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IBM Plex Sans"/>
      <p:regular r:id="rId22"/>
      <p:bold r:id="rId23"/>
      <p:italic r:id="rId24"/>
      <p:boldItalic r:id="rId25"/>
    </p:embeddedFont>
    <p:embeddedFont>
      <p:font typeface="IBM Plex Sa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BAB7DB-9103-4C3D-9E3D-3B1566ADE554}">
  <a:tblStyle styleId="{E5BAB7DB-9103-4C3D-9E3D-3B1566ADE5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BMPlexSans-regular.fntdata"/><Relationship Id="rId21" Type="http://schemas.openxmlformats.org/officeDocument/2006/relationships/slide" Target="slides/slide15.xml"/><Relationship Id="rId24" Type="http://schemas.openxmlformats.org/officeDocument/2006/relationships/font" Target="fonts/IBMPlexSans-italic.fntdata"/><Relationship Id="rId23" Type="http://schemas.openxmlformats.org/officeDocument/2006/relationships/font" Target="fonts/IBMPlex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SemiBold-regular.fntdata"/><Relationship Id="rId25" Type="http://schemas.openxmlformats.org/officeDocument/2006/relationships/font" Target="fonts/IBMPlexSans-boldItalic.fntdata"/><Relationship Id="rId28" Type="http://schemas.openxmlformats.org/officeDocument/2006/relationships/font" Target="fonts/IBMPlexSansSemiBold-italic.fntdata"/><Relationship Id="rId27" Type="http://schemas.openxmlformats.org/officeDocument/2006/relationships/font" Target="fonts/IBMPlexSans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009787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0f009787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на решение 25 минут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654c8e2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1654c8e2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54c8e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11654c8e5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00978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f00978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54c8e2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1654c8e2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54c8e2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1654c8e2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5.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92500" y="823025"/>
            <a:ext cx="7677300" cy="3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35: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Задайте одномерный массив из 123 случайных чисел. Найдите количество элементов массива, значения которых лежат в отрезке [10,99]. 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latin typeface="IBM Plex Sans"/>
                <a:ea typeface="IBM Plex Sans"/>
                <a:cs typeface="IBM Plex Sans"/>
                <a:sym typeface="IBM Plex Sans"/>
              </a:rPr>
              <a:t>Пример для массива из 5, а не 123 элементов. В своём решении сделайте для 123</a:t>
            </a:r>
            <a:endParaRPr i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[5, 18, 123, 6, 2] -&gt; 1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[1, 2, 3, 6, 2] -&gt; 0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[10, 11, 12, 13, 14] -&gt; 5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37: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Найдите произведение пар чисел в одномерном массиве. Парой считаем первый и последний элемент, второй и предпоследний и т.д. Результат запишите в новом массиве.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 2 3 4 5] -&gt; 5 8 3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[6 7 3 6] -&gt; 36 21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92500" y="218000"/>
            <a:ext cx="581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Решение в группах задач: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92500" y="566525"/>
            <a:ext cx="7677300" cy="4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35: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Задайте одномерный массив из 123 случайных чисел. Найдите количество элементов массива, значения которых лежат в отрезке [10,99]. 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500">
                <a:latin typeface="IBM Plex Sans"/>
                <a:ea typeface="IBM Plex Sans"/>
                <a:cs typeface="IBM Plex Sans"/>
                <a:sym typeface="IBM Plex Sans"/>
              </a:rPr>
              <a:t>Пример для массива из 5, а не 123 элементов. В своём решении сделайте для 123</a:t>
            </a:r>
            <a:endParaRPr i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[5, 18, 123, 6, 2] -&gt; 1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[1, 2, 3, 6, 2] -&gt; 0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[10, 11, 12, 13, 14] -&gt; 5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37: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Найдите произведение пар чисел в одномерном массиве. Парой считаем первый и последний элемент, второй и предпоследний и т.д. Результат запишите в новом массиве.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[1 2 3 4 5] -&gt; 5 8 3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[6 7 3 6] -&gt; 36 21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1153" y="1800225"/>
            <a:ext cx="1700122" cy="17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/>
          <p:nvPr/>
        </p:nvSpPr>
        <p:spPr>
          <a:xfrm>
            <a:off x="6778350" y="2242871"/>
            <a:ext cx="1335600" cy="479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92500" y="360375"/>
            <a:ext cx="581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Общее обсуждение решения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{E5BAB7DB-9103-4C3D-9E3D-3B1566ADE554}</a:tableStyleId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34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Задайте массив заполненный случайными положительными трёхзначными числами. Напишите программу, которая покажет количество чётных чисел в массиве.</a:t>
                      </a:r>
                      <a:endParaRPr b="1"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[345, 897, 568, 234] -&gt; 2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36: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Задайте одномерный массив, заполненный случайными числами. Найдите сумму элементов, стоящих на нечётных позициях.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[3, 7, 23, 12] -&gt; 19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[-4, -6, 89, 6] -&gt; 0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38: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Задайте массив вещественных чисел. Найдите разницу между максимальным и минимальным элементов массива.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[3 7 22 2 78] -&gt; 76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82" name="Google Shape;182;p2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5.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9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4325" y="605225"/>
            <a:ext cx="8468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25: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Напишите цикл, который принимает на вход два числа (A и B) и возводит число A в натуральную степень B.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27: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 Напишите программу, которая принимает на вход число и выдаёт сумму цифр в числе.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latin typeface="IBM Plex Sans"/>
                <a:ea typeface="IBM Plex Sans"/>
                <a:cs typeface="IBM Plex Sans"/>
                <a:sym typeface="IBM Plex Sans"/>
              </a:rPr>
              <a:t>Задача 29: </a:t>
            </a: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задаёт массив из 8 элементов и выводит их на экран.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мидлом”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9"/>
          <p:cNvCxnSpPr>
            <a:stCxn id="114" idx="4"/>
            <a:endCxn id="115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</a:t>
            </a:r>
            <a:r>
              <a:rPr lang="ru-RU" sz="1400">
                <a:solidFill>
                  <a:schemeClr val="dk1"/>
                </a:solidFill>
              </a:rPr>
              <a:t>бя сеньором”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</a:t>
            </a:r>
            <a:r>
              <a:rPr lang="ru-RU" sz="1400">
                <a:solidFill>
                  <a:schemeClr val="dk2"/>
                </a:solidFill>
              </a:rPr>
              <a:t> лидом</a:t>
            </a:r>
            <a:r>
              <a:rPr lang="ru-RU" sz="1400">
                <a:solidFill>
                  <a:schemeClr val="dk2"/>
                </a:solidFill>
              </a:rPr>
              <a:t>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92500" y="566525"/>
            <a:ext cx="82638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Демонстрация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latin typeface="IBM Plex Sans"/>
                <a:ea typeface="IBM Plex Sans"/>
                <a:cs typeface="IBM Plex Sans"/>
                <a:sym typeface="IBM Plex Sans"/>
              </a:rPr>
              <a:t>Задача 31: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Задайте массив из 12 элементов, заполненный случайными числами из промежутка [-9, 9]. Найдите сумму отрицательных и положительных элементов массива.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Например, в массиве [3,9,-8,1,0,-7,2,-1,8,-3,-1,6] сумма положительных чисел равна 29, сумма отрицательных равна -20.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latin typeface="IBM Plex Sans"/>
                <a:ea typeface="IBM Plex Sans"/>
                <a:cs typeface="IBM Plex Sans"/>
                <a:sym typeface="IBM Plex Sans"/>
              </a:rPr>
              <a:t>Задача 32: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 замена элементов массива: положительные элементы замените на соответствующие отрицательные, и наоборот.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[-4, -8, 8, 2] -&gt; [4, 8, -8, -2] 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33: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Задайте массив. Напишите программу, которая определяет, присутствует ли заданное число в массиве.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4; массив [6, 7, 19, 345, 3] -&gt; нет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-3; массив [6, 7, 19, 345, 3] -&gt; да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6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6303825" y="35604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Общее обсуждение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latin typeface="IBM Plex Sans"/>
                <a:ea typeface="IBM Plex Sans"/>
                <a:cs typeface="IBM Plex Sans"/>
                <a:sym typeface="IBM Plex Sans"/>
              </a:rPr>
              <a:t>Задача 32: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 замена элементов массива: положительные элементы замените на соответствующие отрицательные, и наоборот.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[-4, -8, 8, 2] -&gt; [4, 8, -8, -2] 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33: </a:t>
            </a: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Задайте массив. Напишите программу, которая определяет, присутствует ли заданное число в массиве.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4; массив [6, 7, 19, 345, 3] -&gt; нет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IBM Plex Sans"/>
                <a:ea typeface="IBM Plex Sans"/>
                <a:cs typeface="IBM Plex Sans"/>
                <a:sym typeface="IBM Plex Sans"/>
              </a:rPr>
              <a:t>-3; массив [6, 7, 19, 345, 3] -&gt; да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6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6303825" y="35604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