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7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8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smtClean="0"/>
              <a:t>WEB ANIMATIONS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ru-RU" dirty="0" smtClean="0"/>
              <a:t>Захаренко Никита</a:t>
            </a:r>
            <a:endParaRPr lang="en-US" dirty="0"/>
          </a:p>
        </p:txBody>
      </p:sp>
      <p:pic>
        <p:nvPicPr>
          <p:cNvPr id="1026" name="Picture 2" descr="https://habrastorage.org/webt/re/7d/xb/re7dxbnzzzjk9uu_4bktqx7bdz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50" y="723993"/>
            <a:ext cx="5274092" cy="35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habrastorage.org/webt/re/7d/xb/re7dxbnzzzjk9uu_4bktqx7bdz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682" y="4396639"/>
            <a:ext cx="3710866" cy="25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Анимированные GIF изображения от Фредерика Вайссузе-Форе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71" y="-558762"/>
            <a:ext cx="5409490" cy="7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7" y="91483"/>
            <a:ext cx="6857306" cy="1533131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err="1"/>
              <a:t>Web</a:t>
            </a:r>
            <a:r>
              <a:rPr lang="ru-RU" sz="2400" b="1" dirty="0"/>
              <a:t> </a:t>
            </a:r>
            <a:r>
              <a:rPr lang="ru-RU" sz="2400" b="1" dirty="0" err="1"/>
              <a:t>Animations</a:t>
            </a:r>
            <a:r>
              <a:rPr lang="ru-RU" sz="2400" b="1" dirty="0"/>
              <a:t> API </a:t>
            </a:r>
            <a:r>
              <a:rPr lang="ru-RU" sz="2400" dirty="0"/>
              <a:t>позволяет нам создать анимацию и управлять её воспроизведением с помощью </a:t>
            </a:r>
            <a:r>
              <a:rPr lang="ru-RU" sz="2400" b="1" dirty="0" err="1"/>
              <a:t>JavaScript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7" y="3492346"/>
            <a:ext cx="3542190" cy="2519363"/>
          </a:xfrm>
        </p:spPr>
        <p:txBody>
          <a:bodyPr>
            <a:normAutofit/>
          </a:bodyPr>
          <a:lstStyle/>
          <a:p>
            <a:r>
              <a:rPr lang="ru-RU" dirty="0"/>
              <a:t>Этот API был разработан в основе реализации CSS </a:t>
            </a:r>
            <a:r>
              <a:rPr lang="ru-RU" dirty="0" err="1"/>
              <a:t>Animations</a:t>
            </a:r>
            <a:r>
              <a:rPr lang="ru-RU" dirty="0"/>
              <a:t> и CSS </a:t>
            </a:r>
            <a:r>
              <a:rPr lang="ru-RU" dirty="0" err="1"/>
              <a:t>Transitions</a:t>
            </a:r>
            <a:r>
              <a:rPr lang="ru-RU" dirty="0"/>
              <a:t>, и оставлял свободу движений для будущих анимационных эффектов. Это один из самых эффективных способов анимации, поддерживаемой в Интернете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91" y="551556"/>
            <a:ext cx="3199705" cy="1325563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Назначение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8" name="Picture 8" descr="Пин от пользователя erfan shshsh на доске Graphics That Move в 2020 г |  Иллюзии, Киберпанк, Татуировки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7" y="1189607"/>
            <a:ext cx="4472996" cy="4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183991" y="2684479"/>
            <a:ext cx="5126160" cy="33612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1400" dirty="0">
                <a:solidFill>
                  <a:schemeClr val="bg1"/>
                </a:solidFill>
              </a:rPr>
              <a:t>С помощью </a:t>
            </a:r>
            <a:r>
              <a:rPr lang="ru-RU" sz="1400" dirty="0" err="1">
                <a:solidFill>
                  <a:schemeClr val="bg1"/>
                </a:solidFill>
              </a:rPr>
              <a:t>Web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Animations</a:t>
            </a:r>
            <a:r>
              <a:rPr lang="ru-RU" sz="1400" dirty="0">
                <a:solidFill>
                  <a:schemeClr val="bg1"/>
                </a:solidFill>
              </a:rPr>
              <a:t> API мы можем перенести интерактивную анимацию из таблиц стилей в </a:t>
            </a:r>
            <a:r>
              <a:rPr lang="ru-RU" sz="1400" dirty="0" err="1">
                <a:solidFill>
                  <a:schemeClr val="bg1"/>
                </a:solidFill>
              </a:rPr>
              <a:t>JavaScript</a:t>
            </a:r>
            <a:r>
              <a:rPr lang="ru-RU" sz="1400" dirty="0">
                <a:solidFill>
                  <a:schemeClr val="bg1"/>
                </a:solidFill>
              </a:rPr>
              <a:t>, отделив представление от поведения. Нам больше не нужно полагаться на тяжелые методы DOM, такие как запись свойств CSS и классов области действия для элементов для управления направлением воспроизведения. И в отличие от чистого декларативного CSS, </a:t>
            </a:r>
            <a:r>
              <a:rPr lang="ru-RU" sz="1400" dirty="0" err="1">
                <a:solidFill>
                  <a:schemeClr val="bg1"/>
                </a:solidFill>
              </a:rPr>
              <a:t>JavaScript</a:t>
            </a:r>
            <a:r>
              <a:rPr lang="ru-RU" sz="1400" dirty="0">
                <a:solidFill>
                  <a:schemeClr val="bg1"/>
                </a:solidFill>
              </a:rPr>
              <a:t> также позволяет нам динамически устанавливать значения от свойств до длительности.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27813"/>
            <a:ext cx="7835283" cy="5477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Интерфейсы и МЕТОДЫ </a:t>
            </a:r>
            <a:r>
              <a:rPr lang="ru-RU" dirty="0"/>
              <a:t>веб-анимации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806" y="864307"/>
            <a:ext cx="7704338" cy="5057099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Animations</a:t>
            </a:r>
            <a:r>
              <a:rPr lang="en-US" dirty="0" smtClean="0"/>
              <a:t> - </a:t>
            </a:r>
            <a:r>
              <a:rPr lang="ru-RU" dirty="0"/>
              <a:t>Обеспечивает элементы управления воспроизведением и временную шкалу для узла анимации или источника. </a:t>
            </a:r>
            <a:endParaRPr lang="en-US" dirty="0" smtClean="0"/>
          </a:p>
          <a:p>
            <a:r>
              <a:rPr lang="ru-RU" b="1" dirty="0" err="1" smtClean="0"/>
              <a:t>KeyframeEffect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Описывает </a:t>
            </a:r>
            <a:r>
              <a:rPr lang="ru-RU" dirty="0"/>
              <a:t>наборы анимируемых свойств и значений, называемых  ключевыми кадрами и их параметры синхронизации .  Они могут затем быть воспроизведены с помощью </a:t>
            </a:r>
            <a:r>
              <a:rPr lang="ru-RU" dirty="0" err="1"/>
              <a:t>Animation</a:t>
            </a:r>
            <a:r>
              <a:rPr lang="ru-RU" dirty="0"/>
              <a:t>() </a:t>
            </a:r>
            <a:r>
              <a:rPr lang="ru-RU" dirty="0" smtClean="0"/>
              <a:t>конструктор.</a:t>
            </a:r>
            <a:endParaRPr lang="en-US" dirty="0" smtClean="0"/>
          </a:p>
          <a:p>
            <a:r>
              <a:rPr lang="ru-RU" b="1" dirty="0" err="1"/>
              <a:t>AnimationTimeline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Представляет </a:t>
            </a:r>
            <a:r>
              <a:rPr lang="ru-RU" dirty="0"/>
              <a:t>график анимации. Этот интерфейс существует, чтобы определить особенности временной шкалы (наследуемые интерфейсом </a:t>
            </a:r>
            <a:r>
              <a:rPr lang="ru-RU" dirty="0" err="1"/>
              <a:t>DocumentTimeline</a:t>
            </a:r>
            <a:r>
              <a:rPr lang="ru-RU" dirty="0"/>
              <a:t> (</a:t>
            </a:r>
            <a:r>
              <a:rPr lang="ru-RU" dirty="0" err="1"/>
              <a:t>en</a:t>
            </a:r>
            <a:r>
              <a:rPr lang="ru-RU" dirty="0"/>
              <a:t>-US) и другими интерфейсами в будущем) и не предназначен для непосредственного использования разработчиками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/>
              <a:t>DocumentTimeline</a:t>
            </a:r>
            <a:r>
              <a:rPr lang="ru-RU" dirty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временные рамки анимации, в том числе временные рамки анимации по умолчанию для документа (через свойство </a:t>
            </a:r>
            <a:r>
              <a:rPr lang="ru-RU" dirty="0" err="1"/>
              <a:t>Document.timeline</a:t>
            </a:r>
            <a:r>
              <a:rPr lang="ru-RU" dirty="0"/>
              <a:t> (</a:t>
            </a:r>
            <a:r>
              <a:rPr lang="ru-RU" dirty="0" err="1"/>
              <a:t>en</a:t>
            </a:r>
            <a:r>
              <a:rPr lang="ru-RU" dirty="0"/>
              <a:t>-US</a:t>
            </a:r>
            <a:r>
              <a:rPr lang="ru-RU" dirty="0" smtClean="0"/>
              <a:t>)).</a:t>
            </a:r>
            <a:endParaRPr lang="en-US" dirty="0" smtClean="0"/>
          </a:p>
          <a:p>
            <a:r>
              <a:rPr lang="ru-RU" b="1" dirty="0" err="1" smtClean="0"/>
              <a:t>Element.animate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ru-RU" dirty="0" smtClean="0"/>
              <a:t>Способ быстрого доступа </a:t>
            </a:r>
            <a:r>
              <a:rPr lang="ru-RU" dirty="0"/>
              <a:t>для </a:t>
            </a:r>
            <a:r>
              <a:rPr lang="ru-RU" dirty="0" smtClean="0"/>
              <a:t>воспроизведения </a:t>
            </a:r>
            <a:r>
              <a:rPr lang="ru-RU" dirty="0"/>
              <a:t>анимации на элементе. Она возвращает созданный Анимация </a:t>
            </a:r>
            <a:r>
              <a:rPr lang="ru-RU" dirty="0" smtClean="0"/>
              <a:t>экземпляра</a:t>
            </a:r>
            <a:r>
              <a:rPr lang="en-US" dirty="0" smtClean="0"/>
              <a:t> </a:t>
            </a:r>
            <a:r>
              <a:rPr lang="ru-RU" dirty="0" smtClean="0"/>
              <a:t>объекта.</a:t>
            </a:r>
            <a:endParaRPr lang="en-US" dirty="0" smtClean="0"/>
          </a:p>
          <a:p>
            <a:r>
              <a:rPr lang="ru-RU" b="1" dirty="0" err="1"/>
              <a:t>Animation.finish</a:t>
            </a:r>
            <a:r>
              <a:rPr lang="ru-RU" b="1" dirty="0"/>
              <a:t>() </a:t>
            </a:r>
            <a:r>
              <a:rPr lang="en-US" dirty="0" smtClean="0"/>
              <a:t>- </a:t>
            </a:r>
            <a:r>
              <a:rPr lang="ru-RU" dirty="0" smtClean="0"/>
              <a:t>(</a:t>
            </a:r>
            <a:r>
              <a:rPr lang="ru-RU" dirty="0" err="1"/>
              <a:t>en</a:t>
            </a:r>
            <a:r>
              <a:rPr lang="ru-RU" dirty="0"/>
              <a:t>-US) перейти в конец анимации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/>
              <a:t>Animation.reverse</a:t>
            </a:r>
            <a:r>
              <a:rPr lang="ru-RU" b="1" dirty="0"/>
              <a:t>() </a:t>
            </a:r>
            <a:r>
              <a:rPr lang="en-US" dirty="0" smtClean="0"/>
              <a:t>- </a:t>
            </a:r>
            <a:r>
              <a:rPr lang="ru-RU" dirty="0" smtClean="0"/>
              <a:t>(</a:t>
            </a:r>
            <a:r>
              <a:rPr lang="ru-RU" dirty="0" err="1"/>
              <a:t>en</a:t>
            </a:r>
            <a:r>
              <a:rPr lang="ru-RU" dirty="0"/>
              <a:t>-US) устанавливать скорость анимации если </a:t>
            </a:r>
            <a:r>
              <a:rPr lang="ru-RU" dirty="0" smtClean="0"/>
              <a:t>установить</a:t>
            </a:r>
            <a:endParaRPr lang="en-US" dirty="0" smtClean="0"/>
          </a:p>
          <a:p>
            <a:r>
              <a:rPr lang="ru-RU" b="1" dirty="0" err="1"/>
              <a:t>Animation.cancel</a:t>
            </a:r>
            <a:r>
              <a:rPr lang="ru-RU" b="1" dirty="0"/>
              <a:t>()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прервать </a:t>
            </a:r>
            <a:r>
              <a:rPr lang="ru-RU" dirty="0"/>
              <a:t>анимацию и удалить её эффект.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4"/>
            <a:ext cx="12192000" cy="237807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Поддержка браузеров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6" y="3311372"/>
            <a:ext cx="11655768" cy="31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71af3243-3dd4-4a8d-8c0d-dd76da1f02a5"/>
    <ds:schemaRef ds:uri="http://purl.org/dc/elements/1.1/"/>
    <ds:schemaRef ds:uri="http://schemas.microsoft.com/sharepoint/v3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0</TotalTime>
  <Words>280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Тема Office</vt:lpstr>
      <vt:lpstr>WEB ANIMATIONS API</vt:lpstr>
      <vt:lpstr>Web Animations API позволяет нам создать анимацию и управлять её воспроизведением с помощью JavaScript.</vt:lpstr>
      <vt:lpstr>Назначение</vt:lpstr>
      <vt:lpstr>Интерфейсы и МЕТОДЫ веб-анимации</vt:lpstr>
      <vt:lpstr>Поддержка браузеров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2022-05-17T21:42:52Z</dcterms:created>
  <dcterms:modified xsi:type="dcterms:W3CDTF">2022-05-17T22:36:40Z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