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3" r:id="rId7"/>
    <p:sldId id="264" r:id="rId8"/>
    <p:sldId id="265" r:id="rId9"/>
    <p:sldId id="266" r:id="rId10"/>
    <p:sldId id="267" r:id="rId11"/>
  </p:sldIdLst>
  <p:sldSz cx="18288000" cy="10287000"/>
  <p:notesSz cx="6858000" cy="9144000"/>
  <p:embeddedFontLst>
    <p:embeddedFont>
      <p:font typeface="Codec Pro" panose="020B0604020202020204" charset="0"/>
      <p:regular r:id="rId12"/>
    </p:embeddedFont>
    <p:embeddedFont>
      <p:font typeface="Codec Pro Bold" panose="020B0604020202020204" charset="0"/>
      <p:regular r:id="rId13"/>
    </p:embeddedFont>
    <p:embeddedFont>
      <p:font typeface="Codec Pro Ultra-Bold" panose="020B0604020202020204" charset="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AB9"/>
    <a:srgbClr val="1439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3" d="100"/>
          <a:sy n="43" d="100"/>
        </p:scale>
        <p:origin x="936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colás Miño" userId="383a0506a4202798" providerId="LiveId" clId="{879C0325-F9F1-4015-91EC-C3F168D6B9C8}"/>
    <pc:docChg chg="undo custSel addSld delSld modSld sldOrd">
      <pc:chgData name="Nicolás Miño" userId="383a0506a4202798" providerId="LiveId" clId="{879C0325-F9F1-4015-91EC-C3F168D6B9C8}" dt="2024-12-19T18:15:11.680" v="2622" actId="14100"/>
      <pc:docMkLst>
        <pc:docMk/>
      </pc:docMkLst>
      <pc:sldChg chg="delSp modSp mod modTransition">
        <pc:chgData name="Nicolás Miño" userId="383a0506a4202798" providerId="LiveId" clId="{879C0325-F9F1-4015-91EC-C3F168D6B9C8}" dt="2024-12-19T18:09:00.377" v="2551"/>
        <pc:sldMkLst>
          <pc:docMk/>
          <pc:sldMk cId="0" sldId="256"/>
        </pc:sldMkLst>
        <pc:spChg chg="del">
          <ac:chgData name="Nicolás Miño" userId="383a0506a4202798" providerId="LiveId" clId="{879C0325-F9F1-4015-91EC-C3F168D6B9C8}" dt="2024-12-19T16:28:21.253" v="8" actId="478"/>
          <ac:spMkLst>
            <pc:docMk/>
            <pc:sldMk cId="0" sldId="256"/>
            <ac:spMk id="7" creationId="{00000000-0000-0000-0000-000000000000}"/>
          </ac:spMkLst>
        </pc:spChg>
        <pc:spChg chg="del">
          <ac:chgData name="Nicolás Miño" userId="383a0506a4202798" providerId="LiveId" clId="{879C0325-F9F1-4015-91EC-C3F168D6B9C8}" dt="2024-12-19T16:28:22.774" v="9" actId="478"/>
          <ac:spMkLst>
            <pc:docMk/>
            <pc:sldMk cId="0" sldId="256"/>
            <ac:spMk id="9" creationId="{00000000-0000-0000-0000-000000000000}"/>
          </ac:spMkLst>
        </pc:spChg>
        <pc:spChg chg="mod">
          <ac:chgData name="Nicolás Miño" userId="383a0506a4202798" providerId="LiveId" clId="{879C0325-F9F1-4015-91EC-C3F168D6B9C8}" dt="2024-12-19T16:31:42.974" v="130" actId="790"/>
          <ac:spMkLst>
            <pc:docMk/>
            <pc:sldMk cId="0" sldId="256"/>
            <ac:spMk id="14" creationId="{00000000-0000-0000-0000-000000000000}"/>
          </ac:spMkLst>
        </pc:spChg>
      </pc:sldChg>
      <pc:sldChg chg="addSp delSp modSp mod modTransition">
        <pc:chgData name="Nicolás Miño" userId="383a0506a4202798" providerId="LiveId" clId="{879C0325-F9F1-4015-91EC-C3F168D6B9C8}" dt="2024-12-19T18:12:05.668" v="2594" actId="20577"/>
        <pc:sldMkLst>
          <pc:docMk/>
          <pc:sldMk cId="0" sldId="257"/>
        </pc:sldMkLst>
        <pc:spChg chg="mod">
          <ac:chgData name="Nicolás Miño" userId="383a0506a4202798" providerId="LiveId" clId="{879C0325-F9F1-4015-91EC-C3F168D6B9C8}" dt="2024-12-19T16:35:09.048" v="209" actId="1076"/>
          <ac:spMkLst>
            <pc:docMk/>
            <pc:sldMk cId="0" sldId="257"/>
            <ac:spMk id="2" creationId="{00000000-0000-0000-0000-000000000000}"/>
          </ac:spMkLst>
        </pc:spChg>
        <pc:spChg chg="mod">
          <ac:chgData name="Nicolás Miño" userId="383a0506a4202798" providerId="LiveId" clId="{879C0325-F9F1-4015-91EC-C3F168D6B9C8}" dt="2024-12-19T18:12:05.668" v="2594" actId="20577"/>
          <ac:spMkLst>
            <pc:docMk/>
            <pc:sldMk cId="0" sldId="257"/>
            <ac:spMk id="9" creationId="{00000000-0000-0000-0000-000000000000}"/>
          </ac:spMkLst>
        </pc:spChg>
        <pc:spChg chg="mod">
          <ac:chgData name="Nicolás Miño" userId="383a0506a4202798" providerId="LiveId" clId="{879C0325-F9F1-4015-91EC-C3F168D6B9C8}" dt="2024-12-19T16:38:47.645" v="403" actId="1076"/>
          <ac:spMkLst>
            <pc:docMk/>
            <pc:sldMk cId="0" sldId="257"/>
            <ac:spMk id="10" creationId="{00000000-0000-0000-0000-000000000000}"/>
          </ac:spMkLst>
        </pc:spChg>
        <pc:spChg chg="del">
          <ac:chgData name="Nicolás Miño" userId="383a0506a4202798" providerId="LiveId" clId="{879C0325-F9F1-4015-91EC-C3F168D6B9C8}" dt="2024-12-19T16:36:17.866" v="267" actId="478"/>
          <ac:spMkLst>
            <pc:docMk/>
            <pc:sldMk cId="0" sldId="257"/>
            <ac:spMk id="11" creationId="{00000000-0000-0000-0000-000000000000}"/>
          </ac:spMkLst>
        </pc:spChg>
        <pc:spChg chg="add mod">
          <ac:chgData name="Nicolás Miño" userId="383a0506a4202798" providerId="LiveId" clId="{879C0325-F9F1-4015-91EC-C3F168D6B9C8}" dt="2024-12-19T16:34:37.764" v="199" actId="1076"/>
          <ac:spMkLst>
            <pc:docMk/>
            <pc:sldMk cId="0" sldId="257"/>
            <ac:spMk id="12" creationId="{5F84C955-8F58-CF53-8F0B-2F55F1F81489}"/>
          </ac:spMkLst>
        </pc:spChg>
        <pc:spChg chg="add mod">
          <ac:chgData name="Nicolás Miño" userId="383a0506a4202798" providerId="LiveId" clId="{879C0325-F9F1-4015-91EC-C3F168D6B9C8}" dt="2024-12-19T16:35:02.336" v="208" actId="1076"/>
          <ac:spMkLst>
            <pc:docMk/>
            <pc:sldMk cId="0" sldId="257"/>
            <ac:spMk id="13" creationId="{9C6EAE04-407C-FCDD-F944-1DE0230C5408}"/>
          </ac:spMkLst>
        </pc:spChg>
        <pc:spChg chg="add mod">
          <ac:chgData name="Nicolás Miño" userId="383a0506a4202798" providerId="LiveId" clId="{879C0325-F9F1-4015-91EC-C3F168D6B9C8}" dt="2024-12-19T16:36:44.098" v="274" actId="1076"/>
          <ac:spMkLst>
            <pc:docMk/>
            <pc:sldMk cId="0" sldId="257"/>
            <ac:spMk id="14" creationId="{84CF95C8-6944-D23B-C125-EF126364BCE1}"/>
          </ac:spMkLst>
        </pc:spChg>
        <pc:spChg chg="add mod">
          <ac:chgData name="Nicolás Miño" userId="383a0506a4202798" providerId="LiveId" clId="{879C0325-F9F1-4015-91EC-C3F168D6B9C8}" dt="2024-12-19T16:37:20.836" v="279" actId="1076"/>
          <ac:spMkLst>
            <pc:docMk/>
            <pc:sldMk cId="0" sldId="257"/>
            <ac:spMk id="15" creationId="{74869D1E-F266-9EF1-1991-45C2220119BA}"/>
          </ac:spMkLst>
        </pc:spChg>
        <pc:spChg chg="add mod">
          <ac:chgData name="Nicolás Miño" userId="383a0506a4202798" providerId="LiveId" clId="{879C0325-F9F1-4015-91EC-C3F168D6B9C8}" dt="2024-12-19T16:37:01.765" v="278" actId="1076"/>
          <ac:spMkLst>
            <pc:docMk/>
            <pc:sldMk cId="0" sldId="257"/>
            <ac:spMk id="16" creationId="{87FEF10D-4114-2185-F68E-14F65CAF9C9B}"/>
          </ac:spMkLst>
        </pc:spChg>
        <pc:spChg chg="add mod">
          <ac:chgData name="Nicolás Miño" userId="383a0506a4202798" providerId="LiveId" clId="{879C0325-F9F1-4015-91EC-C3F168D6B9C8}" dt="2024-12-19T16:34:57.593" v="207" actId="571"/>
          <ac:spMkLst>
            <pc:docMk/>
            <pc:sldMk cId="0" sldId="257"/>
            <ac:spMk id="17" creationId="{B1ED0AE1-41A9-8444-DC0F-BF8744A803BA}"/>
          </ac:spMkLst>
        </pc:spChg>
        <pc:spChg chg="add mod">
          <ac:chgData name="Nicolás Miño" userId="383a0506a4202798" providerId="LiveId" clId="{879C0325-F9F1-4015-91EC-C3F168D6B9C8}" dt="2024-12-19T16:34:57.593" v="207" actId="571"/>
          <ac:spMkLst>
            <pc:docMk/>
            <pc:sldMk cId="0" sldId="257"/>
            <ac:spMk id="18" creationId="{C82BB957-4AAF-5AF0-DE70-065B51A74BEA}"/>
          </ac:spMkLst>
        </pc:spChg>
        <pc:spChg chg="add mod">
          <ac:chgData name="Nicolás Miño" userId="383a0506a4202798" providerId="LiveId" clId="{879C0325-F9F1-4015-91EC-C3F168D6B9C8}" dt="2024-12-19T16:39:26.027" v="437" actId="1076"/>
          <ac:spMkLst>
            <pc:docMk/>
            <pc:sldMk cId="0" sldId="257"/>
            <ac:spMk id="19" creationId="{60AFF13C-0571-B0DC-0A8F-A217005FDB38}"/>
          </ac:spMkLst>
        </pc:spChg>
        <pc:spChg chg="add mod">
          <ac:chgData name="Nicolás Miño" userId="383a0506a4202798" providerId="LiveId" clId="{879C0325-F9F1-4015-91EC-C3F168D6B9C8}" dt="2024-12-19T16:38:06.911" v="361" actId="20577"/>
          <ac:spMkLst>
            <pc:docMk/>
            <pc:sldMk cId="0" sldId="257"/>
            <ac:spMk id="20" creationId="{9A5D28C5-9D89-FC5D-C3CE-17C1616839DC}"/>
          </ac:spMkLst>
        </pc:spChg>
      </pc:sldChg>
      <pc:sldChg chg="addSp delSp modSp mod modTransition">
        <pc:chgData name="Nicolás Miño" userId="383a0506a4202798" providerId="LiveId" clId="{879C0325-F9F1-4015-91EC-C3F168D6B9C8}" dt="2024-12-19T18:09:08.052" v="2553"/>
        <pc:sldMkLst>
          <pc:docMk/>
          <pc:sldMk cId="0" sldId="258"/>
        </pc:sldMkLst>
        <pc:spChg chg="mod">
          <ac:chgData name="Nicolás Miño" userId="383a0506a4202798" providerId="LiveId" clId="{879C0325-F9F1-4015-91EC-C3F168D6B9C8}" dt="2024-12-19T16:44:57.672" v="562" actId="207"/>
          <ac:spMkLst>
            <pc:docMk/>
            <pc:sldMk cId="0" sldId="258"/>
            <ac:spMk id="15" creationId="{00000000-0000-0000-0000-000000000000}"/>
          </ac:spMkLst>
        </pc:spChg>
        <pc:spChg chg="mod">
          <ac:chgData name="Nicolás Miño" userId="383a0506a4202798" providerId="LiveId" clId="{879C0325-F9F1-4015-91EC-C3F168D6B9C8}" dt="2024-12-19T16:44:57.672" v="562" actId="207"/>
          <ac:spMkLst>
            <pc:docMk/>
            <pc:sldMk cId="0" sldId="258"/>
            <ac:spMk id="16" creationId="{00000000-0000-0000-0000-000000000000}"/>
          </ac:spMkLst>
        </pc:spChg>
        <pc:spChg chg="mod">
          <ac:chgData name="Nicolás Miño" userId="383a0506a4202798" providerId="LiveId" clId="{879C0325-F9F1-4015-91EC-C3F168D6B9C8}" dt="2024-12-19T16:40:08.960" v="463" actId="1076"/>
          <ac:spMkLst>
            <pc:docMk/>
            <pc:sldMk cId="0" sldId="258"/>
            <ac:spMk id="41" creationId="{00000000-0000-0000-0000-000000000000}"/>
          </ac:spMkLst>
        </pc:spChg>
        <pc:spChg chg="del">
          <ac:chgData name="Nicolás Miño" userId="383a0506a4202798" providerId="LiveId" clId="{879C0325-F9F1-4015-91EC-C3F168D6B9C8}" dt="2024-12-19T16:39:52.585" v="438" actId="478"/>
          <ac:spMkLst>
            <pc:docMk/>
            <pc:sldMk cId="0" sldId="258"/>
            <ac:spMk id="42" creationId="{00000000-0000-0000-0000-000000000000}"/>
          </ac:spMkLst>
        </pc:spChg>
        <pc:spChg chg="mod">
          <ac:chgData name="Nicolás Miño" userId="383a0506a4202798" providerId="LiveId" clId="{879C0325-F9F1-4015-91EC-C3F168D6B9C8}" dt="2024-12-19T16:40:45.677" v="507" actId="790"/>
          <ac:spMkLst>
            <pc:docMk/>
            <pc:sldMk cId="0" sldId="258"/>
            <ac:spMk id="44" creationId="{00000000-0000-0000-0000-000000000000}"/>
          </ac:spMkLst>
        </pc:spChg>
        <pc:spChg chg="mod">
          <ac:chgData name="Nicolás Miño" userId="383a0506a4202798" providerId="LiveId" clId="{879C0325-F9F1-4015-91EC-C3F168D6B9C8}" dt="2024-12-19T16:43:42.861" v="552"/>
          <ac:spMkLst>
            <pc:docMk/>
            <pc:sldMk cId="0" sldId="258"/>
            <ac:spMk id="45" creationId="{00000000-0000-0000-0000-000000000000}"/>
          </ac:spMkLst>
        </pc:spChg>
        <pc:spChg chg="del mod">
          <ac:chgData name="Nicolás Miño" userId="383a0506a4202798" providerId="LiveId" clId="{879C0325-F9F1-4015-91EC-C3F168D6B9C8}" dt="2024-12-19T16:43:52.663" v="556" actId="478"/>
          <ac:spMkLst>
            <pc:docMk/>
            <pc:sldMk cId="0" sldId="258"/>
            <ac:spMk id="46" creationId="{00000000-0000-0000-0000-000000000000}"/>
          </ac:spMkLst>
        </pc:spChg>
        <pc:spChg chg="del">
          <ac:chgData name="Nicolás Miño" userId="383a0506a4202798" providerId="LiveId" clId="{879C0325-F9F1-4015-91EC-C3F168D6B9C8}" dt="2024-12-19T16:43:48.462" v="553" actId="478"/>
          <ac:spMkLst>
            <pc:docMk/>
            <pc:sldMk cId="0" sldId="258"/>
            <ac:spMk id="47" creationId="{00000000-0000-0000-0000-000000000000}"/>
          </ac:spMkLst>
        </pc:spChg>
        <pc:spChg chg="del">
          <ac:chgData name="Nicolás Miño" userId="383a0506a4202798" providerId="LiveId" clId="{879C0325-F9F1-4015-91EC-C3F168D6B9C8}" dt="2024-12-19T16:43:48.462" v="553" actId="478"/>
          <ac:spMkLst>
            <pc:docMk/>
            <pc:sldMk cId="0" sldId="258"/>
            <ac:spMk id="48" creationId="{00000000-0000-0000-0000-000000000000}"/>
          </ac:spMkLst>
        </pc:spChg>
        <pc:spChg chg="del">
          <ac:chgData name="Nicolás Miño" userId="383a0506a4202798" providerId="LiveId" clId="{879C0325-F9F1-4015-91EC-C3F168D6B9C8}" dt="2024-12-19T16:41:42.945" v="548" actId="478"/>
          <ac:spMkLst>
            <pc:docMk/>
            <pc:sldMk cId="0" sldId="258"/>
            <ac:spMk id="49" creationId="{00000000-0000-0000-0000-000000000000}"/>
          </ac:spMkLst>
        </pc:spChg>
        <pc:spChg chg="del">
          <ac:chgData name="Nicolás Miño" userId="383a0506a4202798" providerId="LiveId" clId="{879C0325-F9F1-4015-91EC-C3F168D6B9C8}" dt="2024-12-19T16:43:48.462" v="553" actId="478"/>
          <ac:spMkLst>
            <pc:docMk/>
            <pc:sldMk cId="0" sldId="258"/>
            <ac:spMk id="50" creationId="{00000000-0000-0000-0000-000000000000}"/>
          </ac:spMkLst>
        </pc:spChg>
        <pc:spChg chg="del">
          <ac:chgData name="Nicolás Miño" userId="383a0506a4202798" providerId="LiveId" clId="{879C0325-F9F1-4015-91EC-C3F168D6B9C8}" dt="2024-12-19T16:43:48.462" v="553" actId="478"/>
          <ac:spMkLst>
            <pc:docMk/>
            <pc:sldMk cId="0" sldId="258"/>
            <ac:spMk id="51" creationId="{00000000-0000-0000-0000-000000000000}"/>
          </ac:spMkLst>
        </pc:spChg>
        <pc:spChg chg="del">
          <ac:chgData name="Nicolás Miño" userId="383a0506a4202798" providerId="LiveId" clId="{879C0325-F9F1-4015-91EC-C3F168D6B9C8}" dt="2024-12-19T16:43:48.462" v="553" actId="478"/>
          <ac:spMkLst>
            <pc:docMk/>
            <pc:sldMk cId="0" sldId="258"/>
            <ac:spMk id="52" creationId="{00000000-0000-0000-0000-000000000000}"/>
          </ac:spMkLst>
        </pc:spChg>
        <pc:spChg chg="add del mod">
          <ac:chgData name="Nicolás Miño" userId="383a0506a4202798" providerId="LiveId" clId="{879C0325-F9F1-4015-91EC-C3F168D6B9C8}" dt="2024-12-19T16:45:23.125" v="570" actId="478"/>
          <ac:spMkLst>
            <pc:docMk/>
            <pc:sldMk cId="0" sldId="258"/>
            <ac:spMk id="53" creationId="{E4A4C904-4F96-0147-63FD-61944AFA2270}"/>
          </ac:spMkLst>
        </pc:spChg>
        <pc:spChg chg="add mod">
          <ac:chgData name="Nicolás Miño" userId="383a0506a4202798" providerId="LiveId" clId="{879C0325-F9F1-4015-91EC-C3F168D6B9C8}" dt="2024-12-19T16:49:55.943" v="772" actId="1076"/>
          <ac:spMkLst>
            <pc:docMk/>
            <pc:sldMk cId="0" sldId="258"/>
            <ac:spMk id="54" creationId="{FB3B464F-CFE0-1393-B613-26A187203680}"/>
          </ac:spMkLst>
        </pc:spChg>
        <pc:spChg chg="add mod">
          <ac:chgData name="Nicolás Miño" userId="383a0506a4202798" providerId="LiveId" clId="{879C0325-F9F1-4015-91EC-C3F168D6B9C8}" dt="2024-12-19T16:49:55.943" v="772" actId="1076"/>
          <ac:spMkLst>
            <pc:docMk/>
            <pc:sldMk cId="0" sldId="258"/>
            <ac:spMk id="55" creationId="{6C92E0CC-898E-B62D-DC03-0C76682858E1}"/>
          </ac:spMkLst>
        </pc:spChg>
        <pc:spChg chg="add mod">
          <ac:chgData name="Nicolás Miño" userId="383a0506a4202798" providerId="LiveId" clId="{879C0325-F9F1-4015-91EC-C3F168D6B9C8}" dt="2024-12-19T16:49:55.943" v="772" actId="1076"/>
          <ac:spMkLst>
            <pc:docMk/>
            <pc:sldMk cId="0" sldId="258"/>
            <ac:spMk id="56" creationId="{2DFE8361-50FD-A5F4-BBC0-01119CAB1F4F}"/>
          </ac:spMkLst>
        </pc:spChg>
        <pc:spChg chg="add mod">
          <ac:chgData name="Nicolás Miño" userId="383a0506a4202798" providerId="LiveId" clId="{879C0325-F9F1-4015-91EC-C3F168D6B9C8}" dt="2024-12-19T16:49:55.943" v="772" actId="1076"/>
          <ac:spMkLst>
            <pc:docMk/>
            <pc:sldMk cId="0" sldId="258"/>
            <ac:spMk id="57" creationId="{EB52DC49-20E1-6080-4D0F-FA07FE24FD9E}"/>
          </ac:spMkLst>
        </pc:spChg>
        <pc:spChg chg="add mod">
          <ac:chgData name="Nicolás Miño" userId="383a0506a4202798" providerId="LiveId" clId="{879C0325-F9F1-4015-91EC-C3F168D6B9C8}" dt="2024-12-19T16:50:00.523" v="773" actId="1076"/>
          <ac:spMkLst>
            <pc:docMk/>
            <pc:sldMk cId="0" sldId="258"/>
            <ac:spMk id="58" creationId="{49DE6AFA-854F-947D-3A65-49F9A03556FD}"/>
          </ac:spMkLst>
        </pc:spChg>
        <pc:spChg chg="add mod">
          <ac:chgData name="Nicolás Miño" userId="383a0506a4202798" providerId="LiveId" clId="{879C0325-F9F1-4015-91EC-C3F168D6B9C8}" dt="2024-12-19T16:50:00.523" v="773" actId="1076"/>
          <ac:spMkLst>
            <pc:docMk/>
            <pc:sldMk cId="0" sldId="258"/>
            <ac:spMk id="59" creationId="{8A355E20-F63A-762E-4C80-D54062C72553}"/>
          </ac:spMkLst>
        </pc:spChg>
        <pc:spChg chg="add mod">
          <ac:chgData name="Nicolás Miño" userId="383a0506a4202798" providerId="LiveId" clId="{879C0325-F9F1-4015-91EC-C3F168D6B9C8}" dt="2024-12-19T16:50:31.442" v="803" actId="1076"/>
          <ac:spMkLst>
            <pc:docMk/>
            <pc:sldMk cId="0" sldId="258"/>
            <ac:spMk id="60" creationId="{CA09F285-9067-5F35-7404-89EA73E0E863}"/>
          </ac:spMkLst>
        </pc:spChg>
        <pc:spChg chg="add mod">
          <ac:chgData name="Nicolás Miño" userId="383a0506a4202798" providerId="LiveId" clId="{879C0325-F9F1-4015-91EC-C3F168D6B9C8}" dt="2024-12-19T16:50:31.442" v="803" actId="1076"/>
          <ac:spMkLst>
            <pc:docMk/>
            <pc:sldMk cId="0" sldId="258"/>
            <ac:spMk id="61" creationId="{607D420F-EC04-2096-591B-98EF41B6F986}"/>
          </ac:spMkLst>
        </pc:spChg>
        <pc:spChg chg="add del mod">
          <ac:chgData name="Nicolás Miño" userId="383a0506a4202798" providerId="LiveId" clId="{879C0325-F9F1-4015-91EC-C3F168D6B9C8}" dt="2024-12-19T16:51:46.363" v="810" actId="478"/>
          <ac:spMkLst>
            <pc:docMk/>
            <pc:sldMk cId="0" sldId="258"/>
            <ac:spMk id="64" creationId="{238FB99F-604A-B4F5-E2C6-C0E2E4948C3B}"/>
          </ac:spMkLst>
        </pc:spChg>
        <pc:spChg chg="add del mod">
          <ac:chgData name="Nicolás Miño" userId="383a0506a4202798" providerId="LiveId" clId="{879C0325-F9F1-4015-91EC-C3F168D6B9C8}" dt="2024-12-19T16:56:20.036" v="874" actId="478"/>
          <ac:spMkLst>
            <pc:docMk/>
            <pc:sldMk cId="0" sldId="258"/>
            <ac:spMk id="65" creationId="{08EF12E6-8503-ED41-5B66-1671D7680770}"/>
          </ac:spMkLst>
        </pc:spChg>
        <pc:spChg chg="add del mod ord">
          <ac:chgData name="Nicolás Miño" userId="383a0506a4202798" providerId="LiveId" clId="{879C0325-F9F1-4015-91EC-C3F168D6B9C8}" dt="2024-12-19T16:56:20.684" v="875" actId="478"/>
          <ac:spMkLst>
            <pc:docMk/>
            <pc:sldMk cId="0" sldId="258"/>
            <ac:spMk id="66" creationId="{BABD7DFA-01AE-C5D7-5F59-47BDF61857FB}"/>
          </ac:spMkLst>
        </pc:spChg>
        <pc:spChg chg="add del mod">
          <ac:chgData name="Nicolás Miño" userId="383a0506a4202798" providerId="LiveId" clId="{879C0325-F9F1-4015-91EC-C3F168D6B9C8}" dt="2024-12-19T16:56:17.308" v="870" actId="478"/>
          <ac:spMkLst>
            <pc:docMk/>
            <pc:sldMk cId="0" sldId="258"/>
            <ac:spMk id="67" creationId="{2E5042F5-2CB9-A280-148A-65A7A4972DAB}"/>
          </ac:spMkLst>
        </pc:spChg>
        <pc:spChg chg="add del mod">
          <ac:chgData name="Nicolás Miño" userId="383a0506a4202798" providerId="LiveId" clId="{879C0325-F9F1-4015-91EC-C3F168D6B9C8}" dt="2024-12-19T16:56:18.888" v="872" actId="478"/>
          <ac:spMkLst>
            <pc:docMk/>
            <pc:sldMk cId="0" sldId="258"/>
            <ac:spMk id="68" creationId="{5F8E3E1A-EE3B-790F-A3F4-351F3A5E4921}"/>
          </ac:spMkLst>
        </pc:spChg>
        <pc:spChg chg="add del mod">
          <ac:chgData name="Nicolás Miño" userId="383a0506a4202798" providerId="LiveId" clId="{879C0325-F9F1-4015-91EC-C3F168D6B9C8}" dt="2024-12-19T16:56:19.400" v="873" actId="478"/>
          <ac:spMkLst>
            <pc:docMk/>
            <pc:sldMk cId="0" sldId="258"/>
            <ac:spMk id="69" creationId="{DFE539B9-0AD5-5D76-9850-6773125A3069}"/>
          </ac:spMkLst>
        </pc:spChg>
        <pc:spChg chg="add del mod ord">
          <ac:chgData name="Nicolás Miño" userId="383a0506a4202798" providerId="LiveId" clId="{879C0325-F9F1-4015-91EC-C3F168D6B9C8}" dt="2024-12-19T16:56:21.636" v="876" actId="478"/>
          <ac:spMkLst>
            <pc:docMk/>
            <pc:sldMk cId="0" sldId="258"/>
            <ac:spMk id="70" creationId="{EF432E7A-F190-6C97-9D40-95449D0A95F0}"/>
          </ac:spMkLst>
        </pc:spChg>
        <pc:spChg chg="add del mod">
          <ac:chgData name="Nicolás Miño" userId="383a0506a4202798" providerId="LiveId" clId="{879C0325-F9F1-4015-91EC-C3F168D6B9C8}" dt="2024-12-19T16:55:28.094" v="860" actId="478"/>
          <ac:spMkLst>
            <pc:docMk/>
            <pc:sldMk cId="0" sldId="258"/>
            <ac:spMk id="71" creationId="{72BFC6E5-E345-FB99-BC5C-5CFF2754C89A}"/>
          </ac:spMkLst>
        </pc:spChg>
        <pc:spChg chg="add del mod ord">
          <ac:chgData name="Nicolás Miño" userId="383a0506a4202798" providerId="LiveId" clId="{879C0325-F9F1-4015-91EC-C3F168D6B9C8}" dt="2024-12-19T16:56:22.195" v="877" actId="478"/>
          <ac:spMkLst>
            <pc:docMk/>
            <pc:sldMk cId="0" sldId="258"/>
            <ac:spMk id="72" creationId="{E1B54B09-0D15-27D3-445F-E35E65E219FF}"/>
          </ac:spMkLst>
        </pc:spChg>
        <pc:spChg chg="add del mod ord">
          <ac:chgData name="Nicolás Miño" userId="383a0506a4202798" providerId="LiveId" clId="{879C0325-F9F1-4015-91EC-C3F168D6B9C8}" dt="2024-12-19T16:56:18.408" v="871" actId="478"/>
          <ac:spMkLst>
            <pc:docMk/>
            <pc:sldMk cId="0" sldId="258"/>
            <ac:spMk id="73" creationId="{FCF6FB01-4087-62A9-C2B7-EEE2C8C1515E}"/>
          </ac:spMkLst>
        </pc:spChg>
        <pc:spChg chg="add mod">
          <ac:chgData name="Nicolás Miño" userId="383a0506a4202798" providerId="LiveId" clId="{879C0325-F9F1-4015-91EC-C3F168D6B9C8}" dt="2024-12-19T16:57:57.504" v="903" actId="14100"/>
          <ac:spMkLst>
            <pc:docMk/>
            <pc:sldMk cId="0" sldId="258"/>
            <ac:spMk id="74" creationId="{DB4A76A3-D4E1-1F93-DD0A-58656D3C2B31}"/>
          </ac:spMkLst>
        </pc:spChg>
        <pc:spChg chg="add mod">
          <ac:chgData name="Nicolás Miño" userId="383a0506a4202798" providerId="LiveId" clId="{879C0325-F9F1-4015-91EC-C3F168D6B9C8}" dt="2024-12-19T16:57:22.410" v="896" actId="14100"/>
          <ac:spMkLst>
            <pc:docMk/>
            <pc:sldMk cId="0" sldId="258"/>
            <ac:spMk id="75" creationId="{5C207F83-EEB8-B6D3-339B-5BBDEEEA9EED}"/>
          </ac:spMkLst>
        </pc:spChg>
        <pc:spChg chg="add mod">
          <ac:chgData name="Nicolás Miño" userId="383a0506a4202798" providerId="LiveId" clId="{879C0325-F9F1-4015-91EC-C3F168D6B9C8}" dt="2024-12-19T16:57:46.641" v="899" actId="207"/>
          <ac:spMkLst>
            <pc:docMk/>
            <pc:sldMk cId="0" sldId="258"/>
            <ac:spMk id="76" creationId="{81ABC61D-92CA-E952-B96E-43BCEED6F38C}"/>
          </ac:spMkLst>
        </pc:spChg>
        <pc:spChg chg="add mod">
          <ac:chgData name="Nicolás Miño" userId="383a0506a4202798" providerId="LiveId" clId="{879C0325-F9F1-4015-91EC-C3F168D6B9C8}" dt="2024-12-19T16:58:35.130" v="914" actId="14100"/>
          <ac:spMkLst>
            <pc:docMk/>
            <pc:sldMk cId="0" sldId="258"/>
            <ac:spMk id="77" creationId="{154A8D65-F8C1-4511-15AB-FEA3391BA49F}"/>
          </ac:spMkLst>
        </pc:spChg>
        <pc:spChg chg="add del mod">
          <ac:chgData name="Nicolás Miño" userId="383a0506a4202798" providerId="LiveId" clId="{879C0325-F9F1-4015-91EC-C3F168D6B9C8}" dt="2024-12-19T16:58:41.771" v="916" actId="478"/>
          <ac:spMkLst>
            <pc:docMk/>
            <pc:sldMk cId="0" sldId="258"/>
            <ac:spMk id="78" creationId="{7076296B-B1BD-14F4-6526-56B2B5B3CFDC}"/>
          </ac:spMkLst>
        </pc:spChg>
        <pc:spChg chg="add mod">
          <ac:chgData name="Nicolás Miño" userId="383a0506a4202798" providerId="LiveId" clId="{879C0325-F9F1-4015-91EC-C3F168D6B9C8}" dt="2024-12-19T16:59:15.050" v="929" actId="14100"/>
          <ac:spMkLst>
            <pc:docMk/>
            <pc:sldMk cId="0" sldId="258"/>
            <ac:spMk id="79" creationId="{5FB5A9DA-CE7F-F200-2C48-7EE196C86E4A}"/>
          </ac:spMkLst>
        </pc:spChg>
        <pc:spChg chg="add mod">
          <ac:chgData name="Nicolás Miño" userId="383a0506a4202798" providerId="LiveId" clId="{879C0325-F9F1-4015-91EC-C3F168D6B9C8}" dt="2024-12-19T16:59:17.298" v="930" actId="1076"/>
          <ac:spMkLst>
            <pc:docMk/>
            <pc:sldMk cId="0" sldId="258"/>
            <ac:spMk id="80" creationId="{B1E956EE-579C-1252-159F-EC4B2B029036}"/>
          </ac:spMkLst>
        </pc:spChg>
        <pc:grpChg chg="del">
          <ac:chgData name="Nicolás Miño" userId="383a0506a4202798" providerId="LiveId" clId="{879C0325-F9F1-4015-91EC-C3F168D6B9C8}" dt="2024-12-19T16:41:41.308" v="547" actId="478"/>
          <ac:grpSpMkLst>
            <pc:docMk/>
            <pc:sldMk cId="0" sldId="258"/>
            <ac:grpSpMk id="8" creationId="{00000000-0000-0000-0000-000000000000}"/>
          </ac:grpSpMkLst>
        </pc:grpChg>
        <pc:grpChg chg="del">
          <ac:chgData name="Nicolás Miño" userId="383a0506a4202798" providerId="LiveId" clId="{879C0325-F9F1-4015-91EC-C3F168D6B9C8}" dt="2024-12-19T16:43:50.702" v="554" actId="478"/>
          <ac:grpSpMkLst>
            <pc:docMk/>
            <pc:sldMk cId="0" sldId="258"/>
            <ac:grpSpMk id="11" creationId="{00000000-0000-0000-0000-000000000000}"/>
          </ac:grpSpMkLst>
        </pc:grpChg>
        <pc:grpChg chg="del mod">
          <ac:chgData name="Nicolás Miño" userId="383a0506a4202798" providerId="LiveId" clId="{879C0325-F9F1-4015-91EC-C3F168D6B9C8}" dt="2024-12-19T16:45:15.609" v="567" actId="478"/>
          <ac:grpSpMkLst>
            <pc:docMk/>
            <pc:sldMk cId="0" sldId="258"/>
            <ac:grpSpMk id="14" creationId="{00000000-0000-0000-0000-000000000000}"/>
          </ac:grpSpMkLst>
        </pc:grpChg>
        <pc:grpChg chg="del">
          <ac:chgData name="Nicolás Miño" userId="383a0506a4202798" providerId="LiveId" clId="{879C0325-F9F1-4015-91EC-C3F168D6B9C8}" dt="2024-12-19T16:43:53.913" v="558" actId="478"/>
          <ac:grpSpMkLst>
            <pc:docMk/>
            <pc:sldMk cId="0" sldId="258"/>
            <ac:grpSpMk id="17" creationId="{00000000-0000-0000-0000-000000000000}"/>
          </ac:grpSpMkLst>
        </pc:grpChg>
        <pc:grpChg chg="del">
          <ac:chgData name="Nicolás Miño" userId="383a0506a4202798" providerId="LiveId" clId="{879C0325-F9F1-4015-91EC-C3F168D6B9C8}" dt="2024-12-19T16:43:48.462" v="553" actId="478"/>
          <ac:grpSpMkLst>
            <pc:docMk/>
            <pc:sldMk cId="0" sldId="258"/>
            <ac:grpSpMk id="20" creationId="{00000000-0000-0000-0000-000000000000}"/>
          </ac:grpSpMkLst>
        </pc:grpChg>
        <pc:grpChg chg="del">
          <ac:chgData name="Nicolás Miño" userId="383a0506a4202798" providerId="LiveId" clId="{879C0325-F9F1-4015-91EC-C3F168D6B9C8}" dt="2024-12-19T16:41:39.855" v="545" actId="478"/>
          <ac:grpSpMkLst>
            <pc:docMk/>
            <pc:sldMk cId="0" sldId="258"/>
            <ac:grpSpMk id="22" creationId="{00000000-0000-0000-0000-000000000000}"/>
          </ac:grpSpMkLst>
        </pc:grpChg>
        <pc:grpChg chg="del">
          <ac:chgData name="Nicolás Miño" userId="383a0506a4202798" providerId="LiveId" clId="{879C0325-F9F1-4015-91EC-C3F168D6B9C8}" dt="2024-12-19T16:43:48.462" v="553" actId="478"/>
          <ac:grpSpMkLst>
            <pc:docMk/>
            <pc:sldMk cId="0" sldId="258"/>
            <ac:grpSpMk id="24" creationId="{00000000-0000-0000-0000-000000000000}"/>
          </ac:grpSpMkLst>
        </pc:grpChg>
        <pc:grpChg chg="del">
          <ac:chgData name="Nicolás Miño" userId="383a0506a4202798" providerId="LiveId" clId="{879C0325-F9F1-4015-91EC-C3F168D6B9C8}" dt="2024-12-19T16:43:50.702" v="554" actId="478"/>
          <ac:grpSpMkLst>
            <pc:docMk/>
            <pc:sldMk cId="0" sldId="258"/>
            <ac:grpSpMk id="26" creationId="{00000000-0000-0000-0000-000000000000}"/>
          </ac:grpSpMkLst>
        </pc:grpChg>
        <pc:grpChg chg="del">
          <ac:chgData name="Nicolás Miño" userId="383a0506a4202798" providerId="LiveId" clId="{879C0325-F9F1-4015-91EC-C3F168D6B9C8}" dt="2024-12-19T16:41:40.751" v="546" actId="478"/>
          <ac:grpSpMkLst>
            <pc:docMk/>
            <pc:sldMk cId="0" sldId="258"/>
            <ac:grpSpMk id="29" creationId="{00000000-0000-0000-0000-000000000000}"/>
          </ac:grpSpMkLst>
        </pc:grpChg>
        <pc:grpChg chg="del">
          <ac:chgData name="Nicolás Miño" userId="383a0506a4202798" providerId="LiveId" clId="{879C0325-F9F1-4015-91EC-C3F168D6B9C8}" dt="2024-12-19T16:43:53.365" v="557" actId="478"/>
          <ac:grpSpMkLst>
            <pc:docMk/>
            <pc:sldMk cId="0" sldId="258"/>
            <ac:grpSpMk id="32" creationId="{00000000-0000-0000-0000-000000000000}"/>
          </ac:grpSpMkLst>
        </pc:grpChg>
        <pc:grpChg chg="del">
          <ac:chgData name="Nicolás Miño" userId="383a0506a4202798" providerId="LiveId" clId="{879C0325-F9F1-4015-91EC-C3F168D6B9C8}" dt="2024-12-19T16:43:48.462" v="553" actId="478"/>
          <ac:grpSpMkLst>
            <pc:docMk/>
            <pc:sldMk cId="0" sldId="258"/>
            <ac:grpSpMk id="35" creationId="{00000000-0000-0000-0000-000000000000}"/>
          </ac:grpSpMkLst>
        </pc:grpChg>
        <pc:grpChg chg="del">
          <ac:chgData name="Nicolás Miño" userId="383a0506a4202798" providerId="LiveId" clId="{879C0325-F9F1-4015-91EC-C3F168D6B9C8}" dt="2024-12-19T16:43:48.462" v="553" actId="478"/>
          <ac:grpSpMkLst>
            <pc:docMk/>
            <pc:sldMk cId="0" sldId="258"/>
            <ac:grpSpMk id="38" creationId="{00000000-0000-0000-0000-000000000000}"/>
          </ac:grpSpMkLst>
        </pc:grpChg>
        <pc:cxnChg chg="add del mod">
          <ac:chgData name="Nicolás Miño" userId="383a0506a4202798" providerId="LiveId" clId="{879C0325-F9F1-4015-91EC-C3F168D6B9C8}" dt="2024-12-19T16:51:30.996" v="806" actId="478"/>
          <ac:cxnSpMkLst>
            <pc:docMk/>
            <pc:sldMk cId="0" sldId="258"/>
            <ac:cxnSpMk id="63" creationId="{79BBDCCD-E068-F896-0C68-33E78B7F71F3}"/>
          </ac:cxnSpMkLst>
        </pc:cxnChg>
      </pc:sldChg>
      <pc:sldChg chg="addSp delSp modSp del mod">
        <pc:chgData name="Nicolás Miño" userId="383a0506a4202798" providerId="LiveId" clId="{879C0325-F9F1-4015-91EC-C3F168D6B9C8}" dt="2024-12-19T17:44:25.027" v="1982" actId="2696"/>
        <pc:sldMkLst>
          <pc:docMk/>
          <pc:sldMk cId="0" sldId="259"/>
        </pc:sldMkLst>
        <pc:spChg chg="del">
          <ac:chgData name="Nicolás Miño" userId="383a0506a4202798" providerId="LiveId" clId="{879C0325-F9F1-4015-91EC-C3F168D6B9C8}" dt="2024-12-19T16:27:38.892" v="2" actId="478"/>
          <ac:spMkLst>
            <pc:docMk/>
            <pc:sldMk cId="0" sldId="259"/>
            <ac:spMk id="3" creationId="{00000000-0000-0000-0000-000000000000}"/>
          </ac:spMkLst>
        </pc:spChg>
        <pc:spChg chg="del">
          <ac:chgData name="Nicolás Miño" userId="383a0506a4202798" providerId="LiveId" clId="{879C0325-F9F1-4015-91EC-C3F168D6B9C8}" dt="2024-12-19T16:27:37.357" v="0" actId="478"/>
          <ac:spMkLst>
            <pc:docMk/>
            <pc:sldMk cId="0" sldId="259"/>
            <ac:spMk id="4" creationId="{00000000-0000-0000-0000-000000000000}"/>
          </ac:spMkLst>
        </pc:spChg>
        <pc:spChg chg="del">
          <ac:chgData name="Nicolás Miño" userId="383a0506a4202798" providerId="LiveId" clId="{879C0325-F9F1-4015-91EC-C3F168D6B9C8}" dt="2024-12-19T16:27:38.148" v="1" actId="478"/>
          <ac:spMkLst>
            <pc:docMk/>
            <pc:sldMk cId="0" sldId="259"/>
            <ac:spMk id="5" creationId="{00000000-0000-0000-0000-000000000000}"/>
          </ac:spMkLst>
        </pc:spChg>
        <pc:spChg chg="del">
          <ac:chgData name="Nicolás Miño" userId="383a0506a4202798" providerId="LiveId" clId="{879C0325-F9F1-4015-91EC-C3F168D6B9C8}" dt="2024-12-19T16:27:41.014" v="5" actId="478"/>
          <ac:spMkLst>
            <pc:docMk/>
            <pc:sldMk cId="0" sldId="259"/>
            <ac:spMk id="20" creationId="{00000000-0000-0000-0000-000000000000}"/>
          </ac:spMkLst>
        </pc:spChg>
        <pc:spChg chg="del">
          <ac:chgData name="Nicolás Miño" userId="383a0506a4202798" providerId="LiveId" clId="{879C0325-F9F1-4015-91EC-C3F168D6B9C8}" dt="2024-12-19T16:27:39.496" v="3" actId="478"/>
          <ac:spMkLst>
            <pc:docMk/>
            <pc:sldMk cId="0" sldId="259"/>
            <ac:spMk id="21" creationId="{00000000-0000-0000-0000-000000000000}"/>
          </ac:spMkLst>
        </pc:spChg>
        <pc:spChg chg="del">
          <ac:chgData name="Nicolás Miño" userId="383a0506a4202798" providerId="LiveId" clId="{879C0325-F9F1-4015-91EC-C3F168D6B9C8}" dt="2024-12-19T16:27:40.092" v="4" actId="478"/>
          <ac:spMkLst>
            <pc:docMk/>
            <pc:sldMk cId="0" sldId="259"/>
            <ac:spMk id="22" creationId="{00000000-0000-0000-0000-000000000000}"/>
          </ac:spMkLst>
        </pc:spChg>
        <pc:spChg chg="add mod">
          <ac:chgData name="Nicolás Miño" userId="383a0506a4202798" providerId="LiveId" clId="{879C0325-F9F1-4015-91EC-C3F168D6B9C8}" dt="2024-12-19T16:27:49.242" v="6"/>
          <ac:spMkLst>
            <pc:docMk/>
            <pc:sldMk cId="0" sldId="259"/>
            <ac:spMk id="23" creationId="{9616ADC4-FE66-2E5E-18C6-9C042AC87D85}"/>
          </ac:spMkLst>
        </pc:spChg>
        <pc:spChg chg="add mod">
          <ac:chgData name="Nicolás Miño" userId="383a0506a4202798" providerId="LiveId" clId="{879C0325-F9F1-4015-91EC-C3F168D6B9C8}" dt="2024-12-19T16:27:49.242" v="6"/>
          <ac:spMkLst>
            <pc:docMk/>
            <pc:sldMk cId="0" sldId="259"/>
            <ac:spMk id="24" creationId="{28486760-AE57-743D-5E75-F3C18403DDE9}"/>
          </ac:spMkLst>
        </pc:spChg>
        <pc:spChg chg="add mod">
          <ac:chgData name="Nicolás Miño" userId="383a0506a4202798" providerId="LiveId" clId="{879C0325-F9F1-4015-91EC-C3F168D6B9C8}" dt="2024-12-19T16:27:49.242" v="6"/>
          <ac:spMkLst>
            <pc:docMk/>
            <pc:sldMk cId="0" sldId="259"/>
            <ac:spMk id="25" creationId="{02B55A47-FB22-A363-50DF-01EEE4B40A74}"/>
          </ac:spMkLst>
        </pc:spChg>
        <pc:spChg chg="add mod">
          <ac:chgData name="Nicolás Miño" userId="383a0506a4202798" providerId="LiveId" clId="{879C0325-F9F1-4015-91EC-C3F168D6B9C8}" dt="2024-12-19T16:28:09.733" v="7"/>
          <ac:spMkLst>
            <pc:docMk/>
            <pc:sldMk cId="0" sldId="259"/>
            <ac:spMk id="26" creationId="{895C8DBF-6A20-D96D-A471-A95E8A749B32}"/>
          </ac:spMkLst>
        </pc:spChg>
        <pc:spChg chg="add mod">
          <ac:chgData name="Nicolás Miño" userId="383a0506a4202798" providerId="LiveId" clId="{879C0325-F9F1-4015-91EC-C3F168D6B9C8}" dt="2024-12-19T16:28:09.733" v="7"/>
          <ac:spMkLst>
            <pc:docMk/>
            <pc:sldMk cId="0" sldId="259"/>
            <ac:spMk id="27" creationId="{C846967B-F3FF-3F1D-A26C-CF746AF94158}"/>
          </ac:spMkLst>
        </pc:spChg>
        <pc:spChg chg="add mod">
          <ac:chgData name="Nicolás Miño" userId="383a0506a4202798" providerId="LiveId" clId="{879C0325-F9F1-4015-91EC-C3F168D6B9C8}" dt="2024-12-19T16:28:09.733" v="7"/>
          <ac:spMkLst>
            <pc:docMk/>
            <pc:sldMk cId="0" sldId="259"/>
            <ac:spMk id="28" creationId="{A90F0719-3452-CDD0-7DC5-6F1DA547B06E}"/>
          </ac:spMkLst>
        </pc:spChg>
      </pc:sldChg>
      <pc:sldChg chg="addSp delSp modSp mod ord modTransition">
        <pc:chgData name="Nicolás Miño" userId="383a0506a4202798" providerId="LiveId" clId="{879C0325-F9F1-4015-91EC-C3F168D6B9C8}" dt="2024-12-19T18:09:10.786" v="2554"/>
        <pc:sldMkLst>
          <pc:docMk/>
          <pc:sldMk cId="0" sldId="260"/>
        </pc:sldMkLst>
        <pc:spChg chg="mod">
          <ac:chgData name="Nicolás Miño" userId="383a0506a4202798" providerId="LiveId" clId="{879C0325-F9F1-4015-91EC-C3F168D6B9C8}" dt="2024-12-19T17:19:35.214" v="1223" actId="14100"/>
          <ac:spMkLst>
            <pc:docMk/>
            <pc:sldMk cId="0" sldId="260"/>
            <ac:spMk id="18" creationId="{00000000-0000-0000-0000-000000000000}"/>
          </ac:spMkLst>
        </pc:spChg>
        <pc:spChg chg="del">
          <ac:chgData name="Nicolás Miño" userId="383a0506a4202798" providerId="LiveId" clId="{879C0325-F9F1-4015-91EC-C3F168D6B9C8}" dt="2024-12-19T17:11:14.108" v="1030" actId="478"/>
          <ac:spMkLst>
            <pc:docMk/>
            <pc:sldMk cId="0" sldId="260"/>
            <ac:spMk id="42" creationId="{00000000-0000-0000-0000-000000000000}"/>
          </ac:spMkLst>
        </pc:spChg>
        <pc:spChg chg="del">
          <ac:chgData name="Nicolás Miño" userId="383a0506a4202798" providerId="LiveId" clId="{879C0325-F9F1-4015-91EC-C3F168D6B9C8}" dt="2024-12-19T17:12:22.084" v="1041" actId="478"/>
          <ac:spMkLst>
            <pc:docMk/>
            <pc:sldMk cId="0" sldId="260"/>
            <ac:spMk id="43" creationId="{00000000-0000-0000-0000-000000000000}"/>
          </ac:spMkLst>
        </pc:spChg>
        <pc:spChg chg="del">
          <ac:chgData name="Nicolás Miño" userId="383a0506a4202798" providerId="LiveId" clId="{879C0325-F9F1-4015-91EC-C3F168D6B9C8}" dt="2024-12-19T17:11:22.699" v="1034" actId="478"/>
          <ac:spMkLst>
            <pc:docMk/>
            <pc:sldMk cId="0" sldId="260"/>
            <ac:spMk id="44" creationId="{00000000-0000-0000-0000-000000000000}"/>
          </ac:spMkLst>
        </pc:spChg>
        <pc:spChg chg="del">
          <ac:chgData name="Nicolás Miño" userId="383a0506a4202798" providerId="LiveId" clId="{879C0325-F9F1-4015-91EC-C3F168D6B9C8}" dt="2024-12-19T17:10:20.105" v="1023" actId="478"/>
          <ac:spMkLst>
            <pc:docMk/>
            <pc:sldMk cId="0" sldId="260"/>
            <ac:spMk id="45" creationId="{00000000-0000-0000-0000-000000000000}"/>
          </ac:spMkLst>
        </pc:spChg>
        <pc:spChg chg="mod">
          <ac:chgData name="Nicolás Miño" userId="383a0506a4202798" providerId="LiveId" clId="{879C0325-F9F1-4015-91EC-C3F168D6B9C8}" dt="2024-12-19T17:00:27.350" v="1016" actId="1036"/>
          <ac:spMkLst>
            <pc:docMk/>
            <pc:sldMk cId="0" sldId="260"/>
            <ac:spMk id="46" creationId="{00000000-0000-0000-0000-000000000000}"/>
          </ac:spMkLst>
        </pc:spChg>
        <pc:spChg chg="mod">
          <ac:chgData name="Nicolás Miño" userId="383a0506a4202798" providerId="LiveId" clId="{879C0325-F9F1-4015-91EC-C3F168D6B9C8}" dt="2024-12-19T17:25:13.043" v="1380" actId="1076"/>
          <ac:spMkLst>
            <pc:docMk/>
            <pc:sldMk cId="0" sldId="260"/>
            <ac:spMk id="47" creationId="{00000000-0000-0000-0000-000000000000}"/>
          </ac:spMkLst>
        </pc:spChg>
        <pc:spChg chg="mod">
          <ac:chgData name="Nicolás Miño" userId="383a0506a4202798" providerId="LiveId" clId="{879C0325-F9F1-4015-91EC-C3F168D6B9C8}" dt="2024-12-19T17:21:31.146" v="1242" actId="1076"/>
          <ac:spMkLst>
            <pc:docMk/>
            <pc:sldMk cId="0" sldId="260"/>
            <ac:spMk id="48" creationId="{00000000-0000-0000-0000-000000000000}"/>
          </ac:spMkLst>
        </pc:spChg>
        <pc:spChg chg="mod">
          <ac:chgData name="Nicolás Miño" userId="383a0506a4202798" providerId="LiveId" clId="{879C0325-F9F1-4015-91EC-C3F168D6B9C8}" dt="2024-12-19T17:21:34.656" v="1243" actId="1076"/>
          <ac:spMkLst>
            <pc:docMk/>
            <pc:sldMk cId="0" sldId="260"/>
            <ac:spMk id="49" creationId="{00000000-0000-0000-0000-000000000000}"/>
          </ac:spMkLst>
        </pc:spChg>
        <pc:spChg chg="mod">
          <ac:chgData name="Nicolás Miño" userId="383a0506a4202798" providerId="LiveId" clId="{879C0325-F9F1-4015-91EC-C3F168D6B9C8}" dt="2024-12-19T17:22:52.509" v="1261" actId="1076"/>
          <ac:spMkLst>
            <pc:docMk/>
            <pc:sldMk cId="0" sldId="260"/>
            <ac:spMk id="50" creationId="{00000000-0000-0000-0000-000000000000}"/>
          </ac:spMkLst>
        </pc:spChg>
        <pc:spChg chg="del">
          <ac:chgData name="Nicolás Miño" userId="383a0506a4202798" providerId="LiveId" clId="{879C0325-F9F1-4015-91EC-C3F168D6B9C8}" dt="2024-12-19T17:10:21.376" v="1024" actId="478"/>
          <ac:spMkLst>
            <pc:docMk/>
            <pc:sldMk cId="0" sldId="260"/>
            <ac:spMk id="51" creationId="{00000000-0000-0000-0000-000000000000}"/>
          </ac:spMkLst>
        </pc:spChg>
        <pc:spChg chg="del">
          <ac:chgData name="Nicolás Miño" userId="383a0506a4202798" providerId="LiveId" clId="{879C0325-F9F1-4015-91EC-C3F168D6B9C8}" dt="2024-12-19T16:59:50.661" v="933" actId="478"/>
          <ac:spMkLst>
            <pc:docMk/>
            <pc:sldMk cId="0" sldId="260"/>
            <ac:spMk id="52" creationId="{00000000-0000-0000-0000-000000000000}"/>
          </ac:spMkLst>
        </pc:spChg>
        <pc:spChg chg="mod">
          <ac:chgData name="Nicolás Miño" userId="383a0506a4202798" providerId="LiveId" clId="{879C0325-F9F1-4015-91EC-C3F168D6B9C8}" dt="2024-12-19T17:25:18.417" v="1382" actId="1076"/>
          <ac:spMkLst>
            <pc:docMk/>
            <pc:sldMk cId="0" sldId="260"/>
            <ac:spMk id="53" creationId="{00000000-0000-0000-0000-000000000000}"/>
          </ac:spMkLst>
        </pc:spChg>
        <pc:spChg chg="mod">
          <ac:chgData name="Nicolás Miño" userId="383a0506a4202798" providerId="LiveId" clId="{879C0325-F9F1-4015-91EC-C3F168D6B9C8}" dt="2024-12-19T17:21:19.021" v="1239" actId="1076"/>
          <ac:spMkLst>
            <pc:docMk/>
            <pc:sldMk cId="0" sldId="260"/>
            <ac:spMk id="54" creationId="{00000000-0000-0000-0000-000000000000}"/>
          </ac:spMkLst>
        </pc:spChg>
        <pc:spChg chg="del mod">
          <ac:chgData name="Nicolás Miño" userId="383a0506a4202798" providerId="LiveId" clId="{879C0325-F9F1-4015-91EC-C3F168D6B9C8}" dt="2024-12-19T17:18:53.563" v="1210" actId="478"/>
          <ac:spMkLst>
            <pc:docMk/>
            <pc:sldMk cId="0" sldId="260"/>
            <ac:spMk id="55" creationId="{00000000-0000-0000-0000-000000000000}"/>
          </ac:spMkLst>
        </pc:spChg>
        <pc:spChg chg="del mod">
          <ac:chgData name="Nicolás Miño" userId="383a0506a4202798" providerId="LiveId" clId="{879C0325-F9F1-4015-91EC-C3F168D6B9C8}" dt="2024-12-19T17:22:54.245" v="1262" actId="478"/>
          <ac:spMkLst>
            <pc:docMk/>
            <pc:sldMk cId="0" sldId="260"/>
            <ac:spMk id="56" creationId="{00000000-0000-0000-0000-000000000000}"/>
          </ac:spMkLst>
        </pc:spChg>
        <pc:spChg chg="del">
          <ac:chgData name="Nicolás Miño" userId="383a0506a4202798" providerId="LiveId" clId="{879C0325-F9F1-4015-91EC-C3F168D6B9C8}" dt="2024-12-19T17:10:22.353" v="1025" actId="478"/>
          <ac:spMkLst>
            <pc:docMk/>
            <pc:sldMk cId="0" sldId="260"/>
            <ac:spMk id="57" creationId="{00000000-0000-0000-0000-000000000000}"/>
          </ac:spMkLst>
        </pc:spChg>
        <pc:spChg chg="add mod">
          <ac:chgData name="Nicolás Miño" userId="383a0506a4202798" providerId="LiveId" clId="{879C0325-F9F1-4015-91EC-C3F168D6B9C8}" dt="2024-12-19T17:29:34.852" v="1483" actId="2710"/>
          <ac:spMkLst>
            <pc:docMk/>
            <pc:sldMk cId="0" sldId="260"/>
            <ac:spMk id="69" creationId="{3817C143-9F85-78F1-C779-4DC624628526}"/>
          </ac:spMkLst>
        </pc:spChg>
        <pc:spChg chg="add mod">
          <ac:chgData name="Nicolás Miño" userId="383a0506a4202798" providerId="LiveId" clId="{879C0325-F9F1-4015-91EC-C3F168D6B9C8}" dt="2024-12-19T17:20:55.086" v="1235" actId="14100"/>
          <ac:spMkLst>
            <pc:docMk/>
            <pc:sldMk cId="0" sldId="260"/>
            <ac:spMk id="70" creationId="{D415ADD3-9490-C893-9962-2AE878C245BE}"/>
          </ac:spMkLst>
        </pc:spChg>
        <pc:spChg chg="add mod">
          <ac:chgData name="Nicolás Miño" userId="383a0506a4202798" providerId="LiveId" clId="{879C0325-F9F1-4015-91EC-C3F168D6B9C8}" dt="2024-12-19T17:21:22.093" v="1241" actId="208"/>
          <ac:spMkLst>
            <pc:docMk/>
            <pc:sldMk cId="0" sldId="260"/>
            <ac:spMk id="71" creationId="{7C081AEF-3F26-10A0-C1E5-74BF109F1541}"/>
          </ac:spMkLst>
        </pc:spChg>
        <pc:spChg chg="add mod">
          <ac:chgData name="Nicolás Miño" userId="383a0506a4202798" providerId="LiveId" clId="{879C0325-F9F1-4015-91EC-C3F168D6B9C8}" dt="2024-12-19T17:23:11.735" v="1277" actId="20577"/>
          <ac:spMkLst>
            <pc:docMk/>
            <pc:sldMk cId="0" sldId="260"/>
            <ac:spMk id="72" creationId="{A0EF5AC0-AD46-D774-997F-B212DA32F8E1}"/>
          </ac:spMkLst>
        </pc:spChg>
        <pc:spChg chg="add mod">
          <ac:chgData name="Nicolás Miño" userId="383a0506a4202798" providerId="LiveId" clId="{879C0325-F9F1-4015-91EC-C3F168D6B9C8}" dt="2024-12-19T17:25:39.705" v="1400" actId="1076"/>
          <ac:spMkLst>
            <pc:docMk/>
            <pc:sldMk cId="0" sldId="260"/>
            <ac:spMk id="73" creationId="{FDCDA1C8-1047-1F88-71E8-1CBB947F6308}"/>
          </ac:spMkLst>
        </pc:spChg>
        <pc:spChg chg="add mod">
          <ac:chgData name="Nicolás Miño" userId="383a0506a4202798" providerId="LiveId" clId="{879C0325-F9F1-4015-91EC-C3F168D6B9C8}" dt="2024-12-19T17:25:39.705" v="1400" actId="1076"/>
          <ac:spMkLst>
            <pc:docMk/>
            <pc:sldMk cId="0" sldId="260"/>
            <ac:spMk id="74" creationId="{B74958CE-4A2D-2FE9-0244-D1C928A6A474}"/>
          </ac:spMkLst>
        </pc:spChg>
        <pc:spChg chg="add mod">
          <ac:chgData name="Nicolás Miño" userId="383a0506a4202798" providerId="LiveId" clId="{879C0325-F9F1-4015-91EC-C3F168D6B9C8}" dt="2024-12-19T17:25:39.705" v="1400" actId="1076"/>
          <ac:spMkLst>
            <pc:docMk/>
            <pc:sldMk cId="0" sldId="260"/>
            <ac:spMk id="75" creationId="{1CC73257-7B42-030D-E17B-213ACA36BE83}"/>
          </ac:spMkLst>
        </pc:spChg>
        <pc:spChg chg="add mod">
          <ac:chgData name="Nicolás Miño" userId="383a0506a4202798" providerId="LiveId" clId="{879C0325-F9F1-4015-91EC-C3F168D6B9C8}" dt="2024-12-19T17:27:54.582" v="1428" actId="14100"/>
          <ac:spMkLst>
            <pc:docMk/>
            <pc:sldMk cId="0" sldId="260"/>
            <ac:spMk id="76" creationId="{B0CFD31B-BA30-FA2C-7EDF-B934CCF5B268}"/>
          </ac:spMkLst>
        </pc:spChg>
        <pc:spChg chg="add mod">
          <ac:chgData name="Nicolás Miño" userId="383a0506a4202798" providerId="LiveId" clId="{879C0325-F9F1-4015-91EC-C3F168D6B9C8}" dt="2024-12-19T17:26:58.499" v="1419" actId="1076"/>
          <ac:spMkLst>
            <pc:docMk/>
            <pc:sldMk cId="0" sldId="260"/>
            <ac:spMk id="77" creationId="{21909DBE-2BCA-3FBD-791E-B6698976783A}"/>
          </ac:spMkLst>
        </pc:spChg>
        <pc:spChg chg="add mod">
          <ac:chgData name="Nicolás Miño" userId="383a0506a4202798" providerId="LiveId" clId="{879C0325-F9F1-4015-91EC-C3F168D6B9C8}" dt="2024-12-19T17:27:06.225" v="1421" actId="1076"/>
          <ac:spMkLst>
            <pc:docMk/>
            <pc:sldMk cId="0" sldId="260"/>
            <ac:spMk id="78" creationId="{EBE3ED2C-5E2A-CEF9-4056-74290DB298D0}"/>
          </ac:spMkLst>
        </pc:spChg>
        <pc:spChg chg="add mod">
          <ac:chgData name="Nicolás Miño" userId="383a0506a4202798" providerId="LiveId" clId="{879C0325-F9F1-4015-91EC-C3F168D6B9C8}" dt="2024-12-19T17:27:17.793" v="1423" actId="1076"/>
          <ac:spMkLst>
            <pc:docMk/>
            <pc:sldMk cId="0" sldId="260"/>
            <ac:spMk id="79" creationId="{82AA5BA2-F86A-D7D3-6236-125436E54AC3}"/>
          </ac:spMkLst>
        </pc:spChg>
        <pc:spChg chg="add del">
          <ac:chgData name="Nicolás Miño" userId="383a0506a4202798" providerId="LiveId" clId="{879C0325-F9F1-4015-91EC-C3F168D6B9C8}" dt="2024-12-19T17:28:24.569" v="1430" actId="478"/>
          <ac:spMkLst>
            <pc:docMk/>
            <pc:sldMk cId="0" sldId="260"/>
            <ac:spMk id="80" creationId="{53197F9A-E263-C498-243C-3D61EBC7D2C2}"/>
          </ac:spMkLst>
        </pc:spChg>
        <pc:spChg chg="add mod">
          <ac:chgData name="Nicolás Miño" userId="383a0506a4202798" providerId="LiveId" clId="{879C0325-F9F1-4015-91EC-C3F168D6B9C8}" dt="2024-12-19T17:28:43.857" v="1437" actId="1076"/>
          <ac:spMkLst>
            <pc:docMk/>
            <pc:sldMk cId="0" sldId="260"/>
            <ac:spMk id="81" creationId="{3389D19E-0EEE-DC14-783A-E9229332E271}"/>
          </ac:spMkLst>
        </pc:spChg>
        <pc:spChg chg="add mod">
          <ac:chgData name="Nicolás Miño" userId="383a0506a4202798" providerId="LiveId" clId="{879C0325-F9F1-4015-91EC-C3F168D6B9C8}" dt="2024-12-19T17:29:23.206" v="1482" actId="1076"/>
          <ac:spMkLst>
            <pc:docMk/>
            <pc:sldMk cId="0" sldId="260"/>
            <ac:spMk id="82" creationId="{ED638D31-3162-860F-C417-58DA58EE89B4}"/>
          </ac:spMkLst>
        </pc:spChg>
        <pc:grpChg chg="mod">
          <ac:chgData name="Nicolás Miño" userId="383a0506a4202798" providerId="LiveId" clId="{879C0325-F9F1-4015-91EC-C3F168D6B9C8}" dt="2024-12-19T17:22:37.719" v="1259" actId="1035"/>
          <ac:grpSpMkLst>
            <pc:docMk/>
            <pc:sldMk cId="0" sldId="260"/>
            <ac:grpSpMk id="5" creationId="{00000000-0000-0000-0000-000000000000}"/>
          </ac:grpSpMkLst>
        </pc:grpChg>
        <pc:grpChg chg="del mod">
          <ac:chgData name="Nicolás Miño" userId="383a0506a4202798" providerId="LiveId" clId="{879C0325-F9F1-4015-91EC-C3F168D6B9C8}" dt="2024-12-19T17:18:50.595" v="1209" actId="478"/>
          <ac:grpSpMkLst>
            <pc:docMk/>
            <pc:sldMk cId="0" sldId="260"/>
            <ac:grpSpMk id="8" creationId="{00000000-0000-0000-0000-000000000000}"/>
          </ac:grpSpMkLst>
        </pc:grpChg>
        <pc:grpChg chg="mod">
          <ac:chgData name="Nicolás Miño" userId="383a0506a4202798" providerId="LiveId" clId="{879C0325-F9F1-4015-91EC-C3F168D6B9C8}" dt="2024-12-19T17:22:03.881" v="1247" actId="14100"/>
          <ac:grpSpMkLst>
            <pc:docMk/>
            <pc:sldMk cId="0" sldId="260"/>
            <ac:grpSpMk id="11" creationId="{00000000-0000-0000-0000-000000000000}"/>
          </ac:grpSpMkLst>
        </pc:grpChg>
        <pc:grpChg chg="del">
          <ac:chgData name="Nicolás Miño" userId="383a0506a4202798" providerId="LiveId" clId="{879C0325-F9F1-4015-91EC-C3F168D6B9C8}" dt="2024-12-19T17:10:19.179" v="1022" actId="478"/>
          <ac:grpSpMkLst>
            <pc:docMk/>
            <pc:sldMk cId="0" sldId="260"/>
            <ac:grpSpMk id="14" creationId="{00000000-0000-0000-0000-000000000000}"/>
          </ac:grpSpMkLst>
        </pc:grpChg>
        <pc:grpChg chg="mod">
          <ac:chgData name="Nicolás Miño" userId="383a0506a4202798" providerId="LiveId" clId="{879C0325-F9F1-4015-91EC-C3F168D6B9C8}" dt="2024-12-19T17:22:14.726" v="1251" actId="14100"/>
          <ac:grpSpMkLst>
            <pc:docMk/>
            <pc:sldMk cId="0" sldId="260"/>
            <ac:grpSpMk id="17" creationId="{00000000-0000-0000-0000-000000000000}"/>
          </ac:grpSpMkLst>
        </pc:grpChg>
        <pc:grpChg chg="mod">
          <ac:chgData name="Nicolás Miño" userId="383a0506a4202798" providerId="LiveId" clId="{879C0325-F9F1-4015-91EC-C3F168D6B9C8}" dt="2024-12-19T17:21:56.972" v="1245" actId="14100"/>
          <ac:grpSpMkLst>
            <pc:docMk/>
            <pc:sldMk cId="0" sldId="260"/>
            <ac:grpSpMk id="20" creationId="{00000000-0000-0000-0000-000000000000}"/>
          </ac:grpSpMkLst>
        </pc:grpChg>
        <pc:grpChg chg="del mod">
          <ac:chgData name="Nicolás Miño" userId="383a0506a4202798" providerId="LiveId" clId="{879C0325-F9F1-4015-91EC-C3F168D6B9C8}" dt="2024-12-19T17:18:49.622" v="1208" actId="478"/>
          <ac:grpSpMkLst>
            <pc:docMk/>
            <pc:sldMk cId="0" sldId="260"/>
            <ac:grpSpMk id="23" creationId="{00000000-0000-0000-0000-000000000000}"/>
          </ac:grpSpMkLst>
        </pc:grpChg>
        <pc:grpChg chg="del">
          <ac:chgData name="Nicolás Miño" userId="383a0506a4202798" providerId="LiveId" clId="{879C0325-F9F1-4015-91EC-C3F168D6B9C8}" dt="2024-12-19T17:10:17.121" v="1020" actId="478"/>
          <ac:grpSpMkLst>
            <pc:docMk/>
            <pc:sldMk cId="0" sldId="260"/>
            <ac:grpSpMk id="26" creationId="{00000000-0000-0000-0000-000000000000}"/>
          </ac:grpSpMkLst>
        </pc:grpChg>
        <pc:grpChg chg="mod">
          <ac:chgData name="Nicolás Miño" userId="383a0506a4202798" providerId="LiveId" clId="{879C0325-F9F1-4015-91EC-C3F168D6B9C8}" dt="2024-12-19T17:18:17.265" v="1201" actId="1076"/>
          <ac:grpSpMkLst>
            <pc:docMk/>
            <pc:sldMk cId="0" sldId="260"/>
            <ac:grpSpMk id="29" creationId="{00000000-0000-0000-0000-000000000000}"/>
          </ac:grpSpMkLst>
        </pc:grpChg>
        <pc:grpChg chg="mod">
          <ac:chgData name="Nicolás Miño" userId="383a0506a4202798" providerId="LiveId" clId="{879C0325-F9F1-4015-91EC-C3F168D6B9C8}" dt="2024-12-19T17:18:23.710" v="1202" actId="1076"/>
          <ac:grpSpMkLst>
            <pc:docMk/>
            <pc:sldMk cId="0" sldId="260"/>
            <ac:grpSpMk id="32" creationId="{00000000-0000-0000-0000-000000000000}"/>
          </ac:grpSpMkLst>
        </pc:grpChg>
        <pc:grpChg chg="mod">
          <ac:chgData name="Nicolás Miño" userId="383a0506a4202798" providerId="LiveId" clId="{879C0325-F9F1-4015-91EC-C3F168D6B9C8}" dt="2024-12-19T17:22:48.594" v="1260" actId="1076"/>
          <ac:grpSpMkLst>
            <pc:docMk/>
            <pc:sldMk cId="0" sldId="260"/>
            <ac:grpSpMk id="35" creationId="{00000000-0000-0000-0000-000000000000}"/>
          </ac:grpSpMkLst>
        </pc:grpChg>
        <pc:grpChg chg="del">
          <ac:chgData name="Nicolás Miño" userId="383a0506a4202798" providerId="LiveId" clId="{879C0325-F9F1-4015-91EC-C3F168D6B9C8}" dt="2024-12-19T17:10:18.156" v="1021" actId="478"/>
          <ac:grpSpMkLst>
            <pc:docMk/>
            <pc:sldMk cId="0" sldId="260"/>
            <ac:grpSpMk id="38" creationId="{00000000-0000-0000-0000-000000000000}"/>
          </ac:grpSpMkLst>
        </pc:grpChg>
        <pc:picChg chg="add mod">
          <ac:chgData name="Nicolás Miño" userId="383a0506a4202798" providerId="LiveId" clId="{879C0325-F9F1-4015-91EC-C3F168D6B9C8}" dt="2024-12-19T17:19:09.739" v="1213" actId="1076"/>
          <ac:picMkLst>
            <pc:docMk/>
            <pc:sldMk cId="0" sldId="260"/>
            <ac:picMk id="62" creationId="{094C1C16-6828-C716-5A25-5F999B462E94}"/>
          </ac:picMkLst>
        </pc:picChg>
        <pc:picChg chg="add del mod">
          <ac:chgData name="Nicolás Miño" userId="383a0506a4202798" providerId="LiveId" clId="{879C0325-F9F1-4015-91EC-C3F168D6B9C8}" dt="2024-12-19T17:11:31.009" v="1037" actId="478"/>
          <ac:picMkLst>
            <pc:docMk/>
            <pc:sldMk cId="0" sldId="260"/>
            <ac:picMk id="64" creationId="{0947C937-01CE-6B8A-CE9B-9698062E50CB}"/>
          </ac:picMkLst>
        </pc:picChg>
        <pc:picChg chg="add mod">
          <ac:chgData name="Nicolás Miño" userId="383a0506a4202798" providerId="LiveId" clId="{879C0325-F9F1-4015-91EC-C3F168D6B9C8}" dt="2024-12-19T17:19:13.589" v="1215" actId="1076"/>
          <ac:picMkLst>
            <pc:docMk/>
            <pc:sldMk cId="0" sldId="260"/>
            <ac:picMk id="66" creationId="{E3E642F8-E450-22E7-EA76-0F37E862567F}"/>
          </ac:picMkLst>
        </pc:picChg>
        <pc:picChg chg="add mod">
          <ac:chgData name="Nicolás Miño" userId="383a0506a4202798" providerId="LiveId" clId="{879C0325-F9F1-4015-91EC-C3F168D6B9C8}" dt="2024-12-19T17:22:48.594" v="1260" actId="1076"/>
          <ac:picMkLst>
            <pc:docMk/>
            <pc:sldMk cId="0" sldId="260"/>
            <ac:picMk id="68" creationId="{0DF3D8F3-E9F7-9187-A548-B2E8B44AE45E}"/>
          </ac:picMkLst>
        </pc:picChg>
      </pc:sldChg>
      <pc:sldChg chg="addSp delSp modSp mod ord modTransition">
        <pc:chgData name="Nicolás Miño" userId="383a0506a4202798" providerId="LiveId" clId="{879C0325-F9F1-4015-91EC-C3F168D6B9C8}" dt="2024-12-19T18:12:22.515" v="2596" actId="20577"/>
        <pc:sldMkLst>
          <pc:docMk/>
          <pc:sldMk cId="0" sldId="261"/>
        </pc:sldMkLst>
        <pc:spChg chg="mod">
          <ac:chgData name="Nicolás Miño" userId="383a0506a4202798" providerId="LiveId" clId="{879C0325-F9F1-4015-91EC-C3F168D6B9C8}" dt="2024-12-19T17:31:27.300" v="1538" actId="14100"/>
          <ac:spMkLst>
            <pc:docMk/>
            <pc:sldMk cId="0" sldId="261"/>
            <ac:spMk id="2" creationId="{00000000-0000-0000-0000-000000000000}"/>
          </ac:spMkLst>
        </pc:spChg>
        <pc:spChg chg="del">
          <ac:chgData name="Nicolás Miño" userId="383a0506a4202798" providerId="LiveId" clId="{879C0325-F9F1-4015-91EC-C3F168D6B9C8}" dt="2024-12-19T17:31:55.094" v="1577" actId="478"/>
          <ac:spMkLst>
            <pc:docMk/>
            <pc:sldMk cId="0" sldId="261"/>
            <ac:spMk id="8" creationId="{00000000-0000-0000-0000-000000000000}"/>
          </ac:spMkLst>
        </pc:spChg>
        <pc:spChg chg="mod">
          <ac:chgData name="Nicolás Miño" userId="383a0506a4202798" providerId="LiveId" clId="{879C0325-F9F1-4015-91EC-C3F168D6B9C8}" dt="2024-12-19T17:31:24.763" v="1537" actId="1076"/>
          <ac:spMkLst>
            <pc:docMk/>
            <pc:sldMk cId="0" sldId="261"/>
            <ac:spMk id="9" creationId="{00000000-0000-0000-0000-000000000000}"/>
          </ac:spMkLst>
        </pc:spChg>
        <pc:spChg chg="del">
          <ac:chgData name="Nicolás Miño" userId="383a0506a4202798" providerId="LiveId" clId="{879C0325-F9F1-4015-91EC-C3F168D6B9C8}" dt="2024-12-19T17:31:47.911" v="1573" actId="478"/>
          <ac:spMkLst>
            <pc:docMk/>
            <pc:sldMk cId="0" sldId="261"/>
            <ac:spMk id="22" creationId="{00000000-0000-0000-0000-000000000000}"/>
          </ac:spMkLst>
        </pc:spChg>
        <pc:spChg chg="mod">
          <ac:chgData name="Nicolás Miño" userId="383a0506a4202798" providerId="LiveId" clId="{879C0325-F9F1-4015-91EC-C3F168D6B9C8}" dt="2024-12-19T17:31:29.704" v="1539" actId="1076"/>
          <ac:spMkLst>
            <pc:docMk/>
            <pc:sldMk cId="0" sldId="261"/>
            <ac:spMk id="23" creationId="{00000000-0000-0000-0000-000000000000}"/>
          </ac:spMkLst>
        </pc:spChg>
        <pc:spChg chg="del mod">
          <ac:chgData name="Nicolás Miño" userId="383a0506a4202798" providerId="LiveId" clId="{879C0325-F9F1-4015-91EC-C3F168D6B9C8}" dt="2024-12-19T17:32:17.447" v="1587"/>
          <ac:spMkLst>
            <pc:docMk/>
            <pc:sldMk cId="0" sldId="261"/>
            <ac:spMk id="24" creationId="{00000000-0000-0000-0000-000000000000}"/>
          </ac:spMkLst>
        </pc:spChg>
        <pc:spChg chg="mod">
          <ac:chgData name="Nicolás Miño" userId="383a0506a4202798" providerId="LiveId" clId="{879C0325-F9F1-4015-91EC-C3F168D6B9C8}" dt="2024-12-19T17:35:04.159" v="1653" actId="1076"/>
          <ac:spMkLst>
            <pc:docMk/>
            <pc:sldMk cId="0" sldId="261"/>
            <ac:spMk id="25" creationId="{00000000-0000-0000-0000-000000000000}"/>
          </ac:spMkLst>
        </pc:spChg>
        <pc:spChg chg="mod">
          <ac:chgData name="Nicolás Miño" userId="383a0506a4202798" providerId="LiveId" clId="{879C0325-F9F1-4015-91EC-C3F168D6B9C8}" dt="2024-12-19T17:36:35.679" v="1754" actId="1076"/>
          <ac:spMkLst>
            <pc:docMk/>
            <pc:sldMk cId="0" sldId="261"/>
            <ac:spMk id="26" creationId="{00000000-0000-0000-0000-000000000000}"/>
          </ac:spMkLst>
        </pc:spChg>
        <pc:spChg chg="mod">
          <ac:chgData name="Nicolás Miño" userId="383a0506a4202798" providerId="LiveId" clId="{879C0325-F9F1-4015-91EC-C3F168D6B9C8}" dt="2024-12-19T17:36:31.387" v="1753" actId="1076"/>
          <ac:spMkLst>
            <pc:docMk/>
            <pc:sldMk cId="0" sldId="261"/>
            <ac:spMk id="27" creationId="{00000000-0000-0000-0000-000000000000}"/>
          </ac:spMkLst>
        </pc:spChg>
        <pc:spChg chg="mod">
          <ac:chgData name="Nicolás Miño" userId="383a0506a4202798" providerId="LiveId" clId="{879C0325-F9F1-4015-91EC-C3F168D6B9C8}" dt="2024-12-19T17:37:19.891" v="1801" actId="1076"/>
          <ac:spMkLst>
            <pc:docMk/>
            <pc:sldMk cId="0" sldId="261"/>
            <ac:spMk id="28" creationId="{00000000-0000-0000-0000-000000000000}"/>
          </ac:spMkLst>
        </pc:spChg>
        <pc:spChg chg="mod">
          <ac:chgData name="Nicolás Miño" userId="383a0506a4202798" providerId="LiveId" clId="{879C0325-F9F1-4015-91EC-C3F168D6B9C8}" dt="2024-12-19T17:31:24.763" v="1537" actId="1076"/>
          <ac:spMkLst>
            <pc:docMk/>
            <pc:sldMk cId="0" sldId="261"/>
            <ac:spMk id="29" creationId="{00000000-0000-0000-0000-000000000000}"/>
          </ac:spMkLst>
        </pc:spChg>
        <pc:spChg chg="mod">
          <ac:chgData name="Nicolás Miño" userId="383a0506a4202798" providerId="LiveId" clId="{879C0325-F9F1-4015-91EC-C3F168D6B9C8}" dt="2024-12-19T17:31:24.763" v="1537" actId="1076"/>
          <ac:spMkLst>
            <pc:docMk/>
            <pc:sldMk cId="0" sldId="261"/>
            <ac:spMk id="30" creationId="{00000000-0000-0000-0000-000000000000}"/>
          </ac:spMkLst>
        </pc:spChg>
        <pc:spChg chg="mod">
          <ac:chgData name="Nicolás Miño" userId="383a0506a4202798" providerId="LiveId" clId="{879C0325-F9F1-4015-91EC-C3F168D6B9C8}" dt="2024-12-19T17:31:24.763" v="1537" actId="1076"/>
          <ac:spMkLst>
            <pc:docMk/>
            <pc:sldMk cId="0" sldId="261"/>
            <ac:spMk id="31" creationId="{00000000-0000-0000-0000-000000000000}"/>
          </ac:spMkLst>
        </pc:spChg>
        <pc:spChg chg="mod">
          <ac:chgData name="Nicolás Miño" userId="383a0506a4202798" providerId="LiveId" clId="{879C0325-F9F1-4015-91EC-C3F168D6B9C8}" dt="2024-12-19T17:31:24.763" v="1537" actId="1076"/>
          <ac:spMkLst>
            <pc:docMk/>
            <pc:sldMk cId="0" sldId="261"/>
            <ac:spMk id="32" creationId="{00000000-0000-0000-0000-000000000000}"/>
          </ac:spMkLst>
        </pc:spChg>
        <pc:spChg chg="mod">
          <ac:chgData name="Nicolás Miño" userId="383a0506a4202798" providerId="LiveId" clId="{879C0325-F9F1-4015-91EC-C3F168D6B9C8}" dt="2024-12-19T17:31:56.679" v="1578" actId="1076"/>
          <ac:spMkLst>
            <pc:docMk/>
            <pc:sldMk cId="0" sldId="261"/>
            <ac:spMk id="33" creationId="{00000000-0000-0000-0000-000000000000}"/>
          </ac:spMkLst>
        </pc:spChg>
        <pc:spChg chg="mod">
          <ac:chgData name="Nicolás Miño" userId="383a0506a4202798" providerId="LiveId" clId="{879C0325-F9F1-4015-91EC-C3F168D6B9C8}" dt="2024-12-19T17:32:04.205" v="1580" actId="1076"/>
          <ac:spMkLst>
            <pc:docMk/>
            <pc:sldMk cId="0" sldId="261"/>
            <ac:spMk id="34" creationId="{00000000-0000-0000-0000-000000000000}"/>
          </ac:spMkLst>
        </pc:spChg>
        <pc:spChg chg="add mod">
          <ac:chgData name="Nicolás Miño" userId="383a0506a4202798" providerId="LiveId" clId="{879C0325-F9F1-4015-91EC-C3F168D6B9C8}" dt="2024-12-19T18:12:22.515" v="2596" actId="20577"/>
          <ac:spMkLst>
            <pc:docMk/>
            <pc:sldMk cId="0" sldId="261"/>
            <ac:spMk id="35" creationId="{5DCF9116-2747-32F2-6714-70151F59324C}"/>
          </ac:spMkLst>
        </pc:spChg>
        <pc:grpChg chg="mod">
          <ac:chgData name="Nicolás Miño" userId="383a0506a4202798" providerId="LiveId" clId="{879C0325-F9F1-4015-91EC-C3F168D6B9C8}" dt="2024-12-19T17:31:24.763" v="1537" actId="1076"/>
          <ac:grpSpMkLst>
            <pc:docMk/>
            <pc:sldMk cId="0" sldId="261"/>
            <ac:grpSpMk id="10" creationId="{00000000-0000-0000-0000-000000000000}"/>
          </ac:grpSpMkLst>
        </pc:grpChg>
        <pc:grpChg chg="mod">
          <ac:chgData name="Nicolás Miño" userId="383a0506a4202798" providerId="LiveId" clId="{879C0325-F9F1-4015-91EC-C3F168D6B9C8}" dt="2024-12-19T17:31:24.763" v="1537" actId="1076"/>
          <ac:grpSpMkLst>
            <pc:docMk/>
            <pc:sldMk cId="0" sldId="261"/>
            <ac:grpSpMk id="13" creationId="{00000000-0000-0000-0000-000000000000}"/>
          </ac:grpSpMkLst>
        </pc:grpChg>
        <pc:grpChg chg="mod">
          <ac:chgData name="Nicolás Miño" userId="383a0506a4202798" providerId="LiveId" clId="{879C0325-F9F1-4015-91EC-C3F168D6B9C8}" dt="2024-12-19T17:31:24.763" v="1537" actId="1076"/>
          <ac:grpSpMkLst>
            <pc:docMk/>
            <pc:sldMk cId="0" sldId="261"/>
            <ac:grpSpMk id="16" creationId="{00000000-0000-0000-0000-000000000000}"/>
          </ac:grpSpMkLst>
        </pc:grpChg>
        <pc:grpChg chg="mod">
          <ac:chgData name="Nicolás Miño" userId="383a0506a4202798" providerId="LiveId" clId="{879C0325-F9F1-4015-91EC-C3F168D6B9C8}" dt="2024-12-19T17:31:24.763" v="1537" actId="1076"/>
          <ac:grpSpMkLst>
            <pc:docMk/>
            <pc:sldMk cId="0" sldId="261"/>
            <ac:grpSpMk id="19" creationId="{00000000-0000-0000-0000-000000000000}"/>
          </ac:grpSpMkLst>
        </pc:grpChg>
        <pc:picChg chg="add mod">
          <ac:chgData name="Nicolás Miño" userId="383a0506a4202798" providerId="LiveId" clId="{879C0325-F9F1-4015-91EC-C3F168D6B9C8}" dt="2024-12-19T17:34:37.155" v="1614" actId="1076"/>
          <ac:picMkLst>
            <pc:docMk/>
            <pc:sldMk cId="0" sldId="261"/>
            <ac:picMk id="37" creationId="{5C3F8F13-8F44-B8F6-8CE8-9628FB68F09D}"/>
          </ac:picMkLst>
        </pc:picChg>
      </pc:sldChg>
      <pc:sldChg chg="del">
        <pc:chgData name="Nicolás Miño" userId="383a0506a4202798" providerId="LiveId" clId="{879C0325-F9F1-4015-91EC-C3F168D6B9C8}" dt="2024-12-19T17:44:34.313" v="1983" actId="2696"/>
        <pc:sldMkLst>
          <pc:docMk/>
          <pc:sldMk cId="0" sldId="262"/>
        </pc:sldMkLst>
      </pc:sldChg>
      <pc:sldChg chg="addSp delSp modSp mod ord modTransition">
        <pc:chgData name="Nicolás Miño" userId="383a0506a4202798" providerId="LiveId" clId="{879C0325-F9F1-4015-91EC-C3F168D6B9C8}" dt="2024-12-19T18:13:20.171" v="2608" actId="167"/>
        <pc:sldMkLst>
          <pc:docMk/>
          <pc:sldMk cId="0" sldId="263"/>
        </pc:sldMkLst>
        <pc:spChg chg="mod ord">
          <ac:chgData name="Nicolás Miño" userId="383a0506a4202798" providerId="LiveId" clId="{879C0325-F9F1-4015-91EC-C3F168D6B9C8}" dt="2024-12-19T18:13:20.171" v="2608" actId="167"/>
          <ac:spMkLst>
            <pc:docMk/>
            <pc:sldMk cId="0" sldId="263"/>
            <ac:spMk id="5" creationId="{00000000-0000-0000-0000-000000000000}"/>
          </ac:spMkLst>
        </pc:spChg>
        <pc:spChg chg="mod">
          <ac:chgData name="Nicolás Miño" userId="383a0506a4202798" providerId="LiveId" clId="{879C0325-F9F1-4015-91EC-C3F168D6B9C8}" dt="2024-12-19T17:41:20.750" v="1964" actId="207"/>
          <ac:spMkLst>
            <pc:docMk/>
            <pc:sldMk cId="0" sldId="263"/>
            <ac:spMk id="7" creationId="{00000000-0000-0000-0000-000000000000}"/>
          </ac:spMkLst>
        </pc:spChg>
        <pc:spChg chg="mod">
          <ac:chgData name="Nicolás Miño" userId="383a0506a4202798" providerId="LiveId" clId="{879C0325-F9F1-4015-91EC-C3F168D6B9C8}" dt="2024-12-19T17:41:20.750" v="1964" actId="207"/>
          <ac:spMkLst>
            <pc:docMk/>
            <pc:sldMk cId="0" sldId="263"/>
            <ac:spMk id="8" creationId="{00000000-0000-0000-0000-000000000000}"/>
          </ac:spMkLst>
        </pc:spChg>
        <pc:spChg chg="del">
          <ac:chgData name="Nicolás Miño" userId="383a0506a4202798" providerId="LiveId" clId="{879C0325-F9F1-4015-91EC-C3F168D6B9C8}" dt="2024-12-19T17:39:15.037" v="1864" actId="478"/>
          <ac:spMkLst>
            <pc:docMk/>
            <pc:sldMk cId="0" sldId="263"/>
            <ac:spMk id="13" creationId="{00000000-0000-0000-0000-000000000000}"/>
          </ac:spMkLst>
        </pc:spChg>
        <pc:spChg chg="mod">
          <ac:chgData name="Nicolás Miño" userId="383a0506a4202798" providerId="LiveId" clId="{879C0325-F9F1-4015-91EC-C3F168D6B9C8}" dt="2024-12-19T17:39:35.912" v="1872" actId="1076"/>
          <ac:spMkLst>
            <pc:docMk/>
            <pc:sldMk cId="0" sldId="263"/>
            <ac:spMk id="14" creationId="{00000000-0000-0000-0000-000000000000}"/>
          </ac:spMkLst>
        </pc:spChg>
        <pc:spChg chg="del">
          <ac:chgData name="Nicolás Miño" userId="383a0506a4202798" providerId="LiveId" clId="{879C0325-F9F1-4015-91EC-C3F168D6B9C8}" dt="2024-12-19T17:39:20.674" v="1868" actId="478"/>
          <ac:spMkLst>
            <pc:docMk/>
            <pc:sldMk cId="0" sldId="263"/>
            <ac:spMk id="15" creationId="{00000000-0000-0000-0000-000000000000}"/>
          </ac:spMkLst>
        </pc:spChg>
        <pc:spChg chg="del">
          <ac:chgData name="Nicolás Miño" userId="383a0506a4202798" providerId="LiveId" clId="{879C0325-F9F1-4015-91EC-C3F168D6B9C8}" dt="2024-12-19T17:40:32.135" v="1951" actId="478"/>
          <ac:spMkLst>
            <pc:docMk/>
            <pc:sldMk cId="0" sldId="263"/>
            <ac:spMk id="16" creationId="{00000000-0000-0000-0000-000000000000}"/>
          </ac:spMkLst>
        </pc:spChg>
        <pc:spChg chg="del">
          <ac:chgData name="Nicolás Miño" userId="383a0506a4202798" providerId="LiveId" clId="{879C0325-F9F1-4015-91EC-C3F168D6B9C8}" dt="2024-12-19T17:40:35.244" v="1954" actId="478"/>
          <ac:spMkLst>
            <pc:docMk/>
            <pc:sldMk cId="0" sldId="263"/>
            <ac:spMk id="17" creationId="{00000000-0000-0000-0000-000000000000}"/>
          </ac:spMkLst>
        </pc:spChg>
        <pc:spChg chg="del">
          <ac:chgData name="Nicolás Miño" userId="383a0506a4202798" providerId="LiveId" clId="{879C0325-F9F1-4015-91EC-C3F168D6B9C8}" dt="2024-12-19T17:40:35.815" v="1955" actId="478"/>
          <ac:spMkLst>
            <pc:docMk/>
            <pc:sldMk cId="0" sldId="263"/>
            <ac:spMk id="18" creationId="{00000000-0000-0000-0000-000000000000}"/>
          </ac:spMkLst>
        </pc:spChg>
        <pc:spChg chg="mod">
          <ac:chgData name="Nicolás Miño" userId="383a0506a4202798" providerId="LiveId" clId="{879C0325-F9F1-4015-91EC-C3F168D6B9C8}" dt="2024-12-19T17:41:03.838" v="1962" actId="207"/>
          <ac:spMkLst>
            <pc:docMk/>
            <pc:sldMk cId="0" sldId="263"/>
            <ac:spMk id="19" creationId="{00000000-0000-0000-0000-000000000000}"/>
          </ac:spMkLst>
        </pc:spChg>
        <pc:spChg chg="mod">
          <ac:chgData name="Nicolás Miño" userId="383a0506a4202798" providerId="LiveId" clId="{879C0325-F9F1-4015-91EC-C3F168D6B9C8}" dt="2024-12-19T17:38:11.567" v="1814" actId="1076"/>
          <ac:spMkLst>
            <pc:docMk/>
            <pc:sldMk cId="0" sldId="263"/>
            <ac:spMk id="20" creationId="{00000000-0000-0000-0000-000000000000}"/>
          </ac:spMkLst>
        </pc:spChg>
        <pc:spChg chg="del mod">
          <ac:chgData name="Nicolás Miño" userId="383a0506a4202798" providerId="LiveId" clId="{879C0325-F9F1-4015-91EC-C3F168D6B9C8}" dt="2024-12-19T17:38:12.826" v="1816"/>
          <ac:spMkLst>
            <pc:docMk/>
            <pc:sldMk cId="0" sldId="263"/>
            <ac:spMk id="21" creationId="{00000000-0000-0000-0000-000000000000}"/>
          </ac:spMkLst>
        </pc:spChg>
        <pc:spChg chg="del">
          <ac:chgData name="Nicolás Miño" userId="383a0506a4202798" providerId="LiveId" clId="{879C0325-F9F1-4015-91EC-C3F168D6B9C8}" dt="2024-12-19T17:39:12.873" v="1862" actId="478"/>
          <ac:spMkLst>
            <pc:docMk/>
            <pc:sldMk cId="0" sldId="263"/>
            <ac:spMk id="22" creationId="{00000000-0000-0000-0000-000000000000}"/>
          </ac:spMkLst>
        </pc:spChg>
        <pc:spChg chg="del">
          <ac:chgData name="Nicolás Miño" userId="383a0506a4202798" providerId="LiveId" clId="{879C0325-F9F1-4015-91EC-C3F168D6B9C8}" dt="2024-12-19T17:40:29.481" v="1948" actId="478"/>
          <ac:spMkLst>
            <pc:docMk/>
            <pc:sldMk cId="0" sldId="263"/>
            <ac:spMk id="23" creationId="{00000000-0000-0000-0000-000000000000}"/>
          </ac:spMkLst>
        </pc:spChg>
        <pc:spChg chg="del">
          <ac:chgData name="Nicolás Miño" userId="383a0506a4202798" providerId="LiveId" clId="{879C0325-F9F1-4015-91EC-C3F168D6B9C8}" dt="2024-12-19T17:39:14.046" v="1863" actId="478"/>
          <ac:spMkLst>
            <pc:docMk/>
            <pc:sldMk cId="0" sldId="263"/>
            <ac:spMk id="24" creationId="{00000000-0000-0000-0000-000000000000}"/>
          </ac:spMkLst>
        </pc:spChg>
        <pc:spChg chg="del mod">
          <ac:chgData name="Nicolás Miño" userId="383a0506a4202798" providerId="LiveId" clId="{879C0325-F9F1-4015-91EC-C3F168D6B9C8}" dt="2024-12-19T17:39:18.770" v="1866" actId="478"/>
          <ac:spMkLst>
            <pc:docMk/>
            <pc:sldMk cId="0" sldId="263"/>
            <ac:spMk id="25" creationId="{00000000-0000-0000-0000-000000000000}"/>
          </ac:spMkLst>
        </pc:spChg>
        <pc:spChg chg="del">
          <ac:chgData name="Nicolás Miño" userId="383a0506a4202798" providerId="LiveId" clId="{879C0325-F9F1-4015-91EC-C3F168D6B9C8}" dt="2024-12-19T17:39:19.762" v="1867" actId="478"/>
          <ac:spMkLst>
            <pc:docMk/>
            <pc:sldMk cId="0" sldId="263"/>
            <ac:spMk id="26" creationId="{00000000-0000-0000-0000-000000000000}"/>
          </ac:spMkLst>
        </pc:spChg>
        <pc:spChg chg="del mod">
          <ac:chgData name="Nicolás Miño" userId="383a0506a4202798" providerId="LiveId" clId="{879C0325-F9F1-4015-91EC-C3F168D6B9C8}" dt="2024-12-19T17:40:31.032" v="1950" actId="478"/>
          <ac:spMkLst>
            <pc:docMk/>
            <pc:sldMk cId="0" sldId="263"/>
            <ac:spMk id="27" creationId="{00000000-0000-0000-0000-000000000000}"/>
          </ac:spMkLst>
        </pc:spChg>
        <pc:spChg chg="del">
          <ac:chgData name="Nicolás Miño" userId="383a0506a4202798" providerId="LiveId" clId="{879C0325-F9F1-4015-91EC-C3F168D6B9C8}" dt="2024-12-19T17:40:33.089" v="1952" actId="478"/>
          <ac:spMkLst>
            <pc:docMk/>
            <pc:sldMk cId="0" sldId="263"/>
            <ac:spMk id="28" creationId="{00000000-0000-0000-0000-000000000000}"/>
          </ac:spMkLst>
        </pc:spChg>
        <pc:spChg chg="del">
          <ac:chgData name="Nicolás Miño" userId="383a0506a4202798" providerId="LiveId" clId="{879C0325-F9F1-4015-91EC-C3F168D6B9C8}" dt="2024-12-19T17:40:34.254" v="1953" actId="478"/>
          <ac:spMkLst>
            <pc:docMk/>
            <pc:sldMk cId="0" sldId="263"/>
            <ac:spMk id="29" creationId="{00000000-0000-0000-0000-000000000000}"/>
          </ac:spMkLst>
        </pc:spChg>
        <pc:spChg chg="del">
          <ac:chgData name="Nicolás Miño" userId="383a0506a4202798" providerId="LiveId" clId="{879C0325-F9F1-4015-91EC-C3F168D6B9C8}" dt="2024-12-19T17:38:40.164" v="1854" actId="478"/>
          <ac:spMkLst>
            <pc:docMk/>
            <pc:sldMk cId="0" sldId="263"/>
            <ac:spMk id="30" creationId="{00000000-0000-0000-0000-000000000000}"/>
          </ac:spMkLst>
        </pc:spChg>
        <pc:spChg chg="add mod">
          <ac:chgData name="Nicolás Miño" userId="383a0506a4202798" providerId="LiveId" clId="{879C0325-F9F1-4015-91EC-C3F168D6B9C8}" dt="2024-12-19T17:39:03.841" v="1861" actId="1076"/>
          <ac:spMkLst>
            <pc:docMk/>
            <pc:sldMk cId="0" sldId="263"/>
            <ac:spMk id="31" creationId="{98064C5C-0322-1130-81D0-DF9ACC668AB1}"/>
          </ac:spMkLst>
        </pc:spChg>
        <pc:spChg chg="add mod">
          <ac:chgData name="Nicolás Miño" userId="383a0506a4202798" providerId="LiveId" clId="{879C0325-F9F1-4015-91EC-C3F168D6B9C8}" dt="2024-12-19T17:38:53.369" v="1859" actId="1036"/>
          <ac:spMkLst>
            <pc:docMk/>
            <pc:sldMk cId="0" sldId="263"/>
            <ac:spMk id="32" creationId="{ACB61294-D48A-D6EB-2FDB-8F6B993278F4}"/>
          </ac:spMkLst>
        </pc:spChg>
        <pc:spChg chg="add mod">
          <ac:chgData name="Nicolás Miño" userId="383a0506a4202798" providerId="LiveId" clId="{879C0325-F9F1-4015-91EC-C3F168D6B9C8}" dt="2024-12-19T17:40:01.563" v="1920" actId="14100"/>
          <ac:spMkLst>
            <pc:docMk/>
            <pc:sldMk cId="0" sldId="263"/>
            <ac:spMk id="33" creationId="{3A318FBE-1C9A-868B-C8B9-DB6500E0E324}"/>
          </ac:spMkLst>
        </pc:spChg>
        <pc:spChg chg="add mod">
          <ac:chgData name="Nicolás Miño" userId="383a0506a4202798" providerId="LiveId" clId="{879C0325-F9F1-4015-91EC-C3F168D6B9C8}" dt="2024-12-19T17:40:24.737" v="1947" actId="20577"/>
          <ac:spMkLst>
            <pc:docMk/>
            <pc:sldMk cId="0" sldId="263"/>
            <ac:spMk id="34" creationId="{BF75A1A9-4DF6-43D6-3764-4E384EDAE17B}"/>
          </ac:spMkLst>
        </pc:spChg>
        <pc:spChg chg="mod">
          <ac:chgData name="Nicolás Miño" userId="383a0506a4202798" providerId="LiveId" clId="{879C0325-F9F1-4015-91EC-C3F168D6B9C8}" dt="2024-12-19T18:13:06.068" v="2601"/>
          <ac:spMkLst>
            <pc:docMk/>
            <pc:sldMk cId="0" sldId="263"/>
            <ac:spMk id="40" creationId="{7849BDE9-82BD-0F12-83C0-71054CA36FC2}"/>
          </ac:spMkLst>
        </pc:spChg>
        <pc:spChg chg="mod">
          <ac:chgData name="Nicolás Miño" userId="383a0506a4202798" providerId="LiveId" clId="{879C0325-F9F1-4015-91EC-C3F168D6B9C8}" dt="2024-12-19T18:13:06.068" v="2601"/>
          <ac:spMkLst>
            <pc:docMk/>
            <pc:sldMk cId="0" sldId="263"/>
            <ac:spMk id="41" creationId="{3DFF53C8-CB42-F744-ECCD-F6D493A47CAF}"/>
          </ac:spMkLst>
        </pc:spChg>
        <pc:grpChg chg="add del mod">
          <ac:chgData name="Nicolás Miño" userId="383a0506a4202798" providerId="LiveId" clId="{879C0325-F9F1-4015-91EC-C3F168D6B9C8}" dt="2024-12-19T18:13:11.605" v="2605" actId="478"/>
          <ac:grpSpMkLst>
            <pc:docMk/>
            <pc:sldMk cId="0" sldId="263"/>
            <ac:grpSpMk id="6" creationId="{00000000-0000-0000-0000-000000000000}"/>
          </ac:grpSpMkLst>
        </pc:grpChg>
        <pc:grpChg chg="add mod ord">
          <ac:chgData name="Nicolás Miño" userId="383a0506a4202798" providerId="LiveId" clId="{879C0325-F9F1-4015-91EC-C3F168D6B9C8}" dt="2024-12-19T18:13:16.395" v="2607" actId="167"/>
          <ac:grpSpMkLst>
            <pc:docMk/>
            <pc:sldMk cId="0" sldId="263"/>
            <ac:grpSpMk id="39" creationId="{F03910C9-8031-ADB9-86EC-BCD87B5D4305}"/>
          </ac:grpSpMkLst>
        </pc:grpChg>
        <pc:picChg chg="add mod">
          <ac:chgData name="Nicolás Miño" userId="383a0506a4202798" providerId="LiveId" clId="{879C0325-F9F1-4015-91EC-C3F168D6B9C8}" dt="2024-12-19T17:43:48.976" v="1980" actId="1076"/>
          <ac:picMkLst>
            <pc:docMk/>
            <pc:sldMk cId="0" sldId="263"/>
            <ac:picMk id="36" creationId="{4B7997AE-9DCF-97F5-FABB-04505999A03B}"/>
          </ac:picMkLst>
        </pc:picChg>
        <pc:picChg chg="add mod">
          <ac:chgData name="Nicolás Miño" userId="383a0506a4202798" providerId="LiveId" clId="{879C0325-F9F1-4015-91EC-C3F168D6B9C8}" dt="2024-12-19T17:43:51.262" v="1981" actId="1076"/>
          <ac:picMkLst>
            <pc:docMk/>
            <pc:sldMk cId="0" sldId="263"/>
            <ac:picMk id="38" creationId="{7A4E5342-0954-60C2-DACC-1520A19FF68E}"/>
          </ac:picMkLst>
        </pc:picChg>
      </pc:sldChg>
      <pc:sldChg chg="addSp delSp modSp mod modTransition">
        <pc:chgData name="Nicolás Miño" userId="383a0506a4202798" providerId="LiveId" clId="{879C0325-F9F1-4015-91EC-C3F168D6B9C8}" dt="2024-12-19T18:09:30.080" v="2559"/>
        <pc:sldMkLst>
          <pc:docMk/>
          <pc:sldMk cId="0" sldId="264"/>
        </pc:sldMkLst>
        <pc:spChg chg="mod">
          <ac:chgData name="Nicolás Miño" userId="383a0506a4202798" providerId="LiveId" clId="{879C0325-F9F1-4015-91EC-C3F168D6B9C8}" dt="2024-12-19T17:52:21.475" v="2355" actId="1076"/>
          <ac:spMkLst>
            <pc:docMk/>
            <pc:sldMk cId="0" sldId="264"/>
            <ac:spMk id="2" creationId="{00000000-0000-0000-0000-000000000000}"/>
          </ac:spMkLst>
        </pc:spChg>
        <pc:spChg chg="mod">
          <ac:chgData name="Nicolás Miño" userId="383a0506a4202798" providerId="LiveId" clId="{879C0325-F9F1-4015-91EC-C3F168D6B9C8}" dt="2024-12-19T17:57:53.094" v="2486" actId="1076"/>
          <ac:spMkLst>
            <pc:docMk/>
            <pc:sldMk cId="0" sldId="264"/>
            <ac:spMk id="9" creationId="{00000000-0000-0000-0000-000000000000}"/>
          </ac:spMkLst>
        </pc:spChg>
        <pc:spChg chg="del">
          <ac:chgData name="Nicolás Miño" userId="383a0506a4202798" providerId="LiveId" clId="{879C0325-F9F1-4015-91EC-C3F168D6B9C8}" dt="2024-12-19T17:45:16.220" v="2024" actId="478"/>
          <ac:spMkLst>
            <pc:docMk/>
            <pc:sldMk cId="0" sldId="264"/>
            <ac:spMk id="10" creationId="{00000000-0000-0000-0000-000000000000}"/>
          </ac:spMkLst>
        </pc:spChg>
        <pc:spChg chg="del">
          <ac:chgData name="Nicolás Miño" userId="383a0506a4202798" providerId="LiveId" clId="{879C0325-F9F1-4015-91EC-C3F168D6B9C8}" dt="2024-12-19T17:45:33.431" v="2028" actId="478"/>
          <ac:spMkLst>
            <pc:docMk/>
            <pc:sldMk cId="0" sldId="264"/>
            <ac:spMk id="11" creationId="{00000000-0000-0000-0000-000000000000}"/>
          </ac:spMkLst>
        </pc:spChg>
        <pc:spChg chg="del">
          <ac:chgData name="Nicolás Miño" userId="383a0506a4202798" providerId="LiveId" clId="{879C0325-F9F1-4015-91EC-C3F168D6B9C8}" dt="2024-12-19T17:45:34.935" v="2029" actId="478"/>
          <ac:spMkLst>
            <pc:docMk/>
            <pc:sldMk cId="0" sldId="264"/>
            <ac:spMk id="12" creationId="{00000000-0000-0000-0000-000000000000}"/>
          </ac:spMkLst>
        </pc:spChg>
        <pc:spChg chg="del">
          <ac:chgData name="Nicolás Miño" userId="383a0506a4202798" providerId="LiveId" clId="{879C0325-F9F1-4015-91EC-C3F168D6B9C8}" dt="2024-12-19T17:44:47.171" v="1986" actId="478"/>
          <ac:spMkLst>
            <pc:docMk/>
            <pc:sldMk cId="0" sldId="264"/>
            <ac:spMk id="25" creationId="{00000000-0000-0000-0000-000000000000}"/>
          </ac:spMkLst>
        </pc:spChg>
        <pc:spChg chg="del">
          <ac:chgData name="Nicolás Miño" userId="383a0506a4202798" providerId="LiveId" clId="{879C0325-F9F1-4015-91EC-C3F168D6B9C8}" dt="2024-12-19T17:44:48.647" v="1987" actId="478"/>
          <ac:spMkLst>
            <pc:docMk/>
            <pc:sldMk cId="0" sldId="264"/>
            <ac:spMk id="26" creationId="{00000000-0000-0000-0000-000000000000}"/>
          </ac:spMkLst>
        </pc:spChg>
        <pc:spChg chg="del mod">
          <ac:chgData name="Nicolás Miño" userId="383a0506a4202798" providerId="LiveId" clId="{879C0325-F9F1-4015-91EC-C3F168D6B9C8}" dt="2024-12-19T17:44:53.614" v="1992" actId="478"/>
          <ac:spMkLst>
            <pc:docMk/>
            <pc:sldMk cId="0" sldId="264"/>
            <ac:spMk id="27" creationId="{00000000-0000-0000-0000-000000000000}"/>
          </ac:spMkLst>
        </pc:spChg>
        <pc:spChg chg="del">
          <ac:chgData name="Nicolás Miño" userId="383a0506a4202798" providerId="LiveId" clId="{879C0325-F9F1-4015-91EC-C3F168D6B9C8}" dt="2024-12-19T17:44:55.921" v="1994" actId="478"/>
          <ac:spMkLst>
            <pc:docMk/>
            <pc:sldMk cId="0" sldId="264"/>
            <ac:spMk id="28" creationId="{00000000-0000-0000-0000-000000000000}"/>
          </ac:spMkLst>
        </pc:spChg>
        <pc:spChg chg="del">
          <ac:chgData name="Nicolás Miño" userId="383a0506a4202798" providerId="LiveId" clId="{879C0325-F9F1-4015-91EC-C3F168D6B9C8}" dt="2024-12-19T17:44:49.908" v="1988" actId="478"/>
          <ac:spMkLst>
            <pc:docMk/>
            <pc:sldMk cId="0" sldId="264"/>
            <ac:spMk id="29" creationId="{00000000-0000-0000-0000-000000000000}"/>
          </ac:spMkLst>
        </pc:spChg>
        <pc:spChg chg="del">
          <ac:chgData name="Nicolás Miño" userId="383a0506a4202798" providerId="LiveId" clId="{879C0325-F9F1-4015-91EC-C3F168D6B9C8}" dt="2024-12-19T17:44:50.928" v="1989" actId="478"/>
          <ac:spMkLst>
            <pc:docMk/>
            <pc:sldMk cId="0" sldId="264"/>
            <ac:spMk id="30" creationId="{00000000-0000-0000-0000-000000000000}"/>
          </ac:spMkLst>
        </pc:spChg>
        <pc:spChg chg="del">
          <ac:chgData name="Nicolás Miño" userId="383a0506a4202798" providerId="LiveId" clId="{879C0325-F9F1-4015-91EC-C3F168D6B9C8}" dt="2024-12-19T17:44:57.901" v="1996" actId="478"/>
          <ac:spMkLst>
            <pc:docMk/>
            <pc:sldMk cId="0" sldId="264"/>
            <ac:spMk id="31" creationId="{00000000-0000-0000-0000-000000000000}"/>
          </ac:spMkLst>
        </pc:spChg>
        <pc:spChg chg="del">
          <ac:chgData name="Nicolás Miño" userId="383a0506a4202798" providerId="LiveId" clId="{879C0325-F9F1-4015-91EC-C3F168D6B9C8}" dt="2024-12-19T17:44:56.913" v="1995" actId="478"/>
          <ac:spMkLst>
            <pc:docMk/>
            <pc:sldMk cId="0" sldId="264"/>
            <ac:spMk id="32" creationId="{00000000-0000-0000-0000-000000000000}"/>
          </ac:spMkLst>
        </pc:spChg>
        <pc:spChg chg="del mod">
          <ac:chgData name="Nicolás Miño" userId="383a0506a4202798" providerId="LiveId" clId="{879C0325-F9F1-4015-91EC-C3F168D6B9C8}" dt="2024-12-19T17:45:19.503" v="2026" actId="478"/>
          <ac:spMkLst>
            <pc:docMk/>
            <pc:sldMk cId="0" sldId="264"/>
            <ac:spMk id="33" creationId="{00000000-0000-0000-0000-000000000000}"/>
          </ac:spMkLst>
        </pc:spChg>
        <pc:spChg chg="add mod">
          <ac:chgData name="Nicolás Miño" userId="383a0506a4202798" providerId="LiveId" clId="{879C0325-F9F1-4015-91EC-C3F168D6B9C8}" dt="2024-12-19T17:45:35.787" v="2030"/>
          <ac:spMkLst>
            <pc:docMk/>
            <pc:sldMk cId="0" sldId="264"/>
            <ac:spMk id="34" creationId="{A991AF07-8E84-E30E-B9BE-ADF00A22CD07}"/>
          </ac:spMkLst>
        </pc:spChg>
        <pc:spChg chg="add mod">
          <ac:chgData name="Nicolás Miño" userId="383a0506a4202798" providerId="LiveId" clId="{879C0325-F9F1-4015-91EC-C3F168D6B9C8}" dt="2024-12-19T17:45:35.787" v="2030"/>
          <ac:spMkLst>
            <pc:docMk/>
            <pc:sldMk cId="0" sldId="264"/>
            <ac:spMk id="35" creationId="{F0AB56C4-84D2-DB84-E371-EAE93E8FC955}"/>
          </ac:spMkLst>
        </pc:spChg>
        <pc:spChg chg="add mod">
          <ac:chgData name="Nicolás Miño" userId="383a0506a4202798" providerId="LiveId" clId="{879C0325-F9F1-4015-91EC-C3F168D6B9C8}" dt="2024-12-19T17:49:37.506" v="2080" actId="255"/>
          <ac:spMkLst>
            <pc:docMk/>
            <pc:sldMk cId="0" sldId="264"/>
            <ac:spMk id="37" creationId="{EBB4A6B2-CD06-9410-36D8-F87B3BF43F12}"/>
          </ac:spMkLst>
        </pc:spChg>
        <pc:spChg chg="add mod">
          <ac:chgData name="Nicolás Miño" userId="383a0506a4202798" providerId="LiveId" clId="{879C0325-F9F1-4015-91EC-C3F168D6B9C8}" dt="2024-12-19T17:52:43.994" v="2368" actId="1076"/>
          <ac:spMkLst>
            <pc:docMk/>
            <pc:sldMk cId="0" sldId="264"/>
            <ac:spMk id="39" creationId="{36562D57-130F-BBE4-BA8A-8A5CA39D48A1}"/>
          </ac:spMkLst>
        </pc:spChg>
        <pc:spChg chg="add mod">
          <ac:chgData name="Nicolás Miño" userId="383a0506a4202798" providerId="LiveId" clId="{879C0325-F9F1-4015-91EC-C3F168D6B9C8}" dt="2024-12-19T17:50:24.003" v="2137" actId="1076"/>
          <ac:spMkLst>
            <pc:docMk/>
            <pc:sldMk cId="0" sldId="264"/>
            <ac:spMk id="41" creationId="{35CF599D-4780-4341-2140-322E980F47EB}"/>
          </ac:spMkLst>
        </pc:spChg>
        <pc:spChg chg="add del mod">
          <ac:chgData name="Nicolás Miño" userId="383a0506a4202798" providerId="LiveId" clId="{879C0325-F9F1-4015-91EC-C3F168D6B9C8}" dt="2024-12-19T17:50:27.084" v="2138" actId="478"/>
          <ac:spMkLst>
            <pc:docMk/>
            <pc:sldMk cId="0" sldId="264"/>
            <ac:spMk id="42" creationId="{7C6BFDEB-45F2-FB7D-BC03-762D92456540}"/>
          </ac:spMkLst>
        </pc:spChg>
        <pc:spChg chg="add mod">
          <ac:chgData name="Nicolás Miño" userId="383a0506a4202798" providerId="LiveId" clId="{879C0325-F9F1-4015-91EC-C3F168D6B9C8}" dt="2024-12-19T17:50:40.136" v="2173" actId="20577"/>
          <ac:spMkLst>
            <pc:docMk/>
            <pc:sldMk cId="0" sldId="264"/>
            <ac:spMk id="43" creationId="{A90293D7-02D9-4B67-F7C8-8B0DD8ED70F2}"/>
          </ac:spMkLst>
        </pc:spChg>
        <pc:spChg chg="add mod">
          <ac:chgData name="Nicolás Miño" userId="383a0506a4202798" providerId="LiveId" clId="{879C0325-F9F1-4015-91EC-C3F168D6B9C8}" dt="2024-12-19T17:51:10.755" v="2235" actId="20577"/>
          <ac:spMkLst>
            <pc:docMk/>
            <pc:sldMk cId="0" sldId="264"/>
            <ac:spMk id="44" creationId="{C4A6CC8B-3355-3F26-3538-C2F2AF2CBD14}"/>
          </ac:spMkLst>
        </pc:spChg>
        <pc:spChg chg="add mod">
          <ac:chgData name="Nicolás Miño" userId="383a0506a4202798" providerId="LiveId" clId="{879C0325-F9F1-4015-91EC-C3F168D6B9C8}" dt="2024-12-19T17:52:43.994" v="2368" actId="1076"/>
          <ac:spMkLst>
            <pc:docMk/>
            <pc:sldMk cId="0" sldId="264"/>
            <ac:spMk id="46" creationId="{6AF46D71-1E3E-17D5-E685-094FD2DBFC1F}"/>
          </ac:spMkLst>
        </pc:spChg>
        <pc:spChg chg="add mod">
          <ac:chgData name="Nicolás Miño" userId="383a0506a4202798" providerId="LiveId" clId="{879C0325-F9F1-4015-91EC-C3F168D6B9C8}" dt="2024-12-19T17:52:43.994" v="2368" actId="1076"/>
          <ac:spMkLst>
            <pc:docMk/>
            <pc:sldMk cId="0" sldId="264"/>
            <ac:spMk id="47" creationId="{3DE059ED-7963-F116-B264-C1067D66D6CB}"/>
          </ac:spMkLst>
        </pc:spChg>
        <pc:spChg chg="add mod">
          <ac:chgData name="Nicolás Miño" userId="383a0506a4202798" providerId="LiveId" clId="{879C0325-F9F1-4015-91EC-C3F168D6B9C8}" dt="2024-12-19T17:52:43.994" v="2368" actId="1076"/>
          <ac:spMkLst>
            <pc:docMk/>
            <pc:sldMk cId="0" sldId="264"/>
            <ac:spMk id="48" creationId="{5346DE3E-7666-B7CF-6B88-1FAD536D8871}"/>
          </ac:spMkLst>
        </pc:spChg>
        <pc:grpChg chg="del">
          <ac:chgData name="Nicolás Miño" userId="383a0506a4202798" providerId="LiveId" clId="{879C0325-F9F1-4015-91EC-C3F168D6B9C8}" dt="2024-12-19T17:44:45.095" v="1984" actId="478"/>
          <ac:grpSpMkLst>
            <pc:docMk/>
            <pc:sldMk cId="0" sldId="264"/>
            <ac:grpSpMk id="13" creationId="{00000000-0000-0000-0000-000000000000}"/>
          </ac:grpSpMkLst>
        </pc:grpChg>
        <pc:grpChg chg="del">
          <ac:chgData name="Nicolás Miño" userId="383a0506a4202798" providerId="LiveId" clId="{879C0325-F9F1-4015-91EC-C3F168D6B9C8}" dt="2024-12-19T17:44:51.732" v="1990" actId="478"/>
          <ac:grpSpMkLst>
            <pc:docMk/>
            <pc:sldMk cId="0" sldId="264"/>
            <ac:grpSpMk id="16" creationId="{00000000-0000-0000-0000-000000000000}"/>
          </ac:grpSpMkLst>
        </pc:grpChg>
        <pc:grpChg chg="del">
          <ac:chgData name="Nicolás Miño" userId="383a0506a4202798" providerId="LiveId" clId="{879C0325-F9F1-4015-91EC-C3F168D6B9C8}" dt="2024-12-19T17:44:46.141" v="1985" actId="478"/>
          <ac:grpSpMkLst>
            <pc:docMk/>
            <pc:sldMk cId="0" sldId="264"/>
            <ac:grpSpMk id="19" creationId="{00000000-0000-0000-0000-000000000000}"/>
          </ac:grpSpMkLst>
        </pc:grpChg>
        <pc:grpChg chg="del">
          <ac:chgData name="Nicolás Miño" userId="383a0506a4202798" providerId="LiveId" clId="{879C0325-F9F1-4015-91EC-C3F168D6B9C8}" dt="2024-12-19T17:44:54.662" v="1993" actId="478"/>
          <ac:grpSpMkLst>
            <pc:docMk/>
            <pc:sldMk cId="0" sldId="264"/>
            <ac:grpSpMk id="22" creationId="{00000000-0000-0000-0000-000000000000}"/>
          </ac:grpSpMkLst>
        </pc:grpChg>
        <pc:picChg chg="add mod">
          <ac:chgData name="Nicolás Miño" userId="383a0506a4202798" providerId="LiveId" clId="{879C0325-F9F1-4015-91EC-C3F168D6B9C8}" dt="2024-12-19T17:49:03.602" v="2074" actId="1076"/>
          <ac:picMkLst>
            <pc:docMk/>
            <pc:sldMk cId="0" sldId="264"/>
            <ac:picMk id="36" creationId="{B31B15A9-2405-A439-EF4D-0934CE8D3539}"/>
          </ac:picMkLst>
        </pc:picChg>
        <pc:picChg chg="add mod">
          <ac:chgData name="Nicolás Miño" userId="383a0506a4202798" providerId="LiveId" clId="{879C0325-F9F1-4015-91EC-C3F168D6B9C8}" dt="2024-12-19T17:52:46.132" v="2369" actId="1076"/>
          <ac:picMkLst>
            <pc:docMk/>
            <pc:sldMk cId="0" sldId="264"/>
            <ac:picMk id="38" creationId="{0419AC88-3CCA-2E7C-C915-65101C05222B}"/>
          </ac:picMkLst>
        </pc:picChg>
        <pc:cxnChg chg="add mod">
          <ac:chgData name="Nicolás Miño" userId="383a0506a4202798" providerId="LiveId" clId="{879C0325-F9F1-4015-91EC-C3F168D6B9C8}" dt="2024-12-19T17:48:51.817" v="2070" actId="1076"/>
          <ac:cxnSpMkLst>
            <pc:docMk/>
            <pc:sldMk cId="0" sldId="264"/>
            <ac:cxnSpMk id="40" creationId="{705FCA00-5D76-5EDE-8C20-5BE0DACCCA69}"/>
          </ac:cxnSpMkLst>
        </pc:cxnChg>
        <pc:cxnChg chg="add mod">
          <ac:chgData name="Nicolás Miño" userId="383a0506a4202798" providerId="LiveId" clId="{879C0325-F9F1-4015-91EC-C3F168D6B9C8}" dt="2024-12-19T17:52:47.934" v="2370" actId="1076"/>
          <ac:cxnSpMkLst>
            <pc:docMk/>
            <pc:sldMk cId="0" sldId="264"/>
            <ac:cxnSpMk id="45" creationId="{C7E38A2B-9CA9-0DFF-1AC4-B9EC6C51BB34}"/>
          </ac:cxnSpMkLst>
        </pc:cxnChg>
      </pc:sldChg>
      <pc:sldChg chg="addSp delSp modSp add mod modTransition">
        <pc:chgData name="Nicolás Miño" userId="383a0506a4202798" providerId="LiveId" clId="{879C0325-F9F1-4015-91EC-C3F168D6B9C8}" dt="2024-12-19T18:15:11.680" v="2622" actId="14100"/>
        <pc:sldMkLst>
          <pc:docMk/>
          <pc:sldMk cId="0" sldId="265"/>
        </pc:sldMkLst>
        <pc:spChg chg="mod">
          <ac:chgData name="Nicolás Miño" userId="383a0506a4202798" providerId="LiveId" clId="{879C0325-F9F1-4015-91EC-C3F168D6B9C8}" dt="2024-12-19T17:54:33.819" v="2434" actId="207"/>
          <ac:spMkLst>
            <pc:docMk/>
            <pc:sldMk cId="0" sldId="265"/>
            <ac:spMk id="3" creationId="{00000000-0000-0000-0000-000000000000}"/>
          </ac:spMkLst>
        </pc:spChg>
        <pc:spChg chg="mod">
          <ac:chgData name="Nicolás Miño" userId="383a0506a4202798" providerId="LiveId" clId="{879C0325-F9F1-4015-91EC-C3F168D6B9C8}" dt="2024-12-19T17:54:33.819" v="2434" actId="207"/>
          <ac:spMkLst>
            <pc:docMk/>
            <pc:sldMk cId="0" sldId="265"/>
            <ac:spMk id="4" creationId="{00000000-0000-0000-0000-000000000000}"/>
          </ac:spMkLst>
        </pc:spChg>
        <pc:spChg chg="del">
          <ac:chgData name="Nicolás Miño" userId="383a0506a4202798" providerId="LiveId" clId="{879C0325-F9F1-4015-91EC-C3F168D6B9C8}" dt="2024-12-19T17:54:51.707" v="2437" actId="478"/>
          <ac:spMkLst>
            <pc:docMk/>
            <pc:sldMk cId="0" sldId="265"/>
            <ac:spMk id="5" creationId="{00000000-0000-0000-0000-000000000000}"/>
          </ac:spMkLst>
        </pc:spChg>
        <pc:spChg chg="add mod">
          <ac:chgData name="Nicolás Miño" userId="383a0506a4202798" providerId="LiveId" clId="{879C0325-F9F1-4015-91EC-C3F168D6B9C8}" dt="2024-12-19T17:53:38.498" v="2391" actId="790"/>
          <ac:spMkLst>
            <pc:docMk/>
            <pc:sldMk cId="0" sldId="265"/>
            <ac:spMk id="6" creationId="{754BB589-30EB-CD26-C4C2-6B1714950AE9}"/>
          </ac:spMkLst>
        </pc:spChg>
        <pc:spChg chg="del">
          <ac:chgData name="Nicolás Miño" userId="383a0506a4202798" providerId="LiveId" clId="{879C0325-F9F1-4015-91EC-C3F168D6B9C8}" dt="2024-12-19T17:53:32.298" v="2389" actId="478"/>
          <ac:spMkLst>
            <pc:docMk/>
            <pc:sldMk cId="0" sldId="265"/>
            <ac:spMk id="8" creationId="{00000000-0000-0000-0000-000000000000}"/>
          </ac:spMkLst>
        </pc:spChg>
        <pc:spChg chg="add mod">
          <ac:chgData name="Nicolás Miño" userId="383a0506a4202798" providerId="LiveId" clId="{879C0325-F9F1-4015-91EC-C3F168D6B9C8}" dt="2024-12-19T17:55:41.209" v="2451" actId="1076"/>
          <ac:spMkLst>
            <pc:docMk/>
            <pc:sldMk cId="0" sldId="265"/>
            <ac:spMk id="10" creationId="{21BCE433-9C62-4D7F-A7FE-E3BFF5EA20E7}"/>
          </ac:spMkLst>
        </pc:spChg>
        <pc:spChg chg="add mod">
          <ac:chgData name="Nicolás Miño" userId="383a0506a4202798" providerId="LiveId" clId="{879C0325-F9F1-4015-91EC-C3F168D6B9C8}" dt="2024-12-19T17:55:45.071" v="2453" actId="1036"/>
          <ac:spMkLst>
            <pc:docMk/>
            <pc:sldMk cId="0" sldId="265"/>
            <ac:spMk id="11" creationId="{B8D2A5D9-FC64-69AE-DFED-AAE619242A9F}"/>
          </ac:spMkLst>
        </pc:spChg>
        <pc:spChg chg="mod">
          <ac:chgData name="Nicolás Miño" userId="383a0506a4202798" providerId="LiveId" clId="{879C0325-F9F1-4015-91EC-C3F168D6B9C8}" dt="2024-12-19T17:53:48.141" v="2393" actId="207"/>
          <ac:spMkLst>
            <pc:docMk/>
            <pc:sldMk cId="0" sldId="265"/>
            <ac:spMk id="15" creationId="{00000000-0000-0000-0000-000000000000}"/>
          </ac:spMkLst>
        </pc:spChg>
        <pc:spChg chg="mod">
          <ac:chgData name="Nicolás Miño" userId="383a0506a4202798" providerId="LiveId" clId="{879C0325-F9F1-4015-91EC-C3F168D6B9C8}" dt="2024-12-19T17:53:48.141" v="2393" actId="207"/>
          <ac:spMkLst>
            <pc:docMk/>
            <pc:sldMk cId="0" sldId="265"/>
            <ac:spMk id="16" creationId="{00000000-0000-0000-0000-000000000000}"/>
          </ac:spMkLst>
        </pc:spChg>
        <pc:spChg chg="mod">
          <ac:chgData name="Nicolás Miño" userId="383a0506a4202798" providerId="LiveId" clId="{879C0325-F9F1-4015-91EC-C3F168D6B9C8}" dt="2024-12-19T18:14:53.922" v="2619" actId="1036"/>
          <ac:spMkLst>
            <pc:docMk/>
            <pc:sldMk cId="0" sldId="265"/>
            <ac:spMk id="23" creationId="{E9A363DC-9F0D-8D6D-6D5C-0DEA8B1DF403}"/>
          </ac:spMkLst>
        </pc:spChg>
        <pc:spChg chg="mod">
          <ac:chgData name="Nicolás Miño" userId="383a0506a4202798" providerId="LiveId" clId="{879C0325-F9F1-4015-91EC-C3F168D6B9C8}" dt="2024-12-19T18:15:11.680" v="2622" actId="14100"/>
          <ac:spMkLst>
            <pc:docMk/>
            <pc:sldMk cId="0" sldId="265"/>
            <ac:spMk id="24" creationId="{861EF66F-F9D8-B931-8383-A8F57D836543}"/>
          </ac:spMkLst>
        </pc:spChg>
        <pc:spChg chg="add del mod">
          <ac:chgData name="Nicolás Miño" userId="383a0506a4202798" providerId="LiveId" clId="{879C0325-F9F1-4015-91EC-C3F168D6B9C8}" dt="2024-12-19T18:14:59.523" v="2620" actId="2711"/>
          <ac:spMkLst>
            <pc:docMk/>
            <pc:sldMk cId="0" sldId="265"/>
            <ac:spMk id="25" creationId="{B6263F39-AE79-FE8A-52FC-D452B900DC1C}"/>
          </ac:spMkLst>
        </pc:spChg>
        <pc:spChg chg="mod">
          <ac:chgData name="Nicolás Miño" userId="383a0506a4202798" providerId="LiveId" clId="{879C0325-F9F1-4015-91EC-C3F168D6B9C8}" dt="2024-12-19T18:15:11.680" v="2622" actId="14100"/>
          <ac:spMkLst>
            <pc:docMk/>
            <pc:sldMk cId="0" sldId="265"/>
            <ac:spMk id="26" creationId="{460644EA-6C5C-3E9B-0690-5596C3DF19B5}"/>
          </ac:spMkLst>
        </pc:spChg>
        <pc:spChg chg="del">
          <ac:chgData name="Nicolás Miño" userId="383a0506a4202798" providerId="LiveId" clId="{879C0325-F9F1-4015-91EC-C3F168D6B9C8}" dt="2024-12-19T17:54:12.284" v="2401" actId="478"/>
          <ac:spMkLst>
            <pc:docMk/>
            <pc:sldMk cId="0" sldId="265"/>
            <ac:spMk id="27" creationId="{7137FE81-CADE-DEFE-3EBC-953A12B3BF24}"/>
          </ac:spMkLst>
        </pc:spChg>
        <pc:spChg chg="del mod">
          <ac:chgData name="Nicolás Miño" userId="383a0506a4202798" providerId="LiveId" clId="{879C0325-F9F1-4015-91EC-C3F168D6B9C8}" dt="2024-12-19T17:54:24.989" v="2433" actId="478"/>
          <ac:spMkLst>
            <pc:docMk/>
            <pc:sldMk cId="0" sldId="265"/>
            <ac:spMk id="28" creationId="{C4BF5722-1910-C9C1-34A7-1FE2CF0F5D7B}"/>
          </ac:spMkLst>
        </pc:spChg>
        <pc:spChg chg="mod">
          <ac:chgData name="Nicolás Miño" userId="383a0506a4202798" providerId="LiveId" clId="{879C0325-F9F1-4015-91EC-C3F168D6B9C8}" dt="2024-12-19T18:14:59.523" v="2620" actId="2711"/>
          <ac:spMkLst>
            <pc:docMk/>
            <pc:sldMk cId="0" sldId="265"/>
            <ac:spMk id="29" creationId="{AD03A91A-D507-A74A-577C-6DD467D41F53}"/>
          </ac:spMkLst>
        </pc:spChg>
        <pc:grpChg chg="mod">
          <ac:chgData name="Nicolás Miño" userId="383a0506a4202798" providerId="LiveId" clId="{879C0325-F9F1-4015-91EC-C3F168D6B9C8}" dt="2024-12-19T17:54:33.819" v="2434" actId="207"/>
          <ac:grpSpMkLst>
            <pc:docMk/>
            <pc:sldMk cId="0" sldId="265"/>
            <ac:grpSpMk id="2" creationId="{00000000-0000-0000-0000-000000000000}"/>
          </ac:grpSpMkLst>
        </pc:grpChg>
        <pc:grpChg chg="mod">
          <ac:chgData name="Nicolás Miño" userId="383a0506a4202798" providerId="LiveId" clId="{879C0325-F9F1-4015-91EC-C3F168D6B9C8}" dt="2024-12-19T18:14:50.548" v="2617" actId="1035"/>
          <ac:grpSpMkLst>
            <pc:docMk/>
            <pc:sldMk cId="0" sldId="265"/>
            <ac:grpSpMk id="14" creationId="{00000000-0000-0000-0000-000000000000}"/>
          </ac:grpSpMkLst>
        </pc:grpChg>
        <pc:picChg chg="add mod">
          <ac:chgData name="Nicolás Miño" userId="383a0506a4202798" providerId="LiveId" clId="{879C0325-F9F1-4015-91EC-C3F168D6B9C8}" dt="2024-12-19T18:12:34.123" v="2597" actId="1076"/>
          <ac:picMkLst>
            <pc:docMk/>
            <pc:sldMk cId="0" sldId="265"/>
            <ac:picMk id="9" creationId="{A0A4F19E-2D3B-55CD-2E2E-9995925A3067}"/>
          </ac:picMkLst>
        </pc:picChg>
      </pc:sldChg>
      <pc:sldChg chg="addSp delSp modSp add mod modTransition">
        <pc:chgData name="Nicolás Miño" userId="383a0506a4202798" providerId="LiveId" clId="{879C0325-F9F1-4015-91EC-C3F168D6B9C8}" dt="2024-12-19T18:14:18.980" v="2611" actId="2711"/>
        <pc:sldMkLst>
          <pc:docMk/>
          <pc:sldMk cId="0" sldId="266"/>
        </pc:sldMkLst>
        <pc:spChg chg="add mod">
          <ac:chgData name="Nicolás Miño" userId="383a0506a4202798" providerId="LiveId" clId="{879C0325-F9F1-4015-91EC-C3F168D6B9C8}" dt="2024-12-19T18:10:01.396" v="2585" actId="1076"/>
          <ac:spMkLst>
            <pc:docMk/>
            <pc:sldMk cId="0" sldId="266"/>
            <ac:spMk id="5" creationId="{71C8A96F-D6BE-4B71-8B4E-1E5829067074}"/>
          </ac:spMkLst>
        </pc:spChg>
        <pc:spChg chg="add mod">
          <ac:chgData name="Nicolás Miño" userId="383a0506a4202798" providerId="LiveId" clId="{879C0325-F9F1-4015-91EC-C3F168D6B9C8}" dt="2024-12-19T17:56:24.126" v="2463" actId="1076"/>
          <ac:spMkLst>
            <pc:docMk/>
            <pc:sldMk cId="0" sldId="266"/>
            <ac:spMk id="6" creationId="{AE448027-A4EA-8F77-147E-6B60E863DE8E}"/>
          </ac:spMkLst>
        </pc:spChg>
        <pc:spChg chg="add mod">
          <ac:chgData name="Nicolás Miño" userId="383a0506a4202798" providerId="LiveId" clId="{879C0325-F9F1-4015-91EC-C3F168D6B9C8}" dt="2024-12-19T17:56:24.126" v="2463" actId="1076"/>
          <ac:spMkLst>
            <pc:docMk/>
            <pc:sldMk cId="0" sldId="266"/>
            <ac:spMk id="7" creationId="{85AF97A2-9EE7-9169-9481-A92D3F7B4F5E}"/>
          </ac:spMkLst>
        </pc:spChg>
        <pc:spChg chg="del">
          <ac:chgData name="Nicolás Miño" userId="383a0506a4202798" providerId="LiveId" clId="{879C0325-F9F1-4015-91EC-C3F168D6B9C8}" dt="2024-12-19T18:07:33.742" v="2546" actId="478"/>
          <ac:spMkLst>
            <pc:docMk/>
            <pc:sldMk cId="0" sldId="266"/>
            <ac:spMk id="8" creationId="{00000000-0000-0000-0000-000000000000}"/>
          </ac:spMkLst>
        </pc:spChg>
        <pc:spChg chg="mod">
          <ac:chgData name="Nicolás Miño" userId="383a0506a4202798" providerId="LiveId" clId="{879C0325-F9F1-4015-91EC-C3F168D6B9C8}" dt="2024-12-19T17:56:11.398" v="2460" actId="6549"/>
          <ac:spMkLst>
            <pc:docMk/>
            <pc:sldMk cId="0" sldId="266"/>
            <ac:spMk id="14" creationId="{19D0BCA8-DFCC-A7FC-5C0A-670216F10E26}"/>
          </ac:spMkLst>
        </pc:spChg>
        <pc:spChg chg="del">
          <ac:chgData name="Nicolás Miño" userId="383a0506a4202798" providerId="LiveId" clId="{879C0325-F9F1-4015-91EC-C3F168D6B9C8}" dt="2024-12-19T17:56:02.762" v="2458" actId="478"/>
          <ac:spMkLst>
            <pc:docMk/>
            <pc:sldMk cId="0" sldId="266"/>
            <ac:spMk id="23" creationId="{604FA637-6EE1-32B6-19E2-4E028A151C6D}"/>
          </ac:spMkLst>
        </pc:spChg>
        <pc:spChg chg="mod">
          <ac:chgData name="Nicolás Miño" userId="383a0506a4202798" providerId="LiveId" clId="{879C0325-F9F1-4015-91EC-C3F168D6B9C8}" dt="2024-12-19T18:14:18.980" v="2611" actId="2711"/>
          <ac:spMkLst>
            <pc:docMk/>
            <pc:sldMk cId="0" sldId="266"/>
            <ac:spMk id="27" creationId="{889AD65C-9C06-FC6C-966D-0B1805B459C3}"/>
          </ac:spMkLst>
        </pc:spChg>
        <pc:spChg chg="mod">
          <ac:chgData name="Nicolás Miño" userId="383a0506a4202798" providerId="LiveId" clId="{879C0325-F9F1-4015-91EC-C3F168D6B9C8}" dt="2024-12-19T18:14:12.457" v="2610" actId="2711"/>
          <ac:spMkLst>
            <pc:docMk/>
            <pc:sldMk cId="0" sldId="266"/>
            <ac:spMk id="31" creationId="{8075402D-6A41-1748-83D0-4987E7068A24}"/>
          </ac:spMkLst>
        </pc:spChg>
        <pc:spChg chg="mod">
          <ac:chgData name="Nicolás Miño" userId="383a0506a4202798" providerId="LiveId" clId="{879C0325-F9F1-4015-91EC-C3F168D6B9C8}" dt="2024-12-19T18:14:04.702" v="2609" actId="2711"/>
          <ac:spMkLst>
            <pc:docMk/>
            <pc:sldMk cId="0" sldId="266"/>
            <ac:spMk id="32" creationId="{743091EE-A986-774D-B876-45214896018B}"/>
          </ac:spMkLst>
        </pc:spChg>
        <pc:spChg chg="mod">
          <ac:chgData name="Nicolás Miño" userId="383a0506a4202798" providerId="LiveId" clId="{879C0325-F9F1-4015-91EC-C3F168D6B9C8}" dt="2024-12-19T18:14:04.702" v="2609" actId="2711"/>
          <ac:spMkLst>
            <pc:docMk/>
            <pc:sldMk cId="0" sldId="266"/>
            <ac:spMk id="33" creationId="{C9C65FF7-6F3A-EF9E-4AFA-48E9A6CBA92B}"/>
          </ac:spMkLst>
        </pc:spChg>
        <pc:grpChg chg="del">
          <ac:chgData name="Nicolás Miño" userId="383a0506a4202798" providerId="LiveId" clId="{879C0325-F9F1-4015-91EC-C3F168D6B9C8}" dt="2024-12-19T17:56:12.938" v="2461" actId="478"/>
          <ac:grpSpMkLst>
            <pc:docMk/>
            <pc:sldMk cId="0" sldId="266"/>
            <ac:grpSpMk id="12" creationId="{C96B62B1-BA09-F6DC-4783-A667620E9FE9}"/>
          </ac:grpSpMkLst>
        </pc:grpChg>
        <pc:picChg chg="add del mod">
          <ac:chgData name="Nicolás Miño" userId="383a0506a4202798" providerId="LiveId" clId="{879C0325-F9F1-4015-91EC-C3F168D6B9C8}" dt="2024-12-19T18:06:37.384" v="2541" actId="478"/>
          <ac:picMkLst>
            <pc:docMk/>
            <pc:sldMk cId="0" sldId="266"/>
            <ac:picMk id="10" creationId="{7B4D3BCC-63C0-DC78-ECBA-21B63844B90A}"/>
          </ac:picMkLst>
        </pc:picChg>
        <pc:picChg chg="add mod">
          <ac:chgData name="Nicolás Miño" userId="383a0506a4202798" providerId="LiveId" clId="{879C0325-F9F1-4015-91EC-C3F168D6B9C8}" dt="2024-12-19T18:07:38.105" v="2548" actId="1076"/>
          <ac:picMkLst>
            <pc:docMk/>
            <pc:sldMk cId="0" sldId="266"/>
            <ac:picMk id="34" creationId="{EC26B322-BE20-6502-AB67-CEB23A5F467D}"/>
          </ac:picMkLst>
        </pc:picChg>
      </pc:sldChg>
      <pc:sldChg chg="del">
        <pc:chgData name="Nicolás Miño" userId="383a0506a4202798" providerId="LiveId" clId="{879C0325-F9F1-4015-91EC-C3F168D6B9C8}" dt="2024-12-19T17:57:00.549" v="2468"/>
        <pc:sldMkLst>
          <pc:docMk/>
          <pc:sldMk cId="769021351" sldId="267"/>
        </pc:sldMkLst>
      </pc:sldChg>
      <pc:sldChg chg="add del setBg">
        <pc:chgData name="Nicolás Miño" userId="383a0506a4202798" providerId="LiveId" clId="{879C0325-F9F1-4015-91EC-C3F168D6B9C8}" dt="2024-12-19T17:57:07.845" v="2470"/>
        <pc:sldMkLst>
          <pc:docMk/>
          <pc:sldMk cId="974216686" sldId="267"/>
        </pc:sldMkLst>
      </pc:sldChg>
      <pc:sldChg chg="add del setBg">
        <pc:chgData name="Nicolás Miño" userId="383a0506a4202798" providerId="LiveId" clId="{879C0325-F9F1-4015-91EC-C3F168D6B9C8}" dt="2024-12-19T17:56:39.683" v="2465" actId="47"/>
        <pc:sldMkLst>
          <pc:docMk/>
          <pc:sldMk cId="1100970864" sldId="267"/>
        </pc:sldMkLst>
      </pc:sldChg>
      <pc:sldChg chg="addSp delSp modSp add mod modTransition">
        <pc:chgData name="Nicolás Miño" userId="383a0506a4202798" providerId="LiveId" clId="{879C0325-F9F1-4015-91EC-C3F168D6B9C8}" dt="2024-12-19T18:10:24.562" v="2588"/>
        <pc:sldMkLst>
          <pc:docMk/>
          <pc:sldMk cId="1919481089" sldId="267"/>
        </pc:sldMkLst>
        <pc:spChg chg="add mod">
          <ac:chgData name="Nicolás Miño" userId="383a0506a4202798" providerId="LiveId" clId="{879C0325-F9F1-4015-91EC-C3F168D6B9C8}" dt="2024-12-19T17:57:31.187" v="2484"/>
          <ac:spMkLst>
            <pc:docMk/>
            <pc:sldMk cId="1919481089" sldId="267"/>
            <ac:spMk id="5" creationId="{A4E44F51-398E-CBDA-E94C-9E034BE2BD09}"/>
          </ac:spMkLst>
        </pc:spChg>
        <pc:spChg chg="del">
          <ac:chgData name="Nicolás Miño" userId="383a0506a4202798" providerId="LiveId" clId="{879C0325-F9F1-4015-91EC-C3F168D6B9C8}" dt="2024-12-19T17:57:14.374" v="2473" actId="478"/>
          <ac:spMkLst>
            <pc:docMk/>
            <pc:sldMk cId="1919481089" sldId="267"/>
            <ac:spMk id="6" creationId="{00A530C6-E1BF-B16B-4D78-12070874202A}"/>
          </ac:spMkLst>
        </pc:spChg>
        <pc:spChg chg="add mod">
          <ac:chgData name="Nicolás Miño" userId="383a0506a4202798" providerId="LiveId" clId="{879C0325-F9F1-4015-91EC-C3F168D6B9C8}" dt="2024-12-19T17:57:31.187" v="2484"/>
          <ac:spMkLst>
            <pc:docMk/>
            <pc:sldMk cId="1919481089" sldId="267"/>
            <ac:spMk id="7" creationId="{481FD84E-2284-5A4B-0F01-368CEA908AC9}"/>
          </ac:spMkLst>
        </pc:spChg>
        <pc:spChg chg="add mod">
          <ac:chgData name="Nicolás Miño" userId="383a0506a4202798" providerId="LiveId" clId="{879C0325-F9F1-4015-91EC-C3F168D6B9C8}" dt="2024-12-19T17:57:31.187" v="2484"/>
          <ac:spMkLst>
            <pc:docMk/>
            <pc:sldMk cId="1919481089" sldId="267"/>
            <ac:spMk id="8" creationId="{0B022E73-4B06-E06B-1621-2F93AA256DAC}"/>
          </ac:spMkLst>
        </pc:spChg>
        <pc:spChg chg="add mod">
          <ac:chgData name="Nicolás Miño" userId="383a0506a4202798" providerId="LiveId" clId="{879C0325-F9F1-4015-91EC-C3F168D6B9C8}" dt="2024-12-19T17:57:37.811" v="2485"/>
          <ac:spMkLst>
            <pc:docMk/>
            <pc:sldMk cId="1919481089" sldId="267"/>
            <ac:spMk id="12" creationId="{D4A8B2D5-2536-0318-9746-8C57F45E19C7}"/>
          </ac:spMkLst>
        </pc:spChg>
        <pc:spChg chg="add mod">
          <ac:chgData name="Nicolás Miño" userId="383a0506a4202798" providerId="LiveId" clId="{879C0325-F9F1-4015-91EC-C3F168D6B9C8}" dt="2024-12-19T17:57:37.811" v="2485"/>
          <ac:spMkLst>
            <pc:docMk/>
            <pc:sldMk cId="1919481089" sldId="267"/>
            <ac:spMk id="13" creationId="{EFE28B1B-4164-AF43-CA88-17869F63F72D}"/>
          </ac:spMkLst>
        </pc:spChg>
        <pc:spChg chg="add mod">
          <ac:chgData name="Nicolás Miño" userId="383a0506a4202798" providerId="LiveId" clId="{879C0325-F9F1-4015-91EC-C3F168D6B9C8}" dt="2024-12-19T17:57:37.811" v="2485"/>
          <ac:spMkLst>
            <pc:docMk/>
            <pc:sldMk cId="1919481089" sldId="267"/>
            <ac:spMk id="17" creationId="{CC9B427C-7FCE-7176-C21A-862540AF8F4A}"/>
          </ac:spMkLst>
        </pc:spChg>
        <pc:spChg chg="add mod">
          <ac:chgData name="Nicolás Miño" userId="383a0506a4202798" providerId="LiveId" clId="{879C0325-F9F1-4015-91EC-C3F168D6B9C8}" dt="2024-12-19T17:58:29.222" v="2505" actId="1076"/>
          <ac:spMkLst>
            <pc:docMk/>
            <pc:sldMk cId="1919481089" sldId="267"/>
            <ac:spMk id="18" creationId="{7C953BE7-837E-BA85-CF56-ADD40D9B726E}"/>
          </ac:spMkLst>
        </pc:spChg>
        <pc:spChg chg="del">
          <ac:chgData name="Nicolás Miño" userId="383a0506a4202798" providerId="LiveId" clId="{879C0325-F9F1-4015-91EC-C3F168D6B9C8}" dt="2024-12-19T17:57:13.419" v="2472" actId="478"/>
          <ac:spMkLst>
            <pc:docMk/>
            <pc:sldMk cId="1919481089" sldId="267"/>
            <ac:spMk id="19" creationId="{6680876F-6E7F-35F0-9B55-9E24477B2084}"/>
          </ac:spMkLst>
        </pc:spChg>
        <pc:spChg chg="add mod">
          <ac:chgData name="Nicolás Miño" userId="383a0506a4202798" providerId="LiveId" clId="{879C0325-F9F1-4015-91EC-C3F168D6B9C8}" dt="2024-12-19T17:58:20.082" v="2502" actId="14100"/>
          <ac:spMkLst>
            <pc:docMk/>
            <pc:sldMk cId="1919481089" sldId="267"/>
            <ac:spMk id="20" creationId="{E0D90C3D-CC5F-7B12-892C-65F1DE2CC31F}"/>
          </ac:spMkLst>
        </pc:spChg>
        <pc:spChg chg="add mod">
          <ac:chgData name="Nicolás Miño" userId="383a0506a4202798" providerId="LiveId" clId="{879C0325-F9F1-4015-91EC-C3F168D6B9C8}" dt="2024-12-19T18:02:34.129" v="2536" actId="1076"/>
          <ac:spMkLst>
            <pc:docMk/>
            <pc:sldMk cId="1919481089" sldId="267"/>
            <ac:spMk id="21" creationId="{562DDF27-E5D1-B078-410A-65E838ECD360}"/>
          </ac:spMkLst>
        </pc:spChg>
        <pc:spChg chg="add mod">
          <ac:chgData name="Nicolás Miño" userId="383a0506a4202798" providerId="LiveId" clId="{879C0325-F9F1-4015-91EC-C3F168D6B9C8}" dt="2024-12-19T18:00:04.189" v="2510" actId="2711"/>
          <ac:spMkLst>
            <pc:docMk/>
            <pc:sldMk cId="1919481089" sldId="267"/>
            <ac:spMk id="22" creationId="{86C1EF33-FDFF-A6AD-FEE4-54CA2F310AE8}"/>
          </ac:spMkLst>
        </pc:spChg>
        <pc:spChg chg="del mod">
          <ac:chgData name="Nicolás Miño" userId="383a0506a4202798" providerId="LiveId" clId="{879C0325-F9F1-4015-91EC-C3F168D6B9C8}" dt="2024-12-19T17:57:15.740" v="2475" actId="478"/>
          <ac:spMkLst>
            <pc:docMk/>
            <pc:sldMk cId="1919481089" sldId="267"/>
            <ac:spMk id="23" creationId="{28E8107B-C76D-3ED3-B72E-6DA6A9E790EF}"/>
          </ac:spMkLst>
        </pc:spChg>
        <pc:spChg chg="del">
          <ac:chgData name="Nicolás Miño" userId="383a0506a4202798" providerId="LiveId" clId="{879C0325-F9F1-4015-91EC-C3F168D6B9C8}" dt="2024-12-19T17:57:25.360" v="2482" actId="478"/>
          <ac:spMkLst>
            <pc:docMk/>
            <pc:sldMk cId="1919481089" sldId="267"/>
            <ac:spMk id="24" creationId="{4203E2A3-DFFC-DE1F-D8A4-F0DA1BD3E4B3}"/>
          </ac:spMkLst>
        </pc:spChg>
        <pc:spChg chg="del">
          <ac:chgData name="Nicolás Miño" userId="383a0506a4202798" providerId="LiveId" clId="{879C0325-F9F1-4015-91EC-C3F168D6B9C8}" dt="2024-12-19T17:57:17.487" v="2477" actId="478"/>
          <ac:spMkLst>
            <pc:docMk/>
            <pc:sldMk cId="1919481089" sldId="267"/>
            <ac:spMk id="25" creationId="{D2212F7E-98FF-3328-F258-E124AABCDEC6}"/>
          </ac:spMkLst>
        </pc:spChg>
        <pc:spChg chg="del">
          <ac:chgData name="Nicolás Miño" userId="383a0506a4202798" providerId="LiveId" clId="{879C0325-F9F1-4015-91EC-C3F168D6B9C8}" dt="2024-12-19T17:57:26.603" v="2483" actId="478"/>
          <ac:spMkLst>
            <pc:docMk/>
            <pc:sldMk cId="1919481089" sldId="267"/>
            <ac:spMk id="26" creationId="{67A4B5AE-C75D-25B7-86FA-30F9A9064909}"/>
          </ac:spMkLst>
        </pc:spChg>
        <pc:spChg chg="add mod">
          <ac:chgData name="Nicolás Miño" userId="383a0506a4202798" providerId="LiveId" clId="{879C0325-F9F1-4015-91EC-C3F168D6B9C8}" dt="2024-12-19T18:00:09.029" v="2511" actId="2711"/>
          <ac:spMkLst>
            <pc:docMk/>
            <pc:sldMk cId="1919481089" sldId="267"/>
            <ac:spMk id="27" creationId="{1FFBFA9D-EB7B-C507-E118-4408BC156872}"/>
          </ac:spMkLst>
        </pc:spChg>
        <pc:spChg chg="add mod">
          <ac:chgData name="Nicolás Miño" userId="383a0506a4202798" providerId="LiveId" clId="{879C0325-F9F1-4015-91EC-C3F168D6B9C8}" dt="2024-12-19T18:00:09.029" v="2511" actId="2711"/>
          <ac:spMkLst>
            <pc:docMk/>
            <pc:sldMk cId="1919481089" sldId="267"/>
            <ac:spMk id="28" creationId="{05F12B78-9C0E-CFC5-DDD8-C1C03A3CB52A}"/>
          </ac:spMkLst>
        </pc:spChg>
        <pc:spChg chg="del">
          <ac:chgData name="Nicolás Miño" userId="383a0506a4202798" providerId="LiveId" clId="{879C0325-F9F1-4015-91EC-C3F168D6B9C8}" dt="2024-12-19T17:57:18.256" v="2478" actId="478"/>
          <ac:spMkLst>
            <pc:docMk/>
            <pc:sldMk cId="1919481089" sldId="267"/>
            <ac:spMk id="29" creationId="{AD6ACF5B-9F22-AF92-5BDE-D9EF3090C676}"/>
          </ac:spMkLst>
        </pc:spChg>
        <pc:grpChg chg="mod">
          <ac:chgData name="Nicolás Miño" userId="383a0506a4202798" providerId="LiveId" clId="{879C0325-F9F1-4015-91EC-C3F168D6B9C8}" dt="2024-12-19T17:58:21.990" v="2504" actId="1076"/>
          <ac:grpSpMkLst>
            <pc:docMk/>
            <pc:sldMk cId="1919481089" sldId="267"/>
            <ac:grpSpMk id="2" creationId="{972206AA-E3AE-ABB4-2756-E6A203E22EEE}"/>
          </ac:grpSpMkLst>
        </pc:grpChg>
        <pc:grpChg chg="del">
          <ac:chgData name="Nicolás Miño" userId="383a0506a4202798" providerId="LiveId" clId="{879C0325-F9F1-4015-91EC-C3F168D6B9C8}" dt="2024-12-19T17:57:16.408" v="2476" actId="478"/>
          <ac:grpSpMkLst>
            <pc:docMk/>
            <pc:sldMk cId="1919481089" sldId="267"/>
            <ac:grpSpMk id="14" creationId="{302EC235-265E-6FF1-2505-AC85F18F14E6}"/>
          </ac:grpSpMkLst>
        </pc:grpChg>
        <pc:picChg chg="del">
          <ac:chgData name="Nicolás Miño" userId="383a0506a4202798" providerId="LiveId" clId="{879C0325-F9F1-4015-91EC-C3F168D6B9C8}" dt="2024-12-19T17:57:22.951" v="2481" actId="478"/>
          <ac:picMkLst>
            <pc:docMk/>
            <pc:sldMk cId="1919481089" sldId="267"/>
            <ac:picMk id="9" creationId="{8D501F65-E76B-F84F-4679-629F4D096823}"/>
          </ac:picMkLst>
        </pc:picChg>
        <pc:picChg chg="del">
          <ac:chgData name="Nicolás Miño" userId="383a0506a4202798" providerId="LiveId" clId="{879C0325-F9F1-4015-91EC-C3F168D6B9C8}" dt="2024-12-19T17:57:18.942" v="2479" actId="478"/>
          <ac:picMkLst>
            <pc:docMk/>
            <pc:sldMk cId="1919481089" sldId="267"/>
            <ac:picMk id="31" creationId="{7E07115C-3D70-DB3E-EB43-EDACE2EC5D98}"/>
          </ac:picMkLst>
        </pc:picChg>
        <pc:picChg chg="add mod">
          <ac:chgData name="Nicolás Miño" userId="383a0506a4202798" providerId="LiveId" clId="{879C0325-F9F1-4015-91EC-C3F168D6B9C8}" dt="2024-12-19T18:01:39.237" v="2527" actId="1076"/>
          <ac:picMkLst>
            <pc:docMk/>
            <pc:sldMk cId="1919481089" sldId="267"/>
            <ac:picMk id="33" creationId="{DFB0AE8E-D804-10A1-CDFE-187574019F22}"/>
          </ac:picMkLst>
        </pc:picChg>
        <pc:picChg chg="add mod">
          <ac:chgData name="Nicolás Miño" userId="383a0506a4202798" providerId="LiveId" clId="{879C0325-F9F1-4015-91EC-C3F168D6B9C8}" dt="2024-12-19T18:02:22.239" v="2535" actId="1076"/>
          <ac:picMkLst>
            <pc:docMk/>
            <pc:sldMk cId="1919481089" sldId="267"/>
            <ac:picMk id="35" creationId="{B7BD64C0-0C7F-02A3-4CBA-33CEF191F403}"/>
          </ac:picMkLst>
        </pc:picChg>
        <pc:picChg chg="add mod">
          <ac:chgData name="Nicolás Miño" userId="383a0506a4202798" providerId="LiveId" clId="{879C0325-F9F1-4015-91EC-C3F168D6B9C8}" dt="2024-12-19T18:02:16.349" v="2534" actId="1076"/>
          <ac:picMkLst>
            <pc:docMk/>
            <pc:sldMk cId="1919481089" sldId="267"/>
            <ac:picMk id="37" creationId="{1EDA0F93-03AB-C4F8-3936-79774F6DB7FA}"/>
          </ac:picMkLst>
        </pc:picChg>
        <pc:cxnChg chg="add mod">
          <ac:chgData name="Nicolás Miño" userId="383a0506a4202798" providerId="LiveId" clId="{879C0325-F9F1-4015-91EC-C3F168D6B9C8}" dt="2024-12-19T18:01:07.940" v="2524" actId="1076"/>
          <ac:cxnSpMkLst>
            <pc:docMk/>
            <pc:sldMk cId="1919481089" sldId="267"/>
            <ac:cxnSpMk id="30" creationId="{4118B3C1-3876-ABC7-618A-7EB7F0EE2BCB}"/>
          </ac:cxnSpMkLst>
        </pc:cxnChg>
      </pc:sldChg>
      <pc:sldChg chg="add del setBg">
        <pc:chgData name="Nicolás Miño" userId="383a0506a4202798" providerId="LiveId" clId="{879C0325-F9F1-4015-91EC-C3F168D6B9C8}" dt="2024-12-19T17:56:44.387" v="2467"/>
        <pc:sldMkLst>
          <pc:docMk/>
          <pc:sldMk cId="2902727011" sldId="26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12.svg"/><Relationship Id="rId7" Type="http://schemas.openxmlformats.org/officeDocument/2006/relationships/image" Target="../media/image4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18.svg"/><Relationship Id="rId10" Type="http://schemas.openxmlformats.org/officeDocument/2006/relationships/image" Target="../media/image36.png"/><Relationship Id="rId4" Type="http://schemas.openxmlformats.org/officeDocument/2006/relationships/image" Target="../media/image17.png"/><Relationship Id="rId9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4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8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0.svg"/><Relationship Id="rId7" Type="http://schemas.openxmlformats.org/officeDocument/2006/relationships/image" Target="../media/image2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12.svg"/><Relationship Id="rId10" Type="http://schemas.openxmlformats.org/officeDocument/2006/relationships/image" Target="../media/image15.png"/><Relationship Id="rId4" Type="http://schemas.openxmlformats.org/officeDocument/2006/relationships/image" Target="../media/image11.png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6.svg"/><Relationship Id="rId7" Type="http://schemas.openxmlformats.org/officeDocument/2006/relationships/image" Target="../media/image8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svg"/><Relationship Id="rId7" Type="http://schemas.openxmlformats.org/officeDocument/2006/relationships/image" Target="../media/image22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26.svg"/><Relationship Id="rId10" Type="http://schemas.openxmlformats.org/officeDocument/2006/relationships/image" Target="../media/image27.png"/><Relationship Id="rId4" Type="http://schemas.openxmlformats.org/officeDocument/2006/relationships/image" Target="../media/image25.png"/><Relationship Id="rId9" Type="http://schemas.openxmlformats.org/officeDocument/2006/relationships/image" Target="../media/image12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7" Type="http://schemas.openxmlformats.org/officeDocument/2006/relationships/image" Target="../media/image12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3.png"/><Relationship Id="rId4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1E435A">
                <a:alpha val="100000"/>
              </a:srgbClr>
            </a:gs>
            <a:gs pos="100000">
              <a:srgbClr val="143950">
                <a:alpha val="100000"/>
              </a:srgbClr>
            </a:gs>
          </a:gsLst>
          <a:lin ang="27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103384" y="-1675084"/>
            <a:ext cx="6000534" cy="3567590"/>
          </a:xfrm>
          <a:custGeom>
            <a:avLst/>
            <a:gdLst/>
            <a:ahLst/>
            <a:cxnLst/>
            <a:rect l="l" t="t" r="r" b="b"/>
            <a:pathLst>
              <a:path w="6000534" h="3567590">
                <a:moveTo>
                  <a:pt x="0" y="0"/>
                </a:moveTo>
                <a:lnTo>
                  <a:pt x="6000534" y="0"/>
                </a:lnTo>
                <a:lnTo>
                  <a:pt x="6000534" y="3567591"/>
                </a:lnTo>
                <a:lnTo>
                  <a:pt x="0" y="356759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10800000">
            <a:off x="12542441" y="8591206"/>
            <a:ext cx="6000534" cy="3567590"/>
          </a:xfrm>
          <a:custGeom>
            <a:avLst/>
            <a:gdLst/>
            <a:ahLst/>
            <a:cxnLst/>
            <a:rect l="l" t="t" r="r" b="b"/>
            <a:pathLst>
              <a:path w="6000534" h="3567590">
                <a:moveTo>
                  <a:pt x="0" y="0"/>
                </a:moveTo>
                <a:lnTo>
                  <a:pt x="6000534" y="0"/>
                </a:lnTo>
                <a:lnTo>
                  <a:pt x="6000534" y="3567590"/>
                </a:lnTo>
                <a:lnTo>
                  <a:pt x="0" y="35675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-2741048" y="537816"/>
            <a:ext cx="6000534" cy="3567590"/>
          </a:xfrm>
          <a:custGeom>
            <a:avLst/>
            <a:gdLst/>
            <a:ahLst/>
            <a:cxnLst/>
            <a:rect l="l" t="t" r="r" b="b"/>
            <a:pathLst>
              <a:path w="6000534" h="3567590">
                <a:moveTo>
                  <a:pt x="0" y="0"/>
                </a:moveTo>
                <a:lnTo>
                  <a:pt x="6000534" y="0"/>
                </a:lnTo>
                <a:lnTo>
                  <a:pt x="6000534" y="3567590"/>
                </a:lnTo>
                <a:lnTo>
                  <a:pt x="0" y="35675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10800000">
            <a:off x="14180105" y="6181594"/>
            <a:ext cx="6000534" cy="3567590"/>
          </a:xfrm>
          <a:custGeom>
            <a:avLst/>
            <a:gdLst/>
            <a:ahLst/>
            <a:cxnLst/>
            <a:rect l="l" t="t" r="r" b="b"/>
            <a:pathLst>
              <a:path w="6000534" h="3567590">
                <a:moveTo>
                  <a:pt x="0" y="0"/>
                </a:moveTo>
                <a:lnTo>
                  <a:pt x="6000534" y="0"/>
                </a:lnTo>
                <a:lnTo>
                  <a:pt x="6000534" y="3567590"/>
                </a:lnTo>
                <a:lnTo>
                  <a:pt x="0" y="35675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-2904533" y="-494599"/>
            <a:ext cx="5081972" cy="3021463"/>
          </a:xfrm>
          <a:custGeom>
            <a:avLst/>
            <a:gdLst/>
            <a:ahLst/>
            <a:cxnLst/>
            <a:rect l="l" t="t" r="r" b="b"/>
            <a:pathLst>
              <a:path w="5081972" h="3021463">
                <a:moveTo>
                  <a:pt x="0" y="0"/>
                </a:moveTo>
                <a:lnTo>
                  <a:pt x="5081972" y="0"/>
                </a:lnTo>
                <a:lnTo>
                  <a:pt x="5081972" y="3021464"/>
                </a:lnTo>
                <a:lnTo>
                  <a:pt x="0" y="30214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 rot="-10800000">
            <a:off x="14960748" y="7760135"/>
            <a:ext cx="5081972" cy="3021463"/>
          </a:xfrm>
          <a:custGeom>
            <a:avLst/>
            <a:gdLst/>
            <a:ahLst/>
            <a:cxnLst/>
            <a:rect l="l" t="t" r="r" b="b"/>
            <a:pathLst>
              <a:path w="5081972" h="3021463">
                <a:moveTo>
                  <a:pt x="0" y="0"/>
                </a:moveTo>
                <a:lnTo>
                  <a:pt x="5081972" y="0"/>
                </a:lnTo>
                <a:lnTo>
                  <a:pt x="5081972" y="3021464"/>
                </a:lnTo>
                <a:lnTo>
                  <a:pt x="0" y="30214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10" name="Group 10"/>
          <p:cNvGrpSpPr/>
          <p:nvPr/>
        </p:nvGrpSpPr>
        <p:grpSpPr>
          <a:xfrm>
            <a:off x="5317242" y="8240989"/>
            <a:ext cx="7225199" cy="700433"/>
            <a:chOff x="0" y="0"/>
            <a:chExt cx="1356880" cy="13154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356880" cy="131540"/>
            </a:xfrm>
            <a:custGeom>
              <a:avLst/>
              <a:gdLst/>
              <a:ahLst/>
              <a:cxnLst/>
              <a:rect l="l" t="t" r="r" b="b"/>
              <a:pathLst>
                <a:path w="1356880" h="131540">
                  <a:moveTo>
                    <a:pt x="65770" y="0"/>
                  </a:moveTo>
                  <a:lnTo>
                    <a:pt x="1291110" y="0"/>
                  </a:lnTo>
                  <a:cubicBezTo>
                    <a:pt x="1327434" y="0"/>
                    <a:pt x="1356880" y="29446"/>
                    <a:pt x="1356880" y="65770"/>
                  </a:cubicBezTo>
                  <a:lnTo>
                    <a:pt x="1356880" y="65770"/>
                  </a:lnTo>
                  <a:cubicBezTo>
                    <a:pt x="1356880" y="83213"/>
                    <a:pt x="1349951" y="99942"/>
                    <a:pt x="1337617" y="112276"/>
                  </a:cubicBezTo>
                  <a:cubicBezTo>
                    <a:pt x="1325283" y="124611"/>
                    <a:pt x="1308554" y="131540"/>
                    <a:pt x="1291110" y="131540"/>
                  </a:cubicBezTo>
                  <a:lnTo>
                    <a:pt x="65770" y="131540"/>
                  </a:lnTo>
                  <a:cubicBezTo>
                    <a:pt x="29446" y="131540"/>
                    <a:pt x="0" y="102094"/>
                    <a:pt x="0" y="65770"/>
                  </a:cubicBezTo>
                  <a:lnTo>
                    <a:pt x="0" y="65770"/>
                  </a:lnTo>
                  <a:cubicBezTo>
                    <a:pt x="0" y="29446"/>
                    <a:pt x="29446" y="0"/>
                    <a:pt x="65770" y="0"/>
                  </a:cubicBezTo>
                  <a:close/>
                </a:path>
              </a:pathLst>
            </a:custGeom>
            <a:solidFill>
              <a:srgbClr val="0F344B"/>
            </a:solidFill>
            <a:ln cap="rnd">
              <a:noFill/>
              <a:prstDash val="solid"/>
              <a:round/>
            </a:ln>
          </p:spPr>
        </p:sp>
        <p:sp>
          <p:nvSpPr>
            <p:cNvPr id="12" name="TextBox 12"/>
            <p:cNvSpPr txBox="1"/>
            <p:nvPr/>
          </p:nvSpPr>
          <p:spPr>
            <a:xfrm>
              <a:off x="0" y="-9525"/>
              <a:ext cx="1356880" cy="141065"/>
            </a:xfrm>
            <a:prstGeom prst="rect">
              <a:avLst/>
            </a:prstGeom>
          </p:spPr>
          <p:txBody>
            <a:bodyPr lIns="31918" tIns="31918" rIns="31918" bIns="31918" rtlCol="0" anchor="ctr"/>
            <a:lstStyle/>
            <a:p>
              <a:pPr algn="ctr">
                <a:lnSpc>
                  <a:spcPts val="1381"/>
                </a:lnSpc>
              </a:pPr>
              <a:endParaRPr dirty="0"/>
            </a:p>
          </p:txBody>
        </p:sp>
      </p:grpSp>
      <p:sp>
        <p:nvSpPr>
          <p:cNvPr id="13" name="Freeform 13"/>
          <p:cNvSpPr/>
          <p:nvPr/>
        </p:nvSpPr>
        <p:spPr>
          <a:xfrm>
            <a:off x="8255058" y="1028700"/>
            <a:ext cx="2149063" cy="2023571"/>
          </a:xfrm>
          <a:custGeom>
            <a:avLst/>
            <a:gdLst/>
            <a:ahLst/>
            <a:cxnLst/>
            <a:rect l="l" t="t" r="r" b="b"/>
            <a:pathLst>
              <a:path w="2149063" h="2023571">
                <a:moveTo>
                  <a:pt x="0" y="0"/>
                </a:moveTo>
                <a:lnTo>
                  <a:pt x="2149063" y="0"/>
                </a:lnTo>
                <a:lnTo>
                  <a:pt x="2149063" y="2023571"/>
                </a:lnTo>
                <a:lnTo>
                  <a:pt x="0" y="202357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4" name="TextBox 14"/>
          <p:cNvSpPr txBox="1"/>
          <p:nvPr/>
        </p:nvSpPr>
        <p:spPr>
          <a:xfrm>
            <a:off x="4517383" y="3742308"/>
            <a:ext cx="9253234" cy="40778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34"/>
              </a:lnSpc>
            </a:pPr>
            <a:r>
              <a:rPr lang="es-AR" sz="11206" b="1" dirty="0">
                <a:solidFill>
                  <a:srgbClr val="FFFFFF"/>
                </a:solidFill>
                <a:latin typeface="Codec Pro Bold"/>
                <a:ea typeface="Codec Pro Bold"/>
                <a:cs typeface="Codec Pro Bold"/>
                <a:sym typeface="Codec Pro Bold"/>
              </a:rPr>
              <a:t>Sistema de Biblioteca</a:t>
            </a:r>
          </a:p>
          <a:p>
            <a:pPr algn="ctr">
              <a:lnSpc>
                <a:spcPts val="10534"/>
              </a:lnSpc>
            </a:pPr>
            <a:r>
              <a:rPr lang="es-AR" sz="11206" b="1" dirty="0">
                <a:solidFill>
                  <a:srgbClr val="FFFFFF"/>
                </a:solidFill>
                <a:latin typeface="Codec Pro Bold"/>
                <a:ea typeface="Codec Pro Bold"/>
                <a:cs typeface="Codec Pro Bold"/>
                <a:sym typeface="Codec Pro Bold"/>
              </a:rPr>
              <a:t>Digital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6307318" y="8443786"/>
            <a:ext cx="5245047" cy="4057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20"/>
              </a:lnSpc>
            </a:pPr>
            <a:r>
              <a:rPr lang="en-US" sz="2787" b="1" spc="78" dirty="0">
                <a:solidFill>
                  <a:srgbClr val="E4E5EC"/>
                </a:solidFill>
                <a:latin typeface="Codec Pro Bold"/>
                <a:ea typeface="Codec Pro Bold"/>
                <a:cs typeface="Codec Pro Bold"/>
                <a:sym typeface="Codec Pro Bold"/>
              </a:rPr>
              <a:t>PROYECTO FINAL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2542441" y="175382"/>
            <a:ext cx="5724071" cy="3927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635"/>
              </a:lnSpc>
            </a:pPr>
            <a:r>
              <a:rPr lang="en-US" sz="2689" b="1" spc="182" dirty="0">
                <a:solidFill>
                  <a:srgbClr val="FFFFFF"/>
                </a:solidFill>
                <a:latin typeface="Codec Pro Bold"/>
                <a:ea typeface="Codec Pro Bold"/>
                <a:cs typeface="Codec Pro Bold"/>
                <a:sym typeface="Codec Pro Bold"/>
              </a:rPr>
              <a:t>MIÑO, NICOLÁS ENRIQUE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6C04AF-F015-AC86-269F-9989FF74E6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972206AA-E3AE-ABB4-2756-E6A203E22EEE}"/>
              </a:ext>
            </a:extLst>
          </p:cNvPr>
          <p:cNvGrpSpPr/>
          <p:nvPr/>
        </p:nvGrpSpPr>
        <p:grpSpPr>
          <a:xfrm>
            <a:off x="1" y="-76262"/>
            <a:ext cx="18288000" cy="10535334"/>
            <a:chOff x="0" y="0"/>
            <a:chExt cx="2140825" cy="2497264"/>
          </a:xfrm>
          <a:solidFill>
            <a:srgbClr val="143950"/>
          </a:solidFill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AEBD0FDE-760C-F7E3-90E4-C90F9C6B4D93}"/>
                </a:ext>
              </a:extLst>
            </p:cNvPr>
            <p:cNvSpPr/>
            <p:nvPr/>
          </p:nvSpPr>
          <p:spPr>
            <a:xfrm>
              <a:off x="0" y="0"/>
              <a:ext cx="2140825" cy="2497264"/>
            </a:xfrm>
            <a:custGeom>
              <a:avLst/>
              <a:gdLst/>
              <a:ahLst/>
              <a:cxnLst/>
              <a:rect l="l" t="t" r="r" b="b"/>
              <a:pathLst>
                <a:path w="2140825" h="2497264">
                  <a:moveTo>
                    <a:pt x="0" y="0"/>
                  </a:moveTo>
                  <a:lnTo>
                    <a:pt x="2140825" y="0"/>
                  </a:lnTo>
                  <a:lnTo>
                    <a:pt x="2140825" y="2497264"/>
                  </a:lnTo>
                  <a:lnTo>
                    <a:pt x="0" y="2497264"/>
                  </a:lnTo>
                  <a:close/>
                </a:path>
              </a:pathLst>
            </a:custGeom>
            <a:grpFill/>
            <a:ln cap="sq">
              <a:noFill/>
              <a:prstDash val="solid"/>
              <a:miter/>
            </a:ln>
          </p:spPr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17505F69-14BE-C425-FE68-1785789F7A07}"/>
                </a:ext>
              </a:extLst>
            </p:cNvPr>
            <p:cNvSpPr txBox="1"/>
            <p:nvPr/>
          </p:nvSpPr>
          <p:spPr>
            <a:xfrm>
              <a:off x="0" y="-38100"/>
              <a:ext cx="2140825" cy="2535364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0" name="Freeform 41">
            <a:extLst>
              <a:ext uri="{FF2B5EF4-FFF2-40B4-BE49-F238E27FC236}">
                <a16:creationId xmlns:a16="http://schemas.microsoft.com/office/drawing/2014/main" id="{CEA0752C-4052-7BA6-1197-D4F6428E2FF9}"/>
              </a:ext>
            </a:extLst>
          </p:cNvPr>
          <p:cNvSpPr/>
          <p:nvPr/>
        </p:nvSpPr>
        <p:spPr>
          <a:xfrm>
            <a:off x="15389255" y="432848"/>
            <a:ext cx="670403" cy="703667"/>
          </a:xfrm>
          <a:custGeom>
            <a:avLst/>
            <a:gdLst/>
            <a:ahLst/>
            <a:cxnLst/>
            <a:rect l="l" t="t" r="r" b="b"/>
            <a:pathLst>
              <a:path w="670403" h="703667">
                <a:moveTo>
                  <a:pt x="0" y="0"/>
                </a:moveTo>
                <a:lnTo>
                  <a:pt x="670403" y="0"/>
                </a:lnTo>
                <a:lnTo>
                  <a:pt x="670403" y="703667"/>
                </a:lnTo>
                <a:lnTo>
                  <a:pt x="0" y="70366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46">
            <a:extLst>
              <a:ext uri="{FF2B5EF4-FFF2-40B4-BE49-F238E27FC236}">
                <a16:creationId xmlns:a16="http://schemas.microsoft.com/office/drawing/2014/main" id="{B0110C93-0E35-45A9-A33C-B8F475705546}"/>
              </a:ext>
            </a:extLst>
          </p:cNvPr>
          <p:cNvSpPr txBox="1"/>
          <p:nvPr/>
        </p:nvSpPr>
        <p:spPr>
          <a:xfrm>
            <a:off x="16247215" y="483217"/>
            <a:ext cx="1715814" cy="69788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849"/>
              </a:lnSpc>
            </a:pPr>
            <a:r>
              <a:rPr lang="es-AR" sz="1887" b="1" spc="128" dirty="0">
                <a:solidFill>
                  <a:srgbClr val="FFFFFF"/>
                </a:solidFill>
                <a:latin typeface="Codec Pro Bold"/>
                <a:ea typeface="Codec Pro Bold"/>
                <a:cs typeface="Codec Pro Bold"/>
                <a:sym typeface="Codec Pro Bold"/>
              </a:rPr>
              <a:t>Sistema de Biblioteca Digital</a:t>
            </a:r>
          </a:p>
        </p:txBody>
      </p:sp>
      <p:sp>
        <p:nvSpPr>
          <p:cNvPr id="5" name="Freeform 2">
            <a:extLst>
              <a:ext uri="{FF2B5EF4-FFF2-40B4-BE49-F238E27FC236}">
                <a16:creationId xmlns:a16="http://schemas.microsoft.com/office/drawing/2014/main" id="{A4E44F51-398E-CBDA-E94C-9E034BE2BD09}"/>
              </a:ext>
            </a:extLst>
          </p:cNvPr>
          <p:cNvSpPr/>
          <p:nvPr/>
        </p:nvSpPr>
        <p:spPr>
          <a:xfrm>
            <a:off x="-127795" y="-549566"/>
            <a:ext cx="2789693" cy="1658599"/>
          </a:xfrm>
          <a:custGeom>
            <a:avLst/>
            <a:gdLst/>
            <a:ahLst/>
            <a:cxnLst/>
            <a:rect l="l" t="t" r="r" b="b"/>
            <a:pathLst>
              <a:path w="2789693" h="1658599">
                <a:moveTo>
                  <a:pt x="0" y="0"/>
                </a:moveTo>
                <a:lnTo>
                  <a:pt x="2789693" y="0"/>
                </a:lnTo>
                <a:lnTo>
                  <a:pt x="2789693" y="1658599"/>
                </a:lnTo>
                <a:lnTo>
                  <a:pt x="0" y="16585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3">
            <a:extLst>
              <a:ext uri="{FF2B5EF4-FFF2-40B4-BE49-F238E27FC236}">
                <a16:creationId xmlns:a16="http://schemas.microsoft.com/office/drawing/2014/main" id="{481FD84E-2284-5A4B-0F01-368CEA908AC9}"/>
              </a:ext>
            </a:extLst>
          </p:cNvPr>
          <p:cNvSpPr/>
          <p:nvPr/>
        </p:nvSpPr>
        <p:spPr>
          <a:xfrm>
            <a:off x="-1060994" y="451930"/>
            <a:ext cx="2789693" cy="1658599"/>
          </a:xfrm>
          <a:custGeom>
            <a:avLst/>
            <a:gdLst/>
            <a:ahLst/>
            <a:cxnLst/>
            <a:rect l="l" t="t" r="r" b="b"/>
            <a:pathLst>
              <a:path w="2789693" h="1658599">
                <a:moveTo>
                  <a:pt x="0" y="0"/>
                </a:moveTo>
                <a:lnTo>
                  <a:pt x="2789692" y="0"/>
                </a:lnTo>
                <a:lnTo>
                  <a:pt x="2789692" y="1658600"/>
                </a:lnTo>
                <a:lnTo>
                  <a:pt x="0" y="16586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4">
            <a:extLst>
              <a:ext uri="{FF2B5EF4-FFF2-40B4-BE49-F238E27FC236}">
                <a16:creationId xmlns:a16="http://schemas.microsoft.com/office/drawing/2014/main" id="{0B022E73-4B06-E06B-1621-2F93AA256DAC}"/>
              </a:ext>
            </a:extLst>
          </p:cNvPr>
          <p:cNvSpPr/>
          <p:nvPr/>
        </p:nvSpPr>
        <p:spPr>
          <a:xfrm>
            <a:off x="-847471" y="-422617"/>
            <a:ext cx="2362646" cy="1404701"/>
          </a:xfrm>
          <a:custGeom>
            <a:avLst/>
            <a:gdLst/>
            <a:ahLst/>
            <a:cxnLst/>
            <a:rect l="l" t="t" r="r" b="b"/>
            <a:pathLst>
              <a:path w="2362646" h="1404701">
                <a:moveTo>
                  <a:pt x="0" y="0"/>
                </a:moveTo>
                <a:lnTo>
                  <a:pt x="2362646" y="0"/>
                </a:lnTo>
                <a:lnTo>
                  <a:pt x="2362646" y="1404701"/>
                </a:lnTo>
                <a:lnTo>
                  <a:pt x="0" y="140470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0">
            <a:extLst>
              <a:ext uri="{FF2B5EF4-FFF2-40B4-BE49-F238E27FC236}">
                <a16:creationId xmlns:a16="http://schemas.microsoft.com/office/drawing/2014/main" id="{D4A8B2D5-2536-0318-9746-8C57F45E19C7}"/>
              </a:ext>
            </a:extLst>
          </p:cNvPr>
          <p:cNvSpPr/>
          <p:nvPr/>
        </p:nvSpPr>
        <p:spPr>
          <a:xfrm flipH="1" flipV="1">
            <a:off x="15682795" y="9177967"/>
            <a:ext cx="2789693" cy="1658599"/>
          </a:xfrm>
          <a:custGeom>
            <a:avLst/>
            <a:gdLst/>
            <a:ahLst/>
            <a:cxnLst/>
            <a:rect l="l" t="t" r="r" b="b"/>
            <a:pathLst>
              <a:path w="2789693" h="1658599">
                <a:moveTo>
                  <a:pt x="2789692" y="1658599"/>
                </a:moveTo>
                <a:lnTo>
                  <a:pt x="0" y="1658599"/>
                </a:lnTo>
                <a:lnTo>
                  <a:pt x="0" y="0"/>
                </a:lnTo>
                <a:lnTo>
                  <a:pt x="2789692" y="0"/>
                </a:lnTo>
                <a:lnTo>
                  <a:pt x="2789692" y="165859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EFE28B1B-4164-AF43-CA88-17869F63F72D}"/>
              </a:ext>
            </a:extLst>
          </p:cNvPr>
          <p:cNvSpPr/>
          <p:nvPr/>
        </p:nvSpPr>
        <p:spPr>
          <a:xfrm flipH="1" flipV="1">
            <a:off x="16559302" y="8234368"/>
            <a:ext cx="2789693" cy="1658599"/>
          </a:xfrm>
          <a:custGeom>
            <a:avLst/>
            <a:gdLst/>
            <a:ahLst/>
            <a:cxnLst/>
            <a:rect l="l" t="t" r="r" b="b"/>
            <a:pathLst>
              <a:path w="2789693" h="1658599">
                <a:moveTo>
                  <a:pt x="2789692" y="1658599"/>
                </a:moveTo>
                <a:lnTo>
                  <a:pt x="0" y="1658599"/>
                </a:lnTo>
                <a:lnTo>
                  <a:pt x="0" y="0"/>
                </a:lnTo>
                <a:lnTo>
                  <a:pt x="2789692" y="0"/>
                </a:lnTo>
                <a:lnTo>
                  <a:pt x="2789692" y="165859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7" name="Freeform 12">
            <a:extLst>
              <a:ext uri="{FF2B5EF4-FFF2-40B4-BE49-F238E27FC236}">
                <a16:creationId xmlns:a16="http://schemas.microsoft.com/office/drawing/2014/main" id="{CC9B427C-7FCE-7176-C21A-862540AF8F4A}"/>
              </a:ext>
            </a:extLst>
          </p:cNvPr>
          <p:cNvSpPr/>
          <p:nvPr/>
        </p:nvSpPr>
        <p:spPr>
          <a:xfrm flipH="1" flipV="1">
            <a:off x="16772825" y="9238143"/>
            <a:ext cx="2362646" cy="1404701"/>
          </a:xfrm>
          <a:custGeom>
            <a:avLst/>
            <a:gdLst/>
            <a:ahLst/>
            <a:cxnLst/>
            <a:rect l="l" t="t" r="r" b="b"/>
            <a:pathLst>
              <a:path w="2362646" h="1404701">
                <a:moveTo>
                  <a:pt x="2362646" y="1404701"/>
                </a:moveTo>
                <a:lnTo>
                  <a:pt x="0" y="1404701"/>
                </a:lnTo>
                <a:lnTo>
                  <a:pt x="0" y="0"/>
                </a:lnTo>
                <a:lnTo>
                  <a:pt x="2362646" y="0"/>
                </a:lnTo>
                <a:lnTo>
                  <a:pt x="2362646" y="1404701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8" name="TextBox 9">
            <a:extLst>
              <a:ext uri="{FF2B5EF4-FFF2-40B4-BE49-F238E27FC236}">
                <a16:creationId xmlns:a16="http://schemas.microsoft.com/office/drawing/2014/main" id="{7C953BE7-837E-BA85-CF56-ADD40D9B726E}"/>
              </a:ext>
            </a:extLst>
          </p:cNvPr>
          <p:cNvSpPr txBox="1"/>
          <p:nvPr/>
        </p:nvSpPr>
        <p:spPr>
          <a:xfrm>
            <a:off x="7162800" y="1806613"/>
            <a:ext cx="6816548" cy="7911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015"/>
              </a:lnSpc>
            </a:pPr>
            <a:r>
              <a:rPr lang="es-AR" sz="6399" b="1" dirty="0">
                <a:solidFill>
                  <a:srgbClr val="FFFFFF"/>
                </a:solidFill>
                <a:latin typeface="Codec Pro Ultra-Bold"/>
                <a:ea typeface="Codec Pro Ultra-Bold"/>
                <a:cs typeface="Codec Pro Ultra-Bold"/>
                <a:sym typeface="Codec Pro Ultra-Bold"/>
              </a:rPr>
              <a:t>Contáctanos</a:t>
            </a:r>
          </a:p>
        </p:txBody>
      </p:sp>
      <p:sp>
        <p:nvSpPr>
          <p:cNvPr id="20" name="Freeform 13">
            <a:extLst>
              <a:ext uri="{FF2B5EF4-FFF2-40B4-BE49-F238E27FC236}">
                <a16:creationId xmlns:a16="http://schemas.microsoft.com/office/drawing/2014/main" id="{E0D90C3D-CC5F-7B12-892C-65F1DE2CC31F}"/>
              </a:ext>
            </a:extLst>
          </p:cNvPr>
          <p:cNvSpPr/>
          <p:nvPr/>
        </p:nvSpPr>
        <p:spPr>
          <a:xfrm>
            <a:off x="1334530" y="4838700"/>
            <a:ext cx="6285470" cy="4224967"/>
          </a:xfrm>
          <a:custGeom>
            <a:avLst/>
            <a:gdLst/>
            <a:ahLst/>
            <a:cxnLst/>
            <a:rect l="l" t="t" r="r" b="b"/>
            <a:pathLst>
              <a:path w="2149063" h="2023571">
                <a:moveTo>
                  <a:pt x="0" y="0"/>
                </a:moveTo>
                <a:lnTo>
                  <a:pt x="2149063" y="0"/>
                </a:lnTo>
                <a:lnTo>
                  <a:pt x="2149063" y="2023571"/>
                </a:lnTo>
                <a:lnTo>
                  <a:pt x="0" y="202357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21" name="TextBox 10">
            <a:extLst>
              <a:ext uri="{FF2B5EF4-FFF2-40B4-BE49-F238E27FC236}">
                <a16:creationId xmlns:a16="http://schemas.microsoft.com/office/drawing/2014/main" id="{562DDF27-E5D1-B078-410A-65E838ECD360}"/>
              </a:ext>
            </a:extLst>
          </p:cNvPr>
          <p:cNvSpPr txBox="1"/>
          <p:nvPr/>
        </p:nvSpPr>
        <p:spPr>
          <a:xfrm>
            <a:off x="11544663" y="3915663"/>
            <a:ext cx="5484317" cy="3533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651"/>
              </a:lnSpc>
              <a:spcBef>
                <a:spcPct val="0"/>
              </a:spcBef>
            </a:pPr>
            <a:r>
              <a:rPr lang="en-US" sz="2800" b="1" spc="195" dirty="0">
                <a:solidFill>
                  <a:srgbClr val="FFDAB9"/>
                </a:solidFill>
                <a:latin typeface="Codec Pro Ultra-Bold" panose="020B0604020202020204" charset="0"/>
                <a:ea typeface="Agrandir Grand Bold"/>
                <a:cs typeface="Agrandir Grand Bold"/>
                <a:sym typeface="Agrandir Grand Bold"/>
              </a:rPr>
              <a:t>Miño, Nicolás Enrique</a:t>
            </a:r>
          </a:p>
        </p:txBody>
      </p:sp>
      <p:sp>
        <p:nvSpPr>
          <p:cNvPr id="22" name="TextBox 9">
            <a:extLst>
              <a:ext uri="{FF2B5EF4-FFF2-40B4-BE49-F238E27FC236}">
                <a16:creationId xmlns:a16="http://schemas.microsoft.com/office/drawing/2014/main" id="{86C1EF33-FDFF-A6AD-FEE4-54CA2F310AE8}"/>
              </a:ext>
            </a:extLst>
          </p:cNvPr>
          <p:cNvSpPr txBox="1"/>
          <p:nvPr/>
        </p:nvSpPr>
        <p:spPr>
          <a:xfrm>
            <a:off x="11589147" y="5040371"/>
            <a:ext cx="3419007" cy="31745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2621"/>
              </a:lnSpc>
              <a:spcBef>
                <a:spcPct val="0"/>
              </a:spcBef>
            </a:pPr>
            <a:r>
              <a:rPr lang="en-US" sz="2016" spc="38" dirty="0">
                <a:solidFill>
                  <a:srgbClr val="FFFFFF"/>
                </a:solidFill>
                <a:latin typeface="Codec Pro Bold" panose="020B0604020202020204" charset="0"/>
                <a:ea typeface="TT Commons Pro Expanded"/>
                <a:cs typeface="TT Commons Pro Expanded"/>
                <a:sym typeface="TT Commons Pro Expanded"/>
              </a:rPr>
              <a:t>impresonico@gmail.com</a:t>
            </a:r>
          </a:p>
        </p:txBody>
      </p:sp>
      <p:sp>
        <p:nvSpPr>
          <p:cNvPr id="27" name="TextBox 9">
            <a:extLst>
              <a:ext uri="{FF2B5EF4-FFF2-40B4-BE49-F238E27FC236}">
                <a16:creationId xmlns:a16="http://schemas.microsoft.com/office/drawing/2014/main" id="{1FFBFA9D-EB7B-C507-E118-4408BC156872}"/>
              </a:ext>
            </a:extLst>
          </p:cNvPr>
          <p:cNvSpPr txBox="1"/>
          <p:nvPr/>
        </p:nvSpPr>
        <p:spPr>
          <a:xfrm>
            <a:off x="11548380" y="6580022"/>
            <a:ext cx="3126742" cy="31745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2621"/>
              </a:lnSpc>
              <a:spcBef>
                <a:spcPct val="0"/>
              </a:spcBef>
            </a:pPr>
            <a:r>
              <a:rPr lang="en-US" sz="2016" spc="38" dirty="0">
                <a:solidFill>
                  <a:srgbClr val="FFFFFF"/>
                </a:solidFill>
                <a:latin typeface="Codec Pro Bold" panose="020B0604020202020204" charset="0"/>
                <a:ea typeface="TT Commons Pro Expanded"/>
                <a:cs typeface="TT Commons Pro Expanded"/>
                <a:sym typeface="TT Commons Pro Expanded"/>
              </a:rPr>
              <a:t>+54 9 3467 63-4431</a:t>
            </a:r>
          </a:p>
        </p:txBody>
      </p:sp>
      <p:sp>
        <p:nvSpPr>
          <p:cNvPr id="28" name="TextBox 11">
            <a:extLst>
              <a:ext uri="{FF2B5EF4-FFF2-40B4-BE49-F238E27FC236}">
                <a16:creationId xmlns:a16="http://schemas.microsoft.com/office/drawing/2014/main" id="{05F12B78-9C0E-CFC5-DDD8-C1C03A3CB52A}"/>
              </a:ext>
            </a:extLst>
          </p:cNvPr>
          <p:cNvSpPr txBox="1"/>
          <p:nvPr/>
        </p:nvSpPr>
        <p:spPr>
          <a:xfrm>
            <a:off x="11589147" y="7885990"/>
            <a:ext cx="1772997" cy="31745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2621"/>
              </a:lnSpc>
              <a:spcBef>
                <a:spcPct val="0"/>
              </a:spcBef>
            </a:pPr>
            <a:r>
              <a:rPr lang="en-US" sz="2016" spc="38" dirty="0">
                <a:solidFill>
                  <a:srgbClr val="FFFFFF"/>
                </a:solidFill>
                <a:latin typeface="Codec Pro Bold" panose="020B0604020202020204" charset="0"/>
                <a:ea typeface="TT Commons Pro Expanded"/>
                <a:cs typeface="TT Commons Pro Expanded"/>
                <a:sym typeface="TT Commons Pro Expanded"/>
              </a:rPr>
              <a:t>@nicomino0</a:t>
            </a:r>
          </a:p>
        </p:txBody>
      </p: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4118B3C1-3876-ABC7-618A-7EB7F0EE2BCB}"/>
              </a:ext>
            </a:extLst>
          </p:cNvPr>
          <p:cNvCxnSpPr>
            <a:cxnSpLocks/>
          </p:cNvCxnSpPr>
          <p:nvPr/>
        </p:nvCxnSpPr>
        <p:spPr>
          <a:xfrm>
            <a:off x="16541180" y="3683829"/>
            <a:ext cx="0" cy="486646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Imagen 32">
            <a:extLst>
              <a:ext uri="{FF2B5EF4-FFF2-40B4-BE49-F238E27FC236}">
                <a16:creationId xmlns:a16="http://schemas.microsoft.com/office/drawing/2014/main" id="{DFB0AE8E-D804-10A1-CDFE-187574019F2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9364" y="4815079"/>
            <a:ext cx="839286" cy="817200"/>
          </a:xfrm>
          <a:prstGeom prst="rect">
            <a:avLst/>
          </a:prstGeom>
        </p:spPr>
      </p:pic>
      <p:pic>
        <p:nvPicPr>
          <p:cNvPr id="35" name="Imagen 34">
            <a:extLst>
              <a:ext uri="{FF2B5EF4-FFF2-40B4-BE49-F238E27FC236}">
                <a16:creationId xmlns:a16="http://schemas.microsoft.com/office/drawing/2014/main" id="{B7BD64C0-0C7F-02A3-4CBA-33CEF191F40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5590" y="7733093"/>
            <a:ext cx="817200" cy="817200"/>
          </a:xfrm>
          <a:prstGeom prst="rect">
            <a:avLst/>
          </a:prstGeom>
        </p:spPr>
      </p:pic>
      <p:pic>
        <p:nvPicPr>
          <p:cNvPr id="37" name="Imagen 36">
            <a:extLst>
              <a:ext uri="{FF2B5EF4-FFF2-40B4-BE49-F238E27FC236}">
                <a16:creationId xmlns:a16="http://schemas.microsoft.com/office/drawing/2014/main" id="{1EDA0F93-03AB-C4F8-3936-79774F6DB7F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5590" y="6330151"/>
            <a:ext cx="817200" cy="81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48108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E5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2037220" y="-114374"/>
            <a:ext cx="6351859" cy="10401374"/>
          </a:xfrm>
          <a:custGeom>
            <a:avLst/>
            <a:gdLst/>
            <a:ahLst/>
            <a:cxnLst/>
            <a:rect l="l" t="t" r="r" b="b"/>
            <a:pathLst>
              <a:path w="7668455" h="10401374">
                <a:moveTo>
                  <a:pt x="0" y="0"/>
                </a:moveTo>
                <a:lnTo>
                  <a:pt x="7668455" y="0"/>
                </a:lnTo>
                <a:lnTo>
                  <a:pt x="7668455" y="10401374"/>
                </a:lnTo>
                <a:lnTo>
                  <a:pt x="0" y="1040137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r="-35638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139536" y="-549566"/>
            <a:ext cx="2789693" cy="1658599"/>
          </a:xfrm>
          <a:custGeom>
            <a:avLst/>
            <a:gdLst/>
            <a:ahLst/>
            <a:cxnLst/>
            <a:rect l="l" t="t" r="r" b="b"/>
            <a:pathLst>
              <a:path w="2789693" h="1658599">
                <a:moveTo>
                  <a:pt x="0" y="0"/>
                </a:moveTo>
                <a:lnTo>
                  <a:pt x="2789693" y="0"/>
                </a:lnTo>
                <a:lnTo>
                  <a:pt x="2789693" y="1658599"/>
                </a:lnTo>
                <a:lnTo>
                  <a:pt x="0" y="16585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-1214315" y="479227"/>
            <a:ext cx="2789693" cy="1658599"/>
          </a:xfrm>
          <a:custGeom>
            <a:avLst/>
            <a:gdLst/>
            <a:ahLst/>
            <a:cxnLst/>
            <a:rect l="l" t="t" r="r" b="b"/>
            <a:pathLst>
              <a:path w="2789693" h="1658599">
                <a:moveTo>
                  <a:pt x="0" y="0"/>
                </a:moveTo>
                <a:lnTo>
                  <a:pt x="2789693" y="0"/>
                </a:lnTo>
                <a:lnTo>
                  <a:pt x="2789693" y="1658599"/>
                </a:lnTo>
                <a:lnTo>
                  <a:pt x="0" y="16585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-1000792" y="-422617"/>
            <a:ext cx="2362646" cy="1404701"/>
          </a:xfrm>
          <a:custGeom>
            <a:avLst/>
            <a:gdLst/>
            <a:ahLst/>
            <a:cxnLst/>
            <a:rect l="l" t="t" r="r" b="b"/>
            <a:pathLst>
              <a:path w="2362646" h="1404701">
                <a:moveTo>
                  <a:pt x="0" y="0"/>
                </a:moveTo>
                <a:lnTo>
                  <a:pt x="2362647" y="0"/>
                </a:lnTo>
                <a:lnTo>
                  <a:pt x="2362647" y="1404701"/>
                </a:lnTo>
                <a:lnTo>
                  <a:pt x="0" y="140470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flipV="1">
            <a:off x="-139536" y="9177967"/>
            <a:ext cx="2789693" cy="1658599"/>
          </a:xfrm>
          <a:custGeom>
            <a:avLst/>
            <a:gdLst/>
            <a:ahLst/>
            <a:cxnLst/>
            <a:rect l="l" t="t" r="r" b="b"/>
            <a:pathLst>
              <a:path w="2789693" h="1658599">
                <a:moveTo>
                  <a:pt x="0" y="1658599"/>
                </a:moveTo>
                <a:lnTo>
                  <a:pt x="2789693" y="1658599"/>
                </a:lnTo>
                <a:lnTo>
                  <a:pt x="2789693" y="0"/>
                </a:lnTo>
                <a:lnTo>
                  <a:pt x="0" y="0"/>
                </a:lnTo>
                <a:lnTo>
                  <a:pt x="0" y="165859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flipV="1">
            <a:off x="-1214315" y="8234368"/>
            <a:ext cx="2789693" cy="1658599"/>
          </a:xfrm>
          <a:custGeom>
            <a:avLst/>
            <a:gdLst/>
            <a:ahLst/>
            <a:cxnLst/>
            <a:rect l="l" t="t" r="r" b="b"/>
            <a:pathLst>
              <a:path w="2789693" h="1658599">
                <a:moveTo>
                  <a:pt x="0" y="1658599"/>
                </a:moveTo>
                <a:lnTo>
                  <a:pt x="2789693" y="1658599"/>
                </a:lnTo>
                <a:lnTo>
                  <a:pt x="2789693" y="0"/>
                </a:lnTo>
                <a:lnTo>
                  <a:pt x="0" y="0"/>
                </a:lnTo>
                <a:lnTo>
                  <a:pt x="0" y="165859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 flipV="1">
            <a:off x="-1000792" y="9238143"/>
            <a:ext cx="2362646" cy="1404701"/>
          </a:xfrm>
          <a:custGeom>
            <a:avLst/>
            <a:gdLst/>
            <a:ahLst/>
            <a:cxnLst/>
            <a:rect l="l" t="t" r="r" b="b"/>
            <a:pathLst>
              <a:path w="2362646" h="1404701">
                <a:moveTo>
                  <a:pt x="0" y="1404701"/>
                </a:moveTo>
                <a:lnTo>
                  <a:pt x="2362647" y="1404701"/>
                </a:lnTo>
                <a:lnTo>
                  <a:pt x="2362647" y="0"/>
                </a:lnTo>
                <a:lnTo>
                  <a:pt x="0" y="0"/>
                </a:lnTo>
                <a:lnTo>
                  <a:pt x="0" y="1404701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3091370" y="758174"/>
            <a:ext cx="6702926" cy="23300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015"/>
              </a:lnSpc>
            </a:pPr>
            <a:r>
              <a:rPr lang="es-AR" sz="6399" b="1" dirty="0">
                <a:solidFill>
                  <a:srgbClr val="15193E"/>
                </a:solidFill>
                <a:latin typeface="Codec Pro Ultra-Bold"/>
                <a:ea typeface="Codec Pro Ultra-Bold"/>
                <a:cs typeface="Codec Pro Ultra-Bold"/>
                <a:sym typeface="Codec Pro Ultra-Bold"/>
              </a:rPr>
              <a:t>Problemas a resolver: ¿Por qué SBG</a:t>
            </a:r>
            <a:r>
              <a:rPr lang="en-US" sz="6399" b="1" dirty="0">
                <a:solidFill>
                  <a:srgbClr val="15193E"/>
                </a:solidFill>
                <a:latin typeface="Codec Pro Ultra-Bold"/>
                <a:ea typeface="Codec Pro Ultra-Bold"/>
                <a:cs typeface="Codec Pro Ultra-Bold"/>
                <a:sym typeface="Codec Pro Ultra-Bold"/>
              </a:rPr>
              <a:t>?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5459576" y="3694882"/>
            <a:ext cx="6351858" cy="147732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/>
            <a:r>
              <a:rPr lang="es-MX" sz="3200" dirty="0">
                <a:solidFill>
                  <a:srgbClr val="15193E"/>
                </a:solidFill>
                <a:latin typeface="Codec Pro"/>
                <a:ea typeface="Codec Pro"/>
                <a:cs typeface="Codec Pro"/>
                <a:sym typeface="Codec Pro"/>
              </a:rPr>
              <a:t>ERRORES MANUALES EN EL REGISTRO DE MATERIAL Y PRÉSTAMOS</a:t>
            </a:r>
            <a:endParaRPr lang="en-US" sz="3200" dirty="0">
              <a:solidFill>
                <a:srgbClr val="15193E"/>
              </a:solidFill>
              <a:latin typeface="Codec Pro"/>
              <a:ea typeface="Codec Pro"/>
              <a:cs typeface="Codec Pro"/>
              <a:sym typeface="Codec Pro"/>
            </a:endParaRPr>
          </a:p>
        </p:txBody>
      </p:sp>
      <p:sp>
        <p:nvSpPr>
          <p:cNvPr id="12" name="TextBox 9">
            <a:extLst>
              <a:ext uri="{FF2B5EF4-FFF2-40B4-BE49-F238E27FC236}">
                <a16:creationId xmlns:a16="http://schemas.microsoft.com/office/drawing/2014/main" id="{5F84C955-8F58-CF53-8F0B-2F55F1F81489}"/>
              </a:ext>
            </a:extLst>
          </p:cNvPr>
          <p:cNvSpPr txBox="1"/>
          <p:nvPr/>
        </p:nvSpPr>
        <p:spPr>
          <a:xfrm>
            <a:off x="12928486" y="5638933"/>
            <a:ext cx="4569326" cy="233006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015"/>
              </a:lnSpc>
            </a:pPr>
            <a:r>
              <a:rPr lang="es-AR" sz="6399" b="1" dirty="0">
                <a:solidFill>
                  <a:schemeClr val="bg1"/>
                </a:solidFill>
                <a:latin typeface="Codec Pro Ultra-Bold"/>
                <a:ea typeface="Codec Pro Ultra-Bold"/>
                <a:cs typeface="Codec Pro Ultra-Bold"/>
                <a:sym typeface="Codec Pro Ultra-Bold"/>
              </a:rPr>
              <a:t>Sistema de B</a:t>
            </a:r>
            <a:r>
              <a:rPr lang="es-AR" sz="6600" b="1" dirty="0">
                <a:solidFill>
                  <a:schemeClr val="bg1"/>
                </a:solidFill>
                <a:latin typeface="Codec Pro Ultra-Bold"/>
                <a:ea typeface="Codec Pro Ultra-Bold"/>
                <a:cs typeface="Codec Pro Ultra-Bold"/>
                <a:sym typeface="Codec Pro Ultra-Bold"/>
              </a:rPr>
              <a:t>iblioteca</a:t>
            </a:r>
            <a:r>
              <a:rPr lang="es-AR" sz="6399" b="1" dirty="0">
                <a:solidFill>
                  <a:schemeClr val="bg1"/>
                </a:solidFill>
                <a:latin typeface="Codec Pro Ultra-Bold"/>
                <a:ea typeface="Codec Pro Ultra-Bold"/>
                <a:cs typeface="Codec Pro Ultra-Bold"/>
                <a:sym typeface="Codec Pro Ultra-Bold"/>
              </a:rPr>
              <a:t> Digital</a:t>
            </a:r>
          </a:p>
        </p:txBody>
      </p:sp>
      <p:sp>
        <p:nvSpPr>
          <p:cNvPr id="13" name="Freeform 13">
            <a:extLst>
              <a:ext uri="{FF2B5EF4-FFF2-40B4-BE49-F238E27FC236}">
                <a16:creationId xmlns:a16="http://schemas.microsoft.com/office/drawing/2014/main" id="{9C6EAE04-407C-FCDD-F944-1DE0230C5408}"/>
              </a:ext>
            </a:extLst>
          </p:cNvPr>
          <p:cNvSpPr/>
          <p:nvPr/>
        </p:nvSpPr>
        <p:spPr>
          <a:xfrm>
            <a:off x="14138617" y="2194767"/>
            <a:ext cx="2149063" cy="2023571"/>
          </a:xfrm>
          <a:custGeom>
            <a:avLst/>
            <a:gdLst/>
            <a:ahLst/>
            <a:cxnLst/>
            <a:rect l="l" t="t" r="r" b="b"/>
            <a:pathLst>
              <a:path w="2149063" h="2023571">
                <a:moveTo>
                  <a:pt x="0" y="0"/>
                </a:moveTo>
                <a:lnTo>
                  <a:pt x="2149063" y="0"/>
                </a:lnTo>
                <a:lnTo>
                  <a:pt x="2149063" y="2023571"/>
                </a:lnTo>
                <a:lnTo>
                  <a:pt x="0" y="202357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4" name="TextBox 10">
            <a:extLst>
              <a:ext uri="{FF2B5EF4-FFF2-40B4-BE49-F238E27FC236}">
                <a16:creationId xmlns:a16="http://schemas.microsoft.com/office/drawing/2014/main" id="{84CF95C8-6944-D23B-C125-EF126364BCE1}"/>
              </a:ext>
            </a:extLst>
          </p:cNvPr>
          <p:cNvSpPr txBox="1"/>
          <p:nvPr/>
        </p:nvSpPr>
        <p:spPr>
          <a:xfrm>
            <a:off x="3581400" y="4433546"/>
            <a:ext cx="1392271" cy="45454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520"/>
              </a:lnSpc>
            </a:pPr>
            <a:r>
              <a:rPr lang="es-MX" sz="6400" dirty="0">
                <a:solidFill>
                  <a:srgbClr val="15193E"/>
                </a:solidFill>
                <a:latin typeface="Codec Pro"/>
                <a:ea typeface="Codec Pro"/>
                <a:cs typeface="Codec Pro"/>
                <a:sym typeface="Codec Pro"/>
              </a:rPr>
              <a:t>01</a:t>
            </a:r>
            <a:endParaRPr lang="en-US" sz="6400" dirty="0">
              <a:solidFill>
                <a:srgbClr val="15193E"/>
              </a:solidFill>
              <a:latin typeface="Codec Pro"/>
              <a:ea typeface="Codec Pro"/>
              <a:cs typeface="Codec Pro"/>
              <a:sym typeface="Codec Pro"/>
            </a:endParaRPr>
          </a:p>
        </p:txBody>
      </p:sp>
      <p:sp>
        <p:nvSpPr>
          <p:cNvPr id="15" name="TextBox 10">
            <a:extLst>
              <a:ext uri="{FF2B5EF4-FFF2-40B4-BE49-F238E27FC236}">
                <a16:creationId xmlns:a16="http://schemas.microsoft.com/office/drawing/2014/main" id="{74869D1E-F266-9EF1-1991-45C2220119BA}"/>
              </a:ext>
            </a:extLst>
          </p:cNvPr>
          <p:cNvSpPr txBox="1"/>
          <p:nvPr/>
        </p:nvSpPr>
        <p:spPr>
          <a:xfrm>
            <a:off x="3581400" y="6101388"/>
            <a:ext cx="1392271" cy="45454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520"/>
              </a:lnSpc>
            </a:pPr>
            <a:r>
              <a:rPr lang="es-MX" sz="6400" dirty="0">
                <a:solidFill>
                  <a:srgbClr val="15193E"/>
                </a:solidFill>
                <a:latin typeface="Codec Pro"/>
                <a:ea typeface="Codec Pro"/>
                <a:cs typeface="Codec Pro"/>
                <a:sym typeface="Codec Pro"/>
              </a:rPr>
              <a:t>02</a:t>
            </a:r>
            <a:endParaRPr lang="en-US" sz="6400" dirty="0">
              <a:solidFill>
                <a:srgbClr val="15193E"/>
              </a:solidFill>
              <a:latin typeface="Codec Pro"/>
              <a:ea typeface="Codec Pro"/>
              <a:cs typeface="Codec Pro"/>
              <a:sym typeface="Codec Pro"/>
            </a:endParaRPr>
          </a:p>
        </p:txBody>
      </p:sp>
      <p:sp>
        <p:nvSpPr>
          <p:cNvPr id="16" name="TextBox 10">
            <a:extLst>
              <a:ext uri="{FF2B5EF4-FFF2-40B4-BE49-F238E27FC236}">
                <a16:creationId xmlns:a16="http://schemas.microsoft.com/office/drawing/2014/main" id="{87FEF10D-4114-2185-F68E-14F65CAF9C9B}"/>
              </a:ext>
            </a:extLst>
          </p:cNvPr>
          <p:cNvSpPr txBox="1"/>
          <p:nvPr/>
        </p:nvSpPr>
        <p:spPr>
          <a:xfrm>
            <a:off x="3572106" y="7685770"/>
            <a:ext cx="1392271" cy="45454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520"/>
              </a:lnSpc>
            </a:pPr>
            <a:r>
              <a:rPr lang="es-MX" sz="6400" dirty="0">
                <a:solidFill>
                  <a:srgbClr val="15193E"/>
                </a:solidFill>
                <a:latin typeface="Codec Pro"/>
                <a:ea typeface="Codec Pro"/>
                <a:cs typeface="Codec Pro"/>
                <a:sym typeface="Codec Pro"/>
              </a:rPr>
              <a:t>03</a:t>
            </a:r>
            <a:endParaRPr lang="en-US" sz="6400" dirty="0">
              <a:solidFill>
                <a:srgbClr val="15193E"/>
              </a:solidFill>
              <a:latin typeface="Codec Pro"/>
              <a:ea typeface="Codec Pro"/>
              <a:cs typeface="Codec Pro"/>
              <a:sym typeface="Codec Pro"/>
            </a:endParaRPr>
          </a:p>
        </p:txBody>
      </p:sp>
      <p:sp>
        <p:nvSpPr>
          <p:cNvPr id="19" name="TextBox 10">
            <a:extLst>
              <a:ext uri="{FF2B5EF4-FFF2-40B4-BE49-F238E27FC236}">
                <a16:creationId xmlns:a16="http://schemas.microsoft.com/office/drawing/2014/main" id="{60AFF13C-0571-B0DC-0A8F-A217005FDB38}"/>
              </a:ext>
            </a:extLst>
          </p:cNvPr>
          <p:cNvSpPr txBox="1"/>
          <p:nvPr/>
        </p:nvSpPr>
        <p:spPr>
          <a:xfrm>
            <a:off x="5459576" y="5608945"/>
            <a:ext cx="6351858" cy="9848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/>
            <a:r>
              <a:rPr lang="es-MX" sz="3200" dirty="0">
                <a:solidFill>
                  <a:srgbClr val="15193E"/>
                </a:solidFill>
                <a:latin typeface="Codec Pro"/>
                <a:ea typeface="Codec Pro"/>
                <a:cs typeface="Codec Pro"/>
                <a:sym typeface="Codec Pro"/>
              </a:rPr>
              <a:t>INCONSISTENCIAS EN EL CONTROL DE PRÉSTAMOS </a:t>
            </a:r>
            <a:endParaRPr lang="en-US" sz="3200" dirty="0">
              <a:solidFill>
                <a:srgbClr val="15193E"/>
              </a:solidFill>
              <a:latin typeface="Codec Pro"/>
              <a:ea typeface="Codec Pro"/>
              <a:cs typeface="Codec Pro"/>
              <a:sym typeface="Codec Pro"/>
            </a:endParaRPr>
          </a:p>
        </p:txBody>
      </p:sp>
      <p:sp>
        <p:nvSpPr>
          <p:cNvPr id="20" name="TextBox 10">
            <a:extLst>
              <a:ext uri="{FF2B5EF4-FFF2-40B4-BE49-F238E27FC236}">
                <a16:creationId xmlns:a16="http://schemas.microsoft.com/office/drawing/2014/main" id="{9A5D28C5-9D89-FC5D-C3CE-17C1616839DC}"/>
              </a:ext>
            </a:extLst>
          </p:cNvPr>
          <p:cNvSpPr txBox="1"/>
          <p:nvPr/>
        </p:nvSpPr>
        <p:spPr>
          <a:xfrm>
            <a:off x="5459576" y="7193327"/>
            <a:ext cx="6351858" cy="9848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/>
            <a:r>
              <a:rPr lang="es-MX" sz="3200" dirty="0">
                <a:solidFill>
                  <a:srgbClr val="15193E"/>
                </a:solidFill>
                <a:latin typeface="Codec Pro"/>
                <a:ea typeface="Codec Pro"/>
                <a:cs typeface="Codec Pro"/>
                <a:sym typeface="Codec Pro"/>
              </a:rPr>
              <a:t>NECESIDAD DE SISTEMAS MODERNOS Y ESCALABLES</a:t>
            </a:r>
            <a:endParaRPr lang="en-US" sz="3200" dirty="0">
              <a:solidFill>
                <a:srgbClr val="15193E"/>
              </a:solidFill>
              <a:latin typeface="Codec Pro"/>
              <a:ea typeface="Codec Pro"/>
              <a:cs typeface="Codec Pro"/>
              <a:sym typeface="Codec Pr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E5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27795" y="-549566"/>
            <a:ext cx="2789693" cy="1658599"/>
          </a:xfrm>
          <a:custGeom>
            <a:avLst/>
            <a:gdLst/>
            <a:ahLst/>
            <a:cxnLst/>
            <a:rect l="l" t="t" r="r" b="b"/>
            <a:pathLst>
              <a:path w="2789693" h="1658599">
                <a:moveTo>
                  <a:pt x="0" y="0"/>
                </a:moveTo>
                <a:lnTo>
                  <a:pt x="2789693" y="0"/>
                </a:lnTo>
                <a:lnTo>
                  <a:pt x="2789693" y="1658599"/>
                </a:lnTo>
                <a:lnTo>
                  <a:pt x="0" y="16585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flipH="1">
            <a:off x="15626102" y="-549566"/>
            <a:ext cx="2789693" cy="1658599"/>
          </a:xfrm>
          <a:custGeom>
            <a:avLst/>
            <a:gdLst/>
            <a:ahLst/>
            <a:cxnLst/>
            <a:rect l="l" t="t" r="r" b="b"/>
            <a:pathLst>
              <a:path w="2789693" h="1658599">
                <a:moveTo>
                  <a:pt x="2789693" y="0"/>
                </a:moveTo>
                <a:lnTo>
                  <a:pt x="0" y="0"/>
                </a:lnTo>
                <a:lnTo>
                  <a:pt x="0" y="1658599"/>
                </a:lnTo>
                <a:lnTo>
                  <a:pt x="2789693" y="1658599"/>
                </a:lnTo>
                <a:lnTo>
                  <a:pt x="2789693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-1060994" y="451930"/>
            <a:ext cx="2789693" cy="1658599"/>
          </a:xfrm>
          <a:custGeom>
            <a:avLst/>
            <a:gdLst/>
            <a:ahLst/>
            <a:cxnLst/>
            <a:rect l="l" t="t" r="r" b="b"/>
            <a:pathLst>
              <a:path w="2789693" h="1658599">
                <a:moveTo>
                  <a:pt x="0" y="0"/>
                </a:moveTo>
                <a:lnTo>
                  <a:pt x="2789692" y="0"/>
                </a:lnTo>
                <a:lnTo>
                  <a:pt x="2789692" y="1658600"/>
                </a:lnTo>
                <a:lnTo>
                  <a:pt x="0" y="16586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flipH="1">
            <a:off x="16559302" y="451930"/>
            <a:ext cx="2789693" cy="1658599"/>
          </a:xfrm>
          <a:custGeom>
            <a:avLst/>
            <a:gdLst/>
            <a:ahLst/>
            <a:cxnLst/>
            <a:rect l="l" t="t" r="r" b="b"/>
            <a:pathLst>
              <a:path w="2789693" h="1658599">
                <a:moveTo>
                  <a:pt x="2789692" y="0"/>
                </a:moveTo>
                <a:lnTo>
                  <a:pt x="0" y="0"/>
                </a:lnTo>
                <a:lnTo>
                  <a:pt x="0" y="1658600"/>
                </a:lnTo>
                <a:lnTo>
                  <a:pt x="2789692" y="1658600"/>
                </a:lnTo>
                <a:lnTo>
                  <a:pt x="2789692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-847471" y="-422617"/>
            <a:ext cx="2362646" cy="1404701"/>
          </a:xfrm>
          <a:custGeom>
            <a:avLst/>
            <a:gdLst/>
            <a:ahLst/>
            <a:cxnLst/>
            <a:rect l="l" t="t" r="r" b="b"/>
            <a:pathLst>
              <a:path w="2362646" h="1404701">
                <a:moveTo>
                  <a:pt x="0" y="0"/>
                </a:moveTo>
                <a:lnTo>
                  <a:pt x="2362646" y="0"/>
                </a:lnTo>
                <a:lnTo>
                  <a:pt x="2362646" y="1404701"/>
                </a:lnTo>
                <a:lnTo>
                  <a:pt x="0" y="140470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flipH="1">
            <a:off x="16772825" y="-422617"/>
            <a:ext cx="2362646" cy="1404701"/>
          </a:xfrm>
          <a:custGeom>
            <a:avLst/>
            <a:gdLst/>
            <a:ahLst/>
            <a:cxnLst/>
            <a:rect l="l" t="t" r="r" b="b"/>
            <a:pathLst>
              <a:path w="2362646" h="1404701">
                <a:moveTo>
                  <a:pt x="2362646" y="0"/>
                </a:moveTo>
                <a:lnTo>
                  <a:pt x="0" y="0"/>
                </a:lnTo>
                <a:lnTo>
                  <a:pt x="0" y="1404701"/>
                </a:lnTo>
                <a:lnTo>
                  <a:pt x="2362646" y="1404701"/>
                </a:lnTo>
                <a:lnTo>
                  <a:pt x="2362646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28" name="Freeform 28"/>
          <p:cNvSpPr/>
          <p:nvPr/>
        </p:nvSpPr>
        <p:spPr>
          <a:xfrm>
            <a:off x="0" y="9416472"/>
            <a:ext cx="18288000" cy="870528"/>
          </a:xfrm>
          <a:custGeom>
            <a:avLst/>
            <a:gdLst/>
            <a:ahLst/>
            <a:cxnLst/>
            <a:rect l="l" t="t" r="r" b="b"/>
            <a:pathLst>
              <a:path w="18288000" h="870528">
                <a:moveTo>
                  <a:pt x="0" y="0"/>
                </a:moveTo>
                <a:lnTo>
                  <a:pt x="18288000" y="0"/>
                </a:lnTo>
                <a:lnTo>
                  <a:pt x="18288000" y="870528"/>
                </a:lnTo>
                <a:lnTo>
                  <a:pt x="0" y="87052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t="-2000794"/>
            </a:stretch>
          </a:blipFill>
        </p:spPr>
      </p:sp>
      <p:sp>
        <p:nvSpPr>
          <p:cNvPr id="41" name="TextBox 41"/>
          <p:cNvSpPr txBox="1"/>
          <p:nvPr/>
        </p:nvSpPr>
        <p:spPr>
          <a:xfrm>
            <a:off x="5055537" y="982084"/>
            <a:ext cx="8647453" cy="79117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6015"/>
              </a:lnSpc>
            </a:pPr>
            <a:r>
              <a:rPr lang="en-US" sz="6399" b="1" dirty="0">
                <a:solidFill>
                  <a:srgbClr val="15193E"/>
                </a:solidFill>
                <a:latin typeface="Codec Pro Ultra-Bold"/>
                <a:ea typeface="Codec Pro Ultra-Bold"/>
                <a:cs typeface="Codec Pro Ultra-Bold"/>
                <a:sym typeface="Codec Pro Ultra-Bold"/>
              </a:rPr>
              <a:t>NUESTRA PROPUESTA</a:t>
            </a:r>
          </a:p>
        </p:txBody>
      </p:sp>
      <p:sp>
        <p:nvSpPr>
          <p:cNvPr id="43" name="Freeform 43"/>
          <p:cNvSpPr/>
          <p:nvPr/>
        </p:nvSpPr>
        <p:spPr>
          <a:xfrm>
            <a:off x="14500608" y="1380534"/>
            <a:ext cx="670403" cy="703667"/>
          </a:xfrm>
          <a:custGeom>
            <a:avLst/>
            <a:gdLst/>
            <a:ahLst/>
            <a:cxnLst/>
            <a:rect l="l" t="t" r="r" b="b"/>
            <a:pathLst>
              <a:path w="670403" h="703667">
                <a:moveTo>
                  <a:pt x="0" y="0"/>
                </a:moveTo>
                <a:lnTo>
                  <a:pt x="670403" y="0"/>
                </a:lnTo>
                <a:lnTo>
                  <a:pt x="670403" y="703667"/>
                </a:lnTo>
                <a:lnTo>
                  <a:pt x="0" y="70366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44" name="TextBox 44"/>
          <p:cNvSpPr txBox="1"/>
          <p:nvPr/>
        </p:nvSpPr>
        <p:spPr>
          <a:xfrm>
            <a:off x="15276786" y="1413848"/>
            <a:ext cx="1496039" cy="69788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849"/>
              </a:lnSpc>
            </a:pPr>
            <a:r>
              <a:rPr lang="es-AR" sz="1887" b="1" spc="128" dirty="0">
                <a:solidFill>
                  <a:srgbClr val="15193E"/>
                </a:solidFill>
                <a:latin typeface="Codec Pro Bold"/>
                <a:ea typeface="Codec Pro Bold"/>
                <a:cs typeface="Codec Pro Bold"/>
                <a:sym typeface="Codec Pro Bold"/>
              </a:rPr>
              <a:t>Sistema de</a:t>
            </a:r>
          </a:p>
          <a:p>
            <a:pPr algn="l">
              <a:lnSpc>
                <a:spcPts val="1849"/>
              </a:lnSpc>
            </a:pPr>
            <a:r>
              <a:rPr lang="es-AR" sz="1887" b="1" spc="128" dirty="0">
                <a:solidFill>
                  <a:srgbClr val="15193E"/>
                </a:solidFill>
                <a:latin typeface="Codec Pro Bold"/>
                <a:ea typeface="Codec Pro Bold"/>
                <a:cs typeface="Codec Pro Bold"/>
                <a:sym typeface="Codec Pro Bold"/>
              </a:rPr>
              <a:t>Biblioteca</a:t>
            </a:r>
          </a:p>
          <a:p>
            <a:pPr algn="l">
              <a:lnSpc>
                <a:spcPts val="1849"/>
              </a:lnSpc>
            </a:pPr>
            <a:r>
              <a:rPr lang="es-AR" sz="1887" b="1" spc="128" dirty="0">
                <a:solidFill>
                  <a:srgbClr val="15193E"/>
                </a:solidFill>
                <a:latin typeface="Codec Pro Bold"/>
                <a:ea typeface="Codec Pro Bold"/>
                <a:cs typeface="Codec Pro Bold"/>
                <a:sym typeface="Codec Pro Bold"/>
              </a:rPr>
              <a:t>Digital</a:t>
            </a:r>
          </a:p>
        </p:txBody>
      </p:sp>
      <p:sp>
        <p:nvSpPr>
          <p:cNvPr id="45" name="TextBox 45"/>
          <p:cNvSpPr txBox="1"/>
          <p:nvPr/>
        </p:nvSpPr>
        <p:spPr>
          <a:xfrm>
            <a:off x="1728699" y="2794049"/>
            <a:ext cx="4370928" cy="20586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326"/>
              </a:lnSpc>
            </a:pPr>
            <a:r>
              <a:rPr lang="es-AR" sz="5666" b="1" dirty="0">
                <a:solidFill>
                  <a:srgbClr val="15193E"/>
                </a:solidFill>
                <a:latin typeface="Codec Pro Bold"/>
                <a:ea typeface="Codec Pro Bold"/>
                <a:cs typeface="Codec Pro Bold"/>
                <a:sym typeface="Codec Pro Bold"/>
              </a:rPr>
              <a:t>SISTEMA DE BIBLIOTECA DIGITAL</a:t>
            </a:r>
          </a:p>
        </p:txBody>
      </p:sp>
      <p:sp>
        <p:nvSpPr>
          <p:cNvPr id="54" name="Freeform 5">
            <a:extLst>
              <a:ext uri="{FF2B5EF4-FFF2-40B4-BE49-F238E27FC236}">
                <a16:creationId xmlns:a16="http://schemas.microsoft.com/office/drawing/2014/main" id="{FB3B464F-CFE0-1393-B613-26A187203680}"/>
              </a:ext>
            </a:extLst>
          </p:cNvPr>
          <p:cNvSpPr/>
          <p:nvPr/>
        </p:nvSpPr>
        <p:spPr>
          <a:xfrm flipH="1">
            <a:off x="10326566" y="2741685"/>
            <a:ext cx="7523422" cy="1537377"/>
          </a:xfrm>
          <a:custGeom>
            <a:avLst/>
            <a:gdLst/>
            <a:ahLst/>
            <a:cxnLst/>
            <a:rect l="l" t="t" r="r" b="b"/>
            <a:pathLst>
              <a:path w="2789693" h="1658599">
                <a:moveTo>
                  <a:pt x="2789692" y="0"/>
                </a:moveTo>
                <a:lnTo>
                  <a:pt x="0" y="0"/>
                </a:lnTo>
                <a:lnTo>
                  <a:pt x="0" y="1658600"/>
                </a:lnTo>
                <a:lnTo>
                  <a:pt x="2789692" y="1658600"/>
                </a:lnTo>
                <a:lnTo>
                  <a:pt x="2789692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5" name="TextBox 10">
            <a:extLst>
              <a:ext uri="{FF2B5EF4-FFF2-40B4-BE49-F238E27FC236}">
                <a16:creationId xmlns:a16="http://schemas.microsoft.com/office/drawing/2014/main" id="{6C92E0CC-898E-B62D-DC03-0C76682858E1}"/>
              </a:ext>
            </a:extLst>
          </p:cNvPr>
          <p:cNvSpPr txBox="1"/>
          <p:nvPr/>
        </p:nvSpPr>
        <p:spPr>
          <a:xfrm>
            <a:off x="11242026" y="3015031"/>
            <a:ext cx="5236362" cy="9848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/>
            <a:r>
              <a:rPr lang="es-MX" sz="3200" dirty="0">
                <a:solidFill>
                  <a:schemeClr val="bg1"/>
                </a:solidFill>
                <a:latin typeface="Codec Pro"/>
                <a:ea typeface="Codec Pro"/>
                <a:cs typeface="Codec Pro"/>
                <a:sym typeface="Codec Pro"/>
              </a:rPr>
              <a:t>REGISTRO DE RECURSOS</a:t>
            </a:r>
          </a:p>
          <a:p>
            <a:pPr algn="r"/>
            <a:r>
              <a:rPr lang="es-MX" sz="3200" dirty="0">
                <a:solidFill>
                  <a:schemeClr val="bg1"/>
                </a:solidFill>
                <a:latin typeface="Codec Pro"/>
                <a:ea typeface="Codec Pro"/>
                <a:cs typeface="Codec Pro"/>
                <a:sym typeface="Codec Pro"/>
              </a:rPr>
              <a:t>BIBLIOTECARIOS</a:t>
            </a:r>
          </a:p>
        </p:txBody>
      </p:sp>
      <p:sp>
        <p:nvSpPr>
          <p:cNvPr id="56" name="Freeform 5">
            <a:extLst>
              <a:ext uri="{FF2B5EF4-FFF2-40B4-BE49-F238E27FC236}">
                <a16:creationId xmlns:a16="http://schemas.microsoft.com/office/drawing/2014/main" id="{2DFE8361-50FD-A5F4-BBC0-01119CAB1F4F}"/>
              </a:ext>
            </a:extLst>
          </p:cNvPr>
          <p:cNvSpPr/>
          <p:nvPr/>
        </p:nvSpPr>
        <p:spPr>
          <a:xfrm flipH="1">
            <a:off x="11317427" y="4510450"/>
            <a:ext cx="6968714" cy="1537377"/>
          </a:xfrm>
          <a:custGeom>
            <a:avLst/>
            <a:gdLst/>
            <a:ahLst/>
            <a:cxnLst/>
            <a:rect l="l" t="t" r="r" b="b"/>
            <a:pathLst>
              <a:path w="2789693" h="1658599">
                <a:moveTo>
                  <a:pt x="2789692" y="0"/>
                </a:moveTo>
                <a:lnTo>
                  <a:pt x="0" y="0"/>
                </a:lnTo>
                <a:lnTo>
                  <a:pt x="0" y="1658600"/>
                </a:lnTo>
                <a:lnTo>
                  <a:pt x="2789692" y="1658600"/>
                </a:lnTo>
                <a:lnTo>
                  <a:pt x="2789692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7" name="TextBox 10">
            <a:extLst>
              <a:ext uri="{FF2B5EF4-FFF2-40B4-BE49-F238E27FC236}">
                <a16:creationId xmlns:a16="http://schemas.microsoft.com/office/drawing/2014/main" id="{EB52DC49-20E1-6080-4D0F-FA07FE24FD9E}"/>
              </a:ext>
            </a:extLst>
          </p:cNvPr>
          <p:cNvSpPr txBox="1"/>
          <p:nvPr/>
        </p:nvSpPr>
        <p:spPr>
          <a:xfrm>
            <a:off x="11317427" y="4783796"/>
            <a:ext cx="5236362" cy="9848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/>
            <a:r>
              <a:rPr lang="es-MX" sz="3200" dirty="0">
                <a:solidFill>
                  <a:schemeClr val="bg1"/>
                </a:solidFill>
                <a:latin typeface="Codec Pro"/>
                <a:ea typeface="Codec Pro"/>
                <a:cs typeface="Codec Pro"/>
                <a:sym typeface="Codec Pro"/>
              </a:rPr>
              <a:t>AUTOMATIZACIÓN DE TAREAS MANUALES</a:t>
            </a:r>
          </a:p>
        </p:txBody>
      </p:sp>
      <p:sp>
        <p:nvSpPr>
          <p:cNvPr id="58" name="Freeform 5">
            <a:extLst>
              <a:ext uri="{FF2B5EF4-FFF2-40B4-BE49-F238E27FC236}">
                <a16:creationId xmlns:a16="http://schemas.microsoft.com/office/drawing/2014/main" id="{49DE6AFA-854F-947D-3A65-49F9A03556FD}"/>
              </a:ext>
            </a:extLst>
          </p:cNvPr>
          <p:cNvSpPr/>
          <p:nvPr/>
        </p:nvSpPr>
        <p:spPr>
          <a:xfrm flipH="1">
            <a:off x="1458843" y="7118843"/>
            <a:ext cx="9144001" cy="1616020"/>
          </a:xfrm>
          <a:custGeom>
            <a:avLst/>
            <a:gdLst/>
            <a:ahLst/>
            <a:cxnLst/>
            <a:rect l="l" t="t" r="r" b="b"/>
            <a:pathLst>
              <a:path w="2789693" h="1658599">
                <a:moveTo>
                  <a:pt x="2789692" y="0"/>
                </a:moveTo>
                <a:lnTo>
                  <a:pt x="0" y="0"/>
                </a:lnTo>
                <a:lnTo>
                  <a:pt x="0" y="1658600"/>
                </a:lnTo>
                <a:lnTo>
                  <a:pt x="2789692" y="1658600"/>
                </a:lnTo>
                <a:lnTo>
                  <a:pt x="2789692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9" name="TextBox 10">
            <a:extLst>
              <a:ext uri="{FF2B5EF4-FFF2-40B4-BE49-F238E27FC236}">
                <a16:creationId xmlns:a16="http://schemas.microsoft.com/office/drawing/2014/main" id="{8A355E20-F63A-762E-4C80-D54062C72553}"/>
              </a:ext>
            </a:extLst>
          </p:cNvPr>
          <p:cNvSpPr txBox="1"/>
          <p:nvPr/>
        </p:nvSpPr>
        <p:spPr>
          <a:xfrm>
            <a:off x="2068446" y="7470831"/>
            <a:ext cx="6705600" cy="9848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/>
            <a:r>
              <a:rPr lang="es-MX" sz="3200" dirty="0">
                <a:solidFill>
                  <a:schemeClr val="bg1"/>
                </a:solidFill>
                <a:latin typeface="Codec Pro"/>
                <a:ea typeface="Codec Pro"/>
                <a:cs typeface="Codec Pro"/>
                <a:sym typeface="Codec Pro"/>
              </a:rPr>
              <a:t>NOTIFICACIÓN DE VENCIMIENTO DE PRÉSTAMOS</a:t>
            </a:r>
          </a:p>
        </p:txBody>
      </p:sp>
      <p:sp>
        <p:nvSpPr>
          <p:cNvPr id="60" name="Freeform 5">
            <a:extLst>
              <a:ext uri="{FF2B5EF4-FFF2-40B4-BE49-F238E27FC236}">
                <a16:creationId xmlns:a16="http://schemas.microsoft.com/office/drawing/2014/main" id="{CA09F285-9067-5F35-7404-89EA73E0E863}"/>
              </a:ext>
            </a:extLst>
          </p:cNvPr>
          <p:cNvSpPr/>
          <p:nvPr/>
        </p:nvSpPr>
        <p:spPr>
          <a:xfrm flipH="1">
            <a:off x="11963400" y="6556715"/>
            <a:ext cx="5493145" cy="1124256"/>
          </a:xfrm>
          <a:custGeom>
            <a:avLst/>
            <a:gdLst/>
            <a:ahLst/>
            <a:cxnLst/>
            <a:rect l="l" t="t" r="r" b="b"/>
            <a:pathLst>
              <a:path w="2789693" h="1658599">
                <a:moveTo>
                  <a:pt x="2789692" y="0"/>
                </a:moveTo>
                <a:lnTo>
                  <a:pt x="0" y="0"/>
                </a:lnTo>
                <a:lnTo>
                  <a:pt x="0" y="1658600"/>
                </a:lnTo>
                <a:lnTo>
                  <a:pt x="2789692" y="1658600"/>
                </a:lnTo>
                <a:lnTo>
                  <a:pt x="2789692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1" name="TextBox 10">
            <a:extLst>
              <a:ext uri="{FF2B5EF4-FFF2-40B4-BE49-F238E27FC236}">
                <a16:creationId xmlns:a16="http://schemas.microsoft.com/office/drawing/2014/main" id="{607D420F-EC04-2096-591B-98EF41B6F986}"/>
              </a:ext>
            </a:extLst>
          </p:cNvPr>
          <p:cNvSpPr txBox="1"/>
          <p:nvPr/>
        </p:nvSpPr>
        <p:spPr>
          <a:xfrm>
            <a:off x="10950238" y="6888028"/>
            <a:ext cx="5236362" cy="4924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/>
            <a:r>
              <a:rPr lang="es-MX" sz="3200" dirty="0">
                <a:solidFill>
                  <a:schemeClr val="bg1"/>
                </a:solidFill>
                <a:latin typeface="Codec Pro"/>
                <a:ea typeface="Codec Pro"/>
                <a:cs typeface="Codec Pro"/>
                <a:sym typeface="Codec Pro"/>
              </a:rPr>
              <a:t>ESCALABILIDAD</a:t>
            </a:r>
          </a:p>
        </p:txBody>
      </p:sp>
      <p:sp>
        <p:nvSpPr>
          <p:cNvPr id="74" name="Flecha: a la derecha con bandas 73">
            <a:extLst>
              <a:ext uri="{FF2B5EF4-FFF2-40B4-BE49-F238E27FC236}">
                <a16:creationId xmlns:a16="http://schemas.microsoft.com/office/drawing/2014/main" id="{DB4A76A3-D4E1-1F93-DD0A-58656D3C2B31}"/>
              </a:ext>
            </a:extLst>
          </p:cNvPr>
          <p:cNvSpPr/>
          <p:nvPr/>
        </p:nvSpPr>
        <p:spPr>
          <a:xfrm>
            <a:off x="7162529" y="2911572"/>
            <a:ext cx="2707898" cy="1154092"/>
          </a:xfrm>
          <a:prstGeom prst="stripedRightArrow">
            <a:avLst>
              <a:gd name="adj1" fmla="val 46270"/>
              <a:gd name="adj2" fmla="val 50000"/>
            </a:avLst>
          </a:prstGeom>
          <a:solidFill>
            <a:srgbClr val="143950"/>
          </a:solidFill>
          <a:ln>
            <a:solidFill>
              <a:srgbClr val="1439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5" name="Flecha: a la derecha con bandas 74">
            <a:extLst>
              <a:ext uri="{FF2B5EF4-FFF2-40B4-BE49-F238E27FC236}">
                <a16:creationId xmlns:a16="http://schemas.microsoft.com/office/drawing/2014/main" id="{5C207F83-EEB8-B6D3-339B-5BBDEEEA9EED}"/>
              </a:ext>
            </a:extLst>
          </p:cNvPr>
          <p:cNvSpPr/>
          <p:nvPr/>
        </p:nvSpPr>
        <p:spPr>
          <a:xfrm rot="3008123">
            <a:off x="3447928" y="5364059"/>
            <a:ext cx="1989795" cy="1154092"/>
          </a:xfrm>
          <a:prstGeom prst="stripedRightArrow">
            <a:avLst>
              <a:gd name="adj1" fmla="val 46270"/>
              <a:gd name="adj2" fmla="val 50000"/>
            </a:avLst>
          </a:prstGeom>
          <a:solidFill>
            <a:srgbClr val="143950"/>
          </a:solidFill>
          <a:ln>
            <a:solidFill>
              <a:srgbClr val="1439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6" name="Rectángulo 75">
            <a:extLst>
              <a:ext uri="{FF2B5EF4-FFF2-40B4-BE49-F238E27FC236}">
                <a16:creationId xmlns:a16="http://schemas.microsoft.com/office/drawing/2014/main" id="{81ABC61D-92CA-E952-B96E-43BCEED6F38C}"/>
              </a:ext>
            </a:extLst>
          </p:cNvPr>
          <p:cNvSpPr/>
          <p:nvPr/>
        </p:nvSpPr>
        <p:spPr>
          <a:xfrm>
            <a:off x="6658613" y="3238500"/>
            <a:ext cx="498339" cy="2530181"/>
          </a:xfrm>
          <a:prstGeom prst="rect">
            <a:avLst/>
          </a:prstGeom>
          <a:solidFill>
            <a:srgbClr val="143950"/>
          </a:solidFill>
          <a:ln>
            <a:solidFill>
              <a:srgbClr val="1439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7" name="Flecha: a la derecha con bandas 76">
            <a:extLst>
              <a:ext uri="{FF2B5EF4-FFF2-40B4-BE49-F238E27FC236}">
                <a16:creationId xmlns:a16="http://schemas.microsoft.com/office/drawing/2014/main" id="{154A8D65-F8C1-4511-15AB-FEA3391BA49F}"/>
              </a:ext>
            </a:extLst>
          </p:cNvPr>
          <p:cNvSpPr/>
          <p:nvPr/>
        </p:nvSpPr>
        <p:spPr>
          <a:xfrm>
            <a:off x="7162528" y="4933414"/>
            <a:ext cx="4343672" cy="1154092"/>
          </a:xfrm>
          <a:prstGeom prst="stripedRightArrow">
            <a:avLst>
              <a:gd name="adj1" fmla="val 46270"/>
              <a:gd name="adj2" fmla="val 50000"/>
            </a:avLst>
          </a:prstGeom>
          <a:solidFill>
            <a:srgbClr val="143950"/>
          </a:solidFill>
          <a:ln>
            <a:solidFill>
              <a:srgbClr val="1439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9" name="Rectángulo 78">
            <a:extLst>
              <a:ext uri="{FF2B5EF4-FFF2-40B4-BE49-F238E27FC236}">
                <a16:creationId xmlns:a16="http://schemas.microsoft.com/office/drawing/2014/main" id="{5FB5A9DA-CE7F-F200-2C48-7EE196C86E4A}"/>
              </a:ext>
            </a:extLst>
          </p:cNvPr>
          <p:cNvSpPr/>
          <p:nvPr/>
        </p:nvSpPr>
        <p:spPr>
          <a:xfrm>
            <a:off x="9386652" y="5256469"/>
            <a:ext cx="483775" cy="2177840"/>
          </a:xfrm>
          <a:prstGeom prst="rect">
            <a:avLst/>
          </a:prstGeom>
          <a:solidFill>
            <a:srgbClr val="143950"/>
          </a:solidFill>
          <a:ln>
            <a:solidFill>
              <a:srgbClr val="1439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0" name="Flecha: a la derecha con bandas 79">
            <a:extLst>
              <a:ext uri="{FF2B5EF4-FFF2-40B4-BE49-F238E27FC236}">
                <a16:creationId xmlns:a16="http://schemas.microsoft.com/office/drawing/2014/main" id="{B1E956EE-579C-1252-159F-EC4B2B029036}"/>
              </a:ext>
            </a:extLst>
          </p:cNvPr>
          <p:cNvSpPr/>
          <p:nvPr/>
        </p:nvSpPr>
        <p:spPr>
          <a:xfrm>
            <a:off x="9853857" y="6588649"/>
            <a:ext cx="2104902" cy="1154092"/>
          </a:xfrm>
          <a:prstGeom prst="stripedRightArrow">
            <a:avLst>
              <a:gd name="adj1" fmla="val 46270"/>
              <a:gd name="adj2" fmla="val 50000"/>
            </a:avLst>
          </a:prstGeom>
          <a:solidFill>
            <a:srgbClr val="143950"/>
          </a:solidFill>
          <a:ln>
            <a:solidFill>
              <a:srgbClr val="1439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39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27795" y="-549566"/>
            <a:ext cx="2789693" cy="1658599"/>
          </a:xfrm>
          <a:custGeom>
            <a:avLst/>
            <a:gdLst/>
            <a:ahLst/>
            <a:cxnLst/>
            <a:rect l="l" t="t" r="r" b="b"/>
            <a:pathLst>
              <a:path w="2789693" h="1658599">
                <a:moveTo>
                  <a:pt x="0" y="0"/>
                </a:moveTo>
                <a:lnTo>
                  <a:pt x="2789693" y="0"/>
                </a:lnTo>
                <a:lnTo>
                  <a:pt x="2789693" y="1658599"/>
                </a:lnTo>
                <a:lnTo>
                  <a:pt x="0" y="16585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1060994" y="451930"/>
            <a:ext cx="2789693" cy="1658599"/>
          </a:xfrm>
          <a:custGeom>
            <a:avLst/>
            <a:gdLst/>
            <a:ahLst/>
            <a:cxnLst/>
            <a:rect l="l" t="t" r="r" b="b"/>
            <a:pathLst>
              <a:path w="2789693" h="1658599">
                <a:moveTo>
                  <a:pt x="0" y="0"/>
                </a:moveTo>
                <a:lnTo>
                  <a:pt x="2789692" y="0"/>
                </a:lnTo>
                <a:lnTo>
                  <a:pt x="2789692" y="1658600"/>
                </a:lnTo>
                <a:lnTo>
                  <a:pt x="0" y="16586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-847471" y="-422617"/>
            <a:ext cx="2362646" cy="1404701"/>
          </a:xfrm>
          <a:custGeom>
            <a:avLst/>
            <a:gdLst/>
            <a:ahLst/>
            <a:cxnLst/>
            <a:rect l="l" t="t" r="r" b="b"/>
            <a:pathLst>
              <a:path w="2362646" h="1404701">
                <a:moveTo>
                  <a:pt x="0" y="0"/>
                </a:moveTo>
                <a:lnTo>
                  <a:pt x="2362646" y="0"/>
                </a:lnTo>
                <a:lnTo>
                  <a:pt x="2362646" y="1404701"/>
                </a:lnTo>
                <a:lnTo>
                  <a:pt x="0" y="140470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722157" y="5524500"/>
            <a:ext cx="6739588" cy="4361130"/>
            <a:chOff x="0" y="0"/>
            <a:chExt cx="1242401" cy="1445918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242401" cy="1445918"/>
            </a:xfrm>
            <a:custGeom>
              <a:avLst/>
              <a:gdLst/>
              <a:ahLst/>
              <a:cxnLst/>
              <a:rect l="l" t="t" r="r" b="b"/>
              <a:pathLst>
                <a:path w="1242401" h="1445918">
                  <a:moveTo>
                    <a:pt x="51834" y="0"/>
                  </a:moveTo>
                  <a:lnTo>
                    <a:pt x="1190567" y="0"/>
                  </a:lnTo>
                  <a:cubicBezTo>
                    <a:pt x="1219194" y="0"/>
                    <a:pt x="1242401" y="23207"/>
                    <a:pt x="1242401" y="51834"/>
                  </a:cubicBezTo>
                  <a:lnTo>
                    <a:pt x="1242401" y="1394083"/>
                  </a:lnTo>
                  <a:cubicBezTo>
                    <a:pt x="1242401" y="1422711"/>
                    <a:pt x="1219194" y="1445918"/>
                    <a:pt x="1190567" y="1445918"/>
                  </a:cubicBezTo>
                  <a:lnTo>
                    <a:pt x="51834" y="1445918"/>
                  </a:lnTo>
                  <a:cubicBezTo>
                    <a:pt x="23207" y="1445918"/>
                    <a:pt x="0" y="1422711"/>
                    <a:pt x="0" y="1394083"/>
                  </a:cubicBezTo>
                  <a:lnTo>
                    <a:pt x="0" y="51834"/>
                  </a:lnTo>
                  <a:cubicBezTo>
                    <a:pt x="0" y="23207"/>
                    <a:pt x="23207" y="0"/>
                    <a:pt x="51834" y="0"/>
                  </a:cubicBezTo>
                  <a:close/>
                </a:path>
              </a:pathLst>
            </a:custGeom>
            <a:solidFill>
              <a:srgbClr val="D1D2DB">
                <a:alpha val="49804"/>
              </a:srgbClr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1242401" cy="14840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8088205" y="5665241"/>
            <a:ext cx="3584619" cy="4205600"/>
            <a:chOff x="0" y="0"/>
            <a:chExt cx="1242401" cy="1445918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242401" cy="1445918"/>
            </a:xfrm>
            <a:custGeom>
              <a:avLst/>
              <a:gdLst/>
              <a:ahLst/>
              <a:cxnLst/>
              <a:rect l="l" t="t" r="r" b="b"/>
              <a:pathLst>
                <a:path w="1242401" h="1445918">
                  <a:moveTo>
                    <a:pt x="51834" y="0"/>
                  </a:moveTo>
                  <a:lnTo>
                    <a:pt x="1190567" y="0"/>
                  </a:lnTo>
                  <a:cubicBezTo>
                    <a:pt x="1219194" y="0"/>
                    <a:pt x="1242401" y="23207"/>
                    <a:pt x="1242401" y="51834"/>
                  </a:cubicBezTo>
                  <a:lnTo>
                    <a:pt x="1242401" y="1394083"/>
                  </a:lnTo>
                  <a:cubicBezTo>
                    <a:pt x="1242401" y="1422711"/>
                    <a:pt x="1219194" y="1445918"/>
                    <a:pt x="1190567" y="1445918"/>
                  </a:cubicBezTo>
                  <a:lnTo>
                    <a:pt x="51834" y="1445918"/>
                  </a:lnTo>
                  <a:cubicBezTo>
                    <a:pt x="23207" y="1445918"/>
                    <a:pt x="0" y="1422711"/>
                    <a:pt x="0" y="1394083"/>
                  </a:cubicBezTo>
                  <a:lnTo>
                    <a:pt x="0" y="51834"/>
                  </a:lnTo>
                  <a:cubicBezTo>
                    <a:pt x="0" y="23207"/>
                    <a:pt x="23207" y="0"/>
                    <a:pt x="51834" y="0"/>
                  </a:cubicBezTo>
                  <a:close/>
                </a:path>
              </a:pathLst>
            </a:custGeom>
            <a:solidFill>
              <a:srgbClr val="D1D2DB">
                <a:alpha val="49804"/>
              </a:srgbClr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1242401" cy="14840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746612" y="5498397"/>
            <a:ext cx="6629126" cy="4394570"/>
            <a:chOff x="0" y="-38100"/>
            <a:chExt cx="1215584" cy="146009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215584" cy="1421990"/>
            </a:xfrm>
            <a:custGeom>
              <a:avLst/>
              <a:gdLst/>
              <a:ahLst/>
              <a:cxnLst/>
              <a:rect l="l" t="t" r="r" b="b"/>
              <a:pathLst>
                <a:path w="1215584" h="1421990">
                  <a:moveTo>
                    <a:pt x="48563" y="0"/>
                  </a:moveTo>
                  <a:lnTo>
                    <a:pt x="1167021" y="0"/>
                  </a:lnTo>
                  <a:cubicBezTo>
                    <a:pt x="1193842" y="0"/>
                    <a:pt x="1215584" y="21742"/>
                    <a:pt x="1215584" y="48563"/>
                  </a:cubicBezTo>
                  <a:lnTo>
                    <a:pt x="1215584" y="1373427"/>
                  </a:lnTo>
                  <a:cubicBezTo>
                    <a:pt x="1215584" y="1400248"/>
                    <a:pt x="1193842" y="1421990"/>
                    <a:pt x="1167021" y="1421990"/>
                  </a:cubicBezTo>
                  <a:lnTo>
                    <a:pt x="48563" y="1421990"/>
                  </a:lnTo>
                  <a:cubicBezTo>
                    <a:pt x="21742" y="1421990"/>
                    <a:pt x="0" y="1400248"/>
                    <a:pt x="0" y="1373427"/>
                  </a:cubicBezTo>
                  <a:lnTo>
                    <a:pt x="0" y="48563"/>
                  </a:lnTo>
                  <a:cubicBezTo>
                    <a:pt x="0" y="21742"/>
                    <a:pt x="21742" y="0"/>
                    <a:pt x="48563" y="0"/>
                  </a:cubicBezTo>
                  <a:close/>
                </a:path>
              </a:pathLst>
            </a:custGeom>
            <a:solidFill>
              <a:srgbClr val="F0F2FD"/>
            </a:solidFill>
          </p:spPr>
        </p:sp>
        <p:sp>
          <p:nvSpPr>
            <p:cNvPr id="19" name="TextBox 19"/>
            <p:cNvSpPr txBox="1"/>
            <p:nvPr/>
          </p:nvSpPr>
          <p:spPr>
            <a:xfrm>
              <a:off x="0" y="-38100"/>
              <a:ext cx="1215584" cy="146009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8088205" y="5701605"/>
            <a:ext cx="3507247" cy="4238888"/>
            <a:chOff x="0" y="0"/>
            <a:chExt cx="1215584" cy="142199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1215584" cy="1421990"/>
            </a:xfrm>
            <a:custGeom>
              <a:avLst/>
              <a:gdLst/>
              <a:ahLst/>
              <a:cxnLst/>
              <a:rect l="l" t="t" r="r" b="b"/>
              <a:pathLst>
                <a:path w="1215584" h="1421990">
                  <a:moveTo>
                    <a:pt x="48563" y="0"/>
                  </a:moveTo>
                  <a:lnTo>
                    <a:pt x="1167021" y="0"/>
                  </a:lnTo>
                  <a:cubicBezTo>
                    <a:pt x="1193842" y="0"/>
                    <a:pt x="1215584" y="21742"/>
                    <a:pt x="1215584" y="48563"/>
                  </a:cubicBezTo>
                  <a:lnTo>
                    <a:pt x="1215584" y="1373427"/>
                  </a:lnTo>
                  <a:cubicBezTo>
                    <a:pt x="1215584" y="1400248"/>
                    <a:pt x="1193842" y="1421990"/>
                    <a:pt x="1167021" y="1421990"/>
                  </a:cubicBezTo>
                  <a:lnTo>
                    <a:pt x="48563" y="1421990"/>
                  </a:lnTo>
                  <a:cubicBezTo>
                    <a:pt x="21742" y="1421990"/>
                    <a:pt x="0" y="1400248"/>
                    <a:pt x="0" y="1373427"/>
                  </a:cubicBezTo>
                  <a:lnTo>
                    <a:pt x="0" y="48563"/>
                  </a:lnTo>
                  <a:cubicBezTo>
                    <a:pt x="0" y="21742"/>
                    <a:pt x="21742" y="0"/>
                    <a:pt x="48563" y="0"/>
                  </a:cubicBezTo>
                  <a:close/>
                </a:path>
              </a:pathLst>
            </a:custGeom>
            <a:solidFill>
              <a:srgbClr val="F0F2FD"/>
            </a:solidFill>
          </p:spPr>
        </p:sp>
        <p:sp>
          <p:nvSpPr>
            <p:cNvPr id="22" name="TextBox 22"/>
            <p:cNvSpPr txBox="1"/>
            <p:nvPr/>
          </p:nvSpPr>
          <p:spPr>
            <a:xfrm>
              <a:off x="0" y="-38100"/>
              <a:ext cx="1215584" cy="146009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800673" y="7758059"/>
            <a:ext cx="2033483" cy="2033483"/>
            <a:chOff x="0" y="0"/>
            <a:chExt cx="812800" cy="812800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5193E"/>
            </a:solidFill>
          </p:spPr>
        </p:sp>
        <p:sp>
          <p:nvSpPr>
            <p:cNvPr id="31" name="TextBox 31"/>
            <p:cNvSpPr txBox="1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383"/>
                </a:lnSpc>
              </a:pPr>
              <a:endParaRPr/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794275" y="5665241"/>
            <a:ext cx="2033483" cy="2033483"/>
            <a:chOff x="0" y="0"/>
            <a:chExt cx="812800" cy="812800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5193E"/>
            </a:solidFill>
          </p:spPr>
        </p:sp>
        <p:sp>
          <p:nvSpPr>
            <p:cNvPr id="34" name="TextBox 34"/>
            <p:cNvSpPr txBox="1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383"/>
                </a:lnSpc>
              </a:pPr>
              <a:endParaRPr/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8873165" y="5857807"/>
            <a:ext cx="2033483" cy="2033483"/>
            <a:chOff x="0" y="0"/>
            <a:chExt cx="812800" cy="812800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5193E"/>
            </a:solidFill>
          </p:spPr>
        </p:sp>
        <p:sp>
          <p:nvSpPr>
            <p:cNvPr id="37" name="TextBox 37"/>
            <p:cNvSpPr txBox="1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383"/>
                </a:lnSpc>
              </a:pPr>
              <a:endParaRPr/>
            </a:p>
          </p:txBody>
        </p:sp>
      </p:grpSp>
      <p:sp>
        <p:nvSpPr>
          <p:cNvPr id="41" name="Freeform 41"/>
          <p:cNvSpPr/>
          <p:nvPr/>
        </p:nvSpPr>
        <p:spPr>
          <a:xfrm>
            <a:off x="14500608" y="1380534"/>
            <a:ext cx="670403" cy="703667"/>
          </a:xfrm>
          <a:custGeom>
            <a:avLst/>
            <a:gdLst/>
            <a:ahLst/>
            <a:cxnLst/>
            <a:rect l="l" t="t" r="r" b="b"/>
            <a:pathLst>
              <a:path w="670403" h="703667">
                <a:moveTo>
                  <a:pt x="0" y="0"/>
                </a:moveTo>
                <a:lnTo>
                  <a:pt x="670403" y="0"/>
                </a:lnTo>
                <a:lnTo>
                  <a:pt x="670403" y="703667"/>
                </a:lnTo>
                <a:lnTo>
                  <a:pt x="0" y="70366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6" name="TextBox 46"/>
          <p:cNvSpPr txBox="1"/>
          <p:nvPr/>
        </p:nvSpPr>
        <p:spPr>
          <a:xfrm>
            <a:off x="15276786" y="1397617"/>
            <a:ext cx="1715814" cy="69788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849"/>
              </a:lnSpc>
            </a:pPr>
            <a:r>
              <a:rPr lang="es-AR" sz="1887" b="1" spc="128" dirty="0">
                <a:solidFill>
                  <a:srgbClr val="FFFFFF"/>
                </a:solidFill>
                <a:latin typeface="Codec Pro Bold"/>
                <a:ea typeface="Codec Pro Bold"/>
                <a:cs typeface="Codec Pro Bold"/>
                <a:sym typeface="Codec Pro Bold"/>
              </a:rPr>
              <a:t>Sistema de Biblioteca Digital</a:t>
            </a:r>
          </a:p>
        </p:txBody>
      </p:sp>
      <p:sp>
        <p:nvSpPr>
          <p:cNvPr id="47" name="TextBox 47"/>
          <p:cNvSpPr txBox="1"/>
          <p:nvPr/>
        </p:nvSpPr>
        <p:spPr>
          <a:xfrm>
            <a:off x="2692513" y="752335"/>
            <a:ext cx="10504151" cy="79117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6015"/>
              </a:lnSpc>
            </a:pPr>
            <a:r>
              <a:rPr lang="es-AR" sz="6399" b="1" dirty="0">
                <a:solidFill>
                  <a:srgbClr val="FFFFFF"/>
                </a:solidFill>
                <a:latin typeface="Codec Pro Ultra-Bold"/>
                <a:ea typeface="Codec Pro Ultra-Bold"/>
                <a:cs typeface="Codec Pro Ultra-Bold"/>
                <a:sym typeface="Codec Pro Ultra-Bold"/>
              </a:rPr>
              <a:t>Arquitectura del Software</a:t>
            </a:r>
          </a:p>
        </p:txBody>
      </p:sp>
      <p:sp>
        <p:nvSpPr>
          <p:cNvPr id="48" name="TextBox 48"/>
          <p:cNvSpPr txBox="1"/>
          <p:nvPr/>
        </p:nvSpPr>
        <p:spPr>
          <a:xfrm>
            <a:off x="2516991" y="6332329"/>
            <a:ext cx="2830322" cy="2625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73"/>
              </a:lnSpc>
            </a:pPr>
            <a:r>
              <a:rPr lang="en-US" sz="2100" b="1" dirty="0">
                <a:solidFill>
                  <a:srgbClr val="15193E"/>
                </a:solidFill>
                <a:latin typeface="Codec Pro Ultra-Bold"/>
                <a:ea typeface="Codec Pro Ultra-Bold"/>
                <a:cs typeface="Codec Pro Ultra-Bold"/>
                <a:sym typeface="Codec Pro Ultra-Bold"/>
              </a:rPr>
              <a:t>FRONTEND</a:t>
            </a:r>
          </a:p>
        </p:txBody>
      </p:sp>
      <p:sp>
        <p:nvSpPr>
          <p:cNvPr id="49" name="TextBox 49"/>
          <p:cNvSpPr txBox="1"/>
          <p:nvPr/>
        </p:nvSpPr>
        <p:spPr>
          <a:xfrm>
            <a:off x="2457310" y="8892255"/>
            <a:ext cx="2830322" cy="2625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73"/>
              </a:lnSpc>
            </a:pPr>
            <a:r>
              <a:rPr lang="en-US" sz="2100" b="1" dirty="0">
                <a:solidFill>
                  <a:srgbClr val="15193E"/>
                </a:solidFill>
                <a:latin typeface="Codec Pro Ultra-Bold"/>
                <a:ea typeface="Codec Pro Ultra-Bold"/>
                <a:cs typeface="Codec Pro Ultra-Bold"/>
                <a:sym typeface="Codec Pro Ultra-Bold"/>
              </a:rPr>
              <a:t>BACKEND</a:t>
            </a:r>
          </a:p>
        </p:txBody>
      </p:sp>
      <p:sp>
        <p:nvSpPr>
          <p:cNvPr id="50" name="TextBox 50"/>
          <p:cNvSpPr txBox="1"/>
          <p:nvPr/>
        </p:nvSpPr>
        <p:spPr>
          <a:xfrm>
            <a:off x="8562010" y="8088716"/>
            <a:ext cx="2830322" cy="2625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73"/>
              </a:lnSpc>
            </a:pPr>
            <a:r>
              <a:rPr lang="en-US" sz="2100" b="1" dirty="0">
                <a:solidFill>
                  <a:srgbClr val="15193E"/>
                </a:solidFill>
                <a:latin typeface="Codec Pro Ultra-Bold"/>
                <a:ea typeface="Codec Pro Ultra-Bold"/>
                <a:cs typeface="Codec Pro Ultra-Bold"/>
                <a:sym typeface="Codec Pro Ultra-Bold"/>
              </a:rPr>
              <a:t>BASE DE DATOS</a:t>
            </a:r>
          </a:p>
        </p:txBody>
      </p:sp>
      <p:sp>
        <p:nvSpPr>
          <p:cNvPr id="53" name="TextBox 53"/>
          <p:cNvSpPr txBox="1"/>
          <p:nvPr/>
        </p:nvSpPr>
        <p:spPr>
          <a:xfrm>
            <a:off x="1561230" y="4269235"/>
            <a:ext cx="7616393" cy="34753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lnSpc>
                <a:spcPts val="2520"/>
              </a:lnSpc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rgbClr val="FFFFFF"/>
                </a:solidFill>
                <a:latin typeface="Codec Pro"/>
                <a:ea typeface="Codec Pro"/>
                <a:cs typeface="Codec Pro"/>
                <a:sym typeface="Codec Pro"/>
              </a:rPr>
              <a:t>ARQUITECTURA EN CAPAS</a:t>
            </a:r>
          </a:p>
        </p:txBody>
      </p:sp>
      <p:sp>
        <p:nvSpPr>
          <p:cNvPr id="54" name="TextBox 54"/>
          <p:cNvSpPr txBox="1"/>
          <p:nvPr/>
        </p:nvSpPr>
        <p:spPr>
          <a:xfrm>
            <a:off x="4328413" y="7624781"/>
            <a:ext cx="2830322" cy="2437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80"/>
              </a:lnSpc>
            </a:pPr>
            <a:r>
              <a:rPr lang="en-US" sz="2400" dirty="0">
                <a:solidFill>
                  <a:srgbClr val="15193E"/>
                </a:solidFill>
                <a:latin typeface="Codec Pro"/>
                <a:ea typeface="Codec Pro"/>
                <a:cs typeface="Codec Pro"/>
                <a:sym typeface="Codec Pro"/>
              </a:rPr>
              <a:t>Visual Basic .NET</a:t>
            </a:r>
          </a:p>
        </p:txBody>
      </p:sp>
      <p:sp>
        <p:nvSpPr>
          <p:cNvPr id="58" name="Freeform 58"/>
          <p:cNvSpPr/>
          <p:nvPr/>
        </p:nvSpPr>
        <p:spPr>
          <a:xfrm flipH="1" flipV="1">
            <a:off x="15682795" y="9177967"/>
            <a:ext cx="2789693" cy="1658599"/>
          </a:xfrm>
          <a:custGeom>
            <a:avLst/>
            <a:gdLst/>
            <a:ahLst/>
            <a:cxnLst/>
            <a:rect l="l" t="t" r="r" b="b"/>
            <a:pathLst>
              <a:path w="2789693" h="1658599">
                <a:moveTo>
                  <a:pt x="2789692" y="1658599"/>
                </a:moveTo>
                <a:lnTo>
                  <a:pt x="0" y="1658599"/>
                </a:lnTo>
                <a:lnTo>
                  <a:pt x="0" y="0"/>
                </a:lnTo>
                <a:lnTo>
                  <a:pt x="2789692" y="0"/>
                </a:lnTo>
                <a:lnTo>
                  <a:pt x="2789692" y="165859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9" name="Freeform 59"/>
          <p:cNvSpPr/>
          <p:nvPr/>
        </p:nvSpPr>
        <p:spPr>
          <a:xfrm flipH="1" flipV="1">
            <a:off x="16559302" y="8234368"/>
            <a:ext cx="2789693" cy="1658599"/>
          </a:xfrm>
          <a:custGeom>
            <a:avLst/>
            <a:gdLst/>
            <a:ahLst/>
            <a:cxnLst/>
            <a:rect l="l" t="t" r="r" b="b"/>
            <a:pathLst>
              <a:path w="2789693" h="1658599">
                <a:moveTo>
                  <a:pt x="2789692" y="1658599"/>
                </a:moveTo>
                <a:lnTo>
                  <a:pt x="0" y="1658599"/>
                </a:lnTo>
                <a:lnTo>
                  <a:pt x="0" y="0"/>
                </a:lnTo>
                <a:lnTo>
                  <a:pt x="2789692" y="0"/>
                </a:lnTo>
                <a:lnTo>
                  <a:pt x="2789692" y="1658599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0" name="Freeform 60"/>
          <p:cNvSpPr/>
          <p:nvPr/>
        </p:nvSpPr>
        <p:spPr>
          <a:xfrm flipH="1" flipV="1">
            <a:off x="16772825" y="9238143"/>
            <a:ext cx="2362646" cy="1404701"/>
          </a:xfrm>
          <a:custGeom>
            <a:avLst/>
            <a:gdLst/>
            <a:ahLst/>
            <a:cxnLst/>
            <a:rect l="l" t="t" r="r" b="b"/>
            <a:pathLst>
              <a:path w="2362646" h="1404701">
                <a:moveTo>
                  <a:pt x="2362646" y="1404701"/>
                </a:moveTo>
                <a:lnTo>
                  <a:pt x="0" y="1404701"/>
                </a:lnTo>
                <a:lnTo>
                  <a:pt x="0" y="0"/>
                </a:lnTo>
                <a:lnTo>
                  <a:pt x="2362646" y="0"/>
                </a:lnTo>
                <a:lnTo>
                  <a:pt x="2362646" y="1404701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pic>
        <p:nvPicPr>
          <p:cNvPr id="62" name="Imagen 61">
            <a:extLst>
              <a:ext uri="{FF2B5EF4-FFF2-40B4-BE49-F238E27FC236}">
                <a16:creationId xmlns:a16="http://schemas.microsoft.com/office/drawing/2014/main" id="{094C1C16-6828-C716-5A25-5F999B462E9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042" y="6021639"/>
            <a:ext cx="1443112" cy="1434866"/>
          </a:xfrm>
          <a:prstGeom prst="rect">
            <a:avLst/>
          </a:prstGeom>
        </p:spPr>
      </p:pic>
      <p:pic>
        <p:nvPicPr>
          <p:cNvPr id="66" name="Imagen 65">
            <a:extLst>
              <a:ext uri="{FF2B5EF4-FFF2-40B4-BE49-F238E27FC236}">
                <a16:creationId xmlns:a16="http://schemas.microsoft.com/office/drawing/2014/main" id="{E3E642F8-E450-22E7-EA76-0F37E862567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42" y="7717197"/>
            <a:ext cx="2477165" cy="1830625"/>
          </a:xfrm>
          <a:prstGeom prst="rect">
            <a:avLst/>
          </a:prstGeom>
        </p:spPr>
      </p:pic>
      <p:pic>
        <p:nvPicPr>
          <p:cNvPr id="68" name="Imagen 67">
            <a:extLst>
              <a:ext uri="{FF2B5EF4-FFF2-40B4-BE49-F238E27FC236}">
                <a16:creationId xmlns:a16="http://schemas.microsoft.com/office/drawing/2014/main" id="{0DF3D8F3-E9F7-9187-A548-B2E8B44AE45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4688" y="6398298"/>
            <a:ext cx="964967" cy="964967"/>
          </a:xfrm>
          <a:prstGeom prst="rect">
            <a:avLst/>
          </a:prstGeom>
        </p:spPr>
      </p:pic>
      <p:sp>
        <p:nvSpPr>
          <p:cNvPr id="69" name="TextBox 53">
            <a:extLst>
              <a:ext uri="{FF2B5EF4-FFF2-40B4-BE49-F238E27FC236}">
                <a16:creationId xmlns:a16="http://schemas.microsoft.com/office/drawing/2014/main" id="{3817C143-9F85-78F1-C779-4DC624628526}"/>
              </a:ext>
            </a:extLst>
          </p:cNvPr>
          <p:cNvSpPr txBox="1"/>
          <p:nvPr/>
        </p:nvSpPr>
        <p:spPr>
          <a:xfrm>
            <a:off x="1539116" y="2667883"/>
            <a:ext cx="7616393" cy="9848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rgbClr val="FFFFFF"/>
                </a:solidFill>
                <a:latin typeface="Codec Pro"/>
                <a:ea typeface="Codec Pro"/>
                <a:cs typeface="Codec Pro"/>
                <a:sym typeface="Codec Pro"/>
              </a:rPr>
              <a:t>ESCALABLE, MANTENIBLE Y EFICIENTE</a:t>
            </a:r>
          </a:p>
        </p:txBody>
      </p:sp>
      <p:sp>
        <p:nvSpPr>
          <p:cNvPr id="70" name="Rectángulo 69">
            <a:extLst>
              <a:ext uri="{FF2B5EF4-FFF2-40B4-BE49-F238E27FC236}">
                <a16:creationId xmlns:a16="http://schemas.microsoft.com/office/drawing/2014/main" id="{D415ADD3-9490-C893-9962-2AE878C245BE}"/>
              </a:ext>
            </a:extLst>
          </p:cNvPr>
          <p:cNvSpPr/>
          <p:nvPr/>
        </p:nvSpPr>
        <p:spPr>
          <a:xfrm>
            <a:off x="3645734" y="6696326"/>
            <a:ext cx="99187" cy="2033483"/>
          </a:xfrm>
          <a:prstGeom prst="rect">
            <a:avLst/>
          </a:prstGeom>
          <a:solidFill>
            <a:srgbClr val="143950"/>
          </a:solidFill>
          <a:ln>
            <a:solidFill>
              <a:srgbClr val="1439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1" name="Flecha: a la derecha 70">
            <a:extLst>
              <a:ext uri="{FF2B5EF4-FFF2-40B4-BE49-F238E27FC236}">
                <a16:creationId xmlns:a16="http://schemas.microsoft.com/office/drawing/2014/main" id="{7C081AEF-3F26-10A0-C1E5-74BF109F1541}"/>
              </a:ext>
            </a:extLst>
          </p:cNvPr>
          <p:cNvSpPr/>
          <p:nvPr/>
        </p:nvSpPr>
        <p:spPr>
          <a:xfrm>
            <a:off x="3645734" y="7569635"/>
            <a:ext cx="621466" cy="262572"/>
          </a:xfrm>
          <a:prstGeom prst="rightArrow">
            <a:avLst/>
          </a:prstGeom>
          <a:solidFill>
            <a:srgbClr val="143950"/>
          </a:solidFill>
          <a:ln>
            <a:solidFill>
              <a:srgbClr val="1439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2" name="TextBox 54">
            <a:extLst>
              <a:ext uri="{FF2B5EF4-FFF2-40B4-BE49-F238E27FC236}">
                <a16:creationId xmlns:a16="http://schemas.microsoft.com/office/drawing/2014/main" id="{A0EF5AC0-AD46-D774-997F-B212DA32F8E1}"/>
              </a:ext>
            </a:extLst>
          </p:cNvPr>
          <p:cNvSpPr txBox="1"/>
          <p:nvPr/>
        </p:nvSpPr>
        <p:spPr>
          <a:xfrm>
            <a:off x="8460055" y="9023541"/>
            <a:ext cx="2830322" cy="2437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80"/>
              </a:lnSpc>
            </a:pPr>
            <a:r>
              <a:rPr lang="en-US" sz="2400" dirty="0">
                <a:solidFill>
                  <a:srgbClr val="15193E"/>
                </a:solidFill>
                <a:latin typeface="Codec Pro"/>
                <a:ea typeface="Codec Pro"/>
                <a:cs typeface="Codec Pro"/>
                <a:sym typeface="Codec Pro"/>
              </a:rPr>
              <a:t>MySQL</a:t>
            </a:r>
          </a:p>
        </p:txBody>
      </p:sp>
      <p:sp>
        <p:nvSpPr>
          <p:cNvPr id="73" name="TextBox 53">
            <a:extLst>
              <a:ext uri="{FF2B5EF4-FFF2-40B4-BE49-F238E27FC236}">
                <a16:creationId xmlns:a16="http://schemas.microsoft.com/office/drawing/2014/main" id="{FDCDA1C8-1047-1F88-71E8-1CBB947F6308}"/>
              </a:ext>
            </a:extLst>
          </p:cNvPr>
          <p:cNvSpPr txBox="1"/>
          <p:nvPr/>
        </p:nvSpPr>
        <p:spPr>
          <a:xfrm>
            <a:off x="9311255" y="3281264"/>
            <a:ext cx="4568393" cy="3341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520"/>
              </a:lnSpc>
            </a:pPr>
            <a:r>
              <a:rPr lang="es-AR" sz="2800" dirty="0">
                <a:solidFill>
                  <a:srgbClr val="FFFFFF"/>
                </a:solidFill>
                <a:latin typeface="Codec Pro"/>
                <a:ea typeface="Codec Pro"/>
                <a:cs typeface="Codec Pro"/>
                <a:sym typeface="Codec Pro"/>
              </a:rPr>
              <a:t>interfaz de usuario</a:t>
            </a:r>
          </a:p>
        </p:txBody>
      </p:sp>
      <p:sp>
        <p:nvSpPr>
          <p:cNvPr id="74" name="TextBox 53">
            <a:extLst>
              <a:ext uri="{FF2B5EF4-FFF2-40B4-BE49-F238E27FC236}">
                <a16:creationId xmlns:a16="http://schemas.microsoft.com/office/drawing/2014/main" id="{B74958CE-4A2D-2FE9-0244-D1C928A6A474}"/>
              </a:ext>
            </a:extLst>
          </p:cNvPr>
          <p:cNvSpPr txBox="1"/>
          <p:nvPr/>
        </p:nvSpPr>
        <p:spPr>
          <a:xfrm>
            <a:off x="9311255" y="3967486"/>
            <a:ext cx="4568393" cy="65473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520"/>
              </a:lnSpc>
            </a:pPr>
            <a:r>
              <a:rPr lang="es-AR" sz="2800" dirty="0">
                <a:solidFill>
                  <a:srgbClr val="FFFFFF"/>
                </a:solidFill>
                <a:latin typeface="Codec Pro"/>
                <a:ea typeface="Codec Pro"/>
                <a:cs typeface="Codec Pro"/>
                <a:sym typeface="Codec Pro"/>
              </a:rPr>
              <a:t>Lógica de vencimiento de préstamos</a:t>
            </a:r>
          </a:p>
        </p:txBody>
      </p:sp>
      <p:sp>
        <p:nvSpPr>
          <p:cNvPr id="75" name="TextBox 53">
            <a:extLst>
              <a:ext uri="{FF2B5EF4-FFF2-40B4-BE49-F238E27FC236}">
                <a16:creationId xmlns:a16="http://schemas.microsoft.com/office/drawing/2014/main" id="{1CC73257-7B42-030D-E17B-213ACA36BE83}"/>
              </a:ext>
            </a:extLst>
          </p:cNvPr>
          <p:cNvSpPr txBox="1"/>
          <p:nvPr/>
        </p:nvSpPr>
        <p:spPr>
          <a:xfrm>
            <a:off x="9311255" y="4861240"/>
            <a:ext cx="4568393" cy="3341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520"/>
              </a:lnSpc>
            </a:pPr>
            <a:r>
              <a:rPr lang="es-AR" sz="2800" dirty="0">
                <a:solidFill>
                  <a:srgbClr val="FFFFFF"/>
                </a:solidFill>
                <a:latin typeface="Codec Pro"/>
                <a:ea typeface="Codec Pro"/>
                <a:cs typeface="Codec Pro"/>
                <a:sym typeface="Codec Pro"/>
              </a:rPr>
              <a:t>Base de datos</a:t>
            </a:r>
          </a:p>
        </p:txBody>
      </p:sp>
      <p:sp>
        <p:nvSpPr>
          <p:cNvPr id="76" name="Rectángulo 75">
            <a:extLst>
              <a:ext uri="{FF2B5EF4-FFF2-40B4-BE49-F238E27FC236}">
                <a16:creationId xmlns:a16="http://schemas.microsoft.com/office/drawing/2014/main" id="{B0CFD31B-BA30-FA2C-7EDF-B934CCF5B268}"/>
              </a:ext>
            </a:extLst>
          </p:cNvPr>
          <p:cNvSpPr/>
          <p:nvPr/>
        </p:nvSpPr>
        <p:spPr>
          <a:xfrm>
            <a:off x="7718792" y="3336015"/>
            <a:ext cx="206008" cy="1800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7" name="Flecha: a la derecha 76">
            <a:extLst>
              <a:ext uri="{FF2B5EF4-FFF2-40B4-BE49-F238E27FC236}">
                <a16:creationId xmlns:a16="http://schemas.microsoft.com/office/drawing/2014/main" id="{21909DBE-2BCA-3FBD-791E-B6698976783A}"/>
              </a:ext>
            </a:extLst>
          </p:cNvPr>
          <p:cNvSpPr/>
          <p:nvPr/>
        </p:nvSpPr>
        <p:spPr>
          <a:xfrm>
            <a:off x="7718792" y="3189206"/>
            <a:ext cx="894755" cy="299044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8" name="Flecha: a la derecha 77">
            <a:extLst>
              <a:ext uri="{FF2B5EF4-FFF2-40B4-BE49-F238E27FC236}">
                <a16:creationId xmlns:a16="http://schemas.microsoft.com/office/drawing/2014/main" id="{EBE3ED2C-5E2A-CEF9-4056-74290DB298D0}"/>
              </a:ext>
            </a:extLst>
          </p:cNvPr>
          <p:cNvSpPr/>
          <p:nvPr/>
        </p:nvSpPr>
        <p:spPr>
          <a:xfrm>
            <a:off x="7718792" y="3988372"/>
            <a:ext cx="894755" cy="299044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9" name="Flecha: a la derecha 78">
            <a:extLst>
              <a:ext uri="{FF2B5EF4-FFF2-40B4-BE49-F238E27FC236}">
                <a16:creationId xmlns:a16="http://schemas.microsoft.com/office/drawing/2014/main" id="{82AA5BA2-F86A-D7D3-6236-125436E54AC3}"/>
              </a:ext>
            </a:extLst>
          </p:cNvPr>
          <p:cNvSpPr/>
          <p:nvPr/>
        </p:nvSpPr>
        <p:spPr>
          <a:xfrm>
            <a:off x="7718791" y="4897278"/>
            <a:ext cx="894755" cy="299044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1" name="Cerrar llave 80">
            <a:extLst>
              <a:ext uri="{FF2B5EF4-FFF2-40B4-BE49-F238E27FC236}">
                <a16:creationId xmlns:a16="http://schemas.microsoft.com/office/drawing/2014/main" id="{3389D19E-0EEE-DC14-783A-E9229332E271}"/>
              </a:ext>
            </a:extLst>
          </p:cNvPr>
          <p:cNvSpPr/>
          <p:nvPr/>
        </p:nvSpPr>
        <p:spPr>
          <a:xfrm>
            <a:off x="13879648" y="3132807"/>
            <a:ext cx="776178" cy="2365590"/>
          </a:xfrm>
          <a:prstGeom prst="rightBrace">
            <a:avLst/>
          </a:prstGeom>
          <a:solidFill>
            <a:srgbClr val="14395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2" name="TextBox 53">
            <a:extLst>
              <a:ext uri="{FF2B5EF4-FFF2-40B4-BE49-F238E27FC236}">
                <a16:creationId xmlns:a16="http://schemas.microsoft.com/office/drawing/2014/main" id="{ED638D31-3162-860F-C417-58DA58EE89B4}"/>
              </a:ext>
            </a:extLst>
          </p:cNvPr>
          <p:cNvSpPr txBox="1"/>
          <p:nvPr/>
        </p:nvSpPr>
        <p:spPr>
          <a:xfrm>
            <a:off x="14889626" y="3530571"/>
            <a:ext cx="2490133" cy="147732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s-AR" sz="3200" dirty="0">
                <a:solidFill>
                  <a:srgbClr val="FFFFFF"/>
                </a:solidFill>
                <a:latin typeface="Codec Pro"/>
                <a:ea typeface="Codec Pro"/>
                <a:cs typeface="Codec Pro"/>
                <a:sym typeface="Codec Pro"/>
              </a:rPr>
              <a:t>Flexibilidad del</a:t>
            </a:r>
          </a:p>
          <a:p>
            <a:pPr algn="ctr"/>
            <a:r>
              <a:rPr lang="es-AR" sz="3200" dirty="0">
                <a:solidFill>
                  <a:srgbClr val="FFFFFF"/>
                </a:solidFill>
                <a:latin typeface="Codec Pro"/>
                <a:ea typeface="Codec Pro"/>
                <a:cs typeface="Codec Pro"/>
                <a:sym typeface="Codec Pro"/>
              </a:rPr>
              <a:t>sistema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E5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9144000" y="0"/>
            <a:ext cx="9245078" cy="10401374"/>
          </a:xfrm>
          <a:custGeom>
            <a:avLst/>
            <a:gdLst/>
            <a:ahLst/>
            <a:cxnLst/>
            <a:rect l="l" t="t" r="r" b="b"/>
            <a:pathLst>
              <a:path w="10401374" h="10401374">
                <a:moveTo>
                  <a:pt x="0" y="0"/>
                </a:moveTo>
                <a:lnTo>
                  <a:pt x="10401374" y="0"/>
                </a:lnTo>
                <a:lnTo>
                  <a:pt x="10401374" y="10401374"/>
                </a:lnTo>
                <a:lnTo>
                  <a:pt x="0" y="1040137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139536" y="-549566"/>
            <a:ext cx="2789693" cy="1658599"/>
          </a:xfrm>
          <a:custGeom>
            <a:avLst/>
            <a:gdLst/>
            <a:ahLst/>
            <a:cxnLst/>
            <a:rect l="l" t="t" r="r" b="b"/>
            <a:pathLst>
              <a:path w="2789693" h="1658599">
                <a:moveTo>
                  <a:pt x="0" y="0"/>
                </a:moveTo>
                <a:lnTo>
                  <a:pt x="2789693" y="0"/>
                </a:lnTo>
                <a:lnTo>
                  <a:pt x="2789693" y="1658599"/>
                </a:lnTo>
                <a:lnTo>
                  <a:pt x="0" y="16585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-1214315" y="479227"/>
            <a:ext cx="2789693" cy="1658599"/>
          </a:xfrm>
          <a:custGeom>
            <a:avLst/>
            <a:gdLst/>
            <a:ahLst/>
            <a:cxnLst/>
            <a:rect l="l" t="t" r="r" b="b"/>
            <a:pathLst>
              <a:path w="2789693" h="1658599">
                <a:moveTo>
                  <a:pt x="0" y="0"/>
                </a:moveTo>
                <a:lnTo>
                  <a:pt x="2789693" y="0"/>
                </a:lnTo>
                <a:lnTo>
                  <a:pt x="2789693" y="1658599"/>
                </a:lnTo>
                <a:lnTo>
                  <a:pt x="0" y="16585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-1000792" y="-422617"/>
            <a:ext cx="2362646" cy="1404701"/>
          </a:xfrm>
          <a:custGeom>
            <a:avLst/>
            <a:gdLst/>
            <a:ahLst/>
            <a:cxnLst/>
            <a:rect l="l" t="t" r="r" b="b"/>
            <a:pathLst>
              <a:path w="2362646" h="1404701">
                <a:moveTo>
                  <a:pt x="0" y="0"/>
                </a:moveTo>
                <a:lnTo>
                  <a:pt x="2362647" y="0"/>
                </a:lnTo>
                <a:lnTo>
                  <a:pt x="2362647" y="1404701"/>
                </a:lnTo>
                <a:lnTo>
                  <a:pt x="0" y="140470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flipV="1">
            <a:off x="-139536" y="9177967"/>
            <a:ext cx="2789693" cy="1658599"/>
          </a:xfrm>
          <a:custGeom>
            <a:avLst/>
            <a:gdLst/>
            <a:ahLst/>
            <a:cxnLst/>
            <a:rect l="l" t="t" r="r" b="b"/>
            <a:pathLst>
              <a:path w="2789693" h="1658599">
                <a:moveTo>
                  <a:pt x="0" y="1658599"/>
                </a:moveTo>
                <a:lnTo>
                  <a:pt x="2789693" y="1658599"/>
                </a:lnTo>
                <a:lnTo>
                  <a:pt x="2789693" y="0"/>
                </a:lnTo>
                <a:lnTo>
                  <a:pt x="0" y="0"/>
                </a:lnTo>
                <a:lnTo>
                  <a:pt x="0" y="165859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flipV="1">
            <a:off x="-1000792" y="9238143"/>
            <a:ext cx="2362646" cy="1404701"/>
          </a:xfrm>
          <a:custGeom>
            <a:avLst/>
            <a:gdLst/>
            <a:ahLst/>
            <a:cxnLst/>
            <a:rect l="l" t="t" r="r" b="b"/>
            <a:pathLst>
              <a:path w="2362646" h="1404701">
                <a:moveTo>
                  <a:pt x="0" y="1404701"/>
                </a:moveTo>
                <a:lnTo>
                  <a:pt x="2362647" y="1404701"/>
                </a:lnTo>
                <a:lnTo>
                  <a:pt x="2362647" y="0"/>
                </a:lnTo>
                <a:lnTo>
                  <a:pt x="0" y="0"/>
                </a:lnTo>
                <a:lnTo>
                  <a:pt x="0" y="1404701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9" name="AutoShape 9"/>
          <p:cNvSpPr/>
          <p:nvPr/>
        </p:nvSpPr>
        <p:spPr>
          <a:xfrm>
            <a:off x="10294993" y="1109415"/>
            <a:ext cx="0" cy="8229600"/>
          </a:xfrm>
          <a:prstGeom prst="line">
            <a:avLst/>
          </a:prstGeom>
          <a:ln w="38100" cap="flat">
            <a:solidFill>
              <a:srgbClr val="F0F2FD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10" name="Group 10"/>
          <p:cNvGrpSpPr/>
          <p:nvPr/>
        </p:nvGrpSpPr>
        <p:grpSpPr>
          <a:xfrm>
            <a:off x="9817476" y="2335257"/>
            <a:ext cx="955034" cy="955034"/>
            <a:chOff x="0" y="0"/>
            <a:chExt cx="812800" cy="8128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0F2FD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 dirty="0"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9817476" y="3888002"/>
            <a:ext cx="955034" cy="955034"/>
            <a:chOff x="0" y="0"/>
            <a:chExt cx="812800" cy="8128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0F2FD"/>
            </a:solidFill>
          </p:spPr>
        </p:sp>
        <p:sp>
          <p:nvSpPr>
            <p:cNvPr id="15" name="TextBox 15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9817476" y="5443111"/>
            <a:ext cx="955034" cy="955034"/>
            <a:chOff x="0" y="0"/>
            <a:chExt cx="812800" cy="8128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0F2FD"/>
            </a:solidFill>
          </p:spPr>
        </p:sp>
        <p:sp>
          <p:nvSpPr>
            <p:cNvPr id="18" name="TextBox 1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9817476" y="6998220"/>
            <a:ext cx="955034" cy="955034"/>
            <a:chOff x="0" y="0"/>
            <a:chExt cx="812800" cy="81280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0F2FD"/>
            </a:solidFill>
          </p:spPr>
        </p:sp>
        <p:sp>
          <p:nvSpPr>
            <p:cNvPr id="21" name="TextBox 2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3" name="TextBox 23"/>
          <p:cNvSpPr txBox="1"/>
          <p:nvPr/>
        </p:nvSpPr>
        <p:spPr>
          <a:xfrm>
            <a:off x="1498105" y="2893281"/>
            <a:ext cx="7525531" cy="15606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6015"/>
              </a:lnSpc>
            </a:pPr>
            <a:r>
              <a:rPr lang="en-US" sz="6399" b="1" dirty="0">
                <a:solidFill>
                  <a:srgbClr val="15193E"/>
                </a:solidFill>
                <a:latin typeface="Codec Pro Ultra-Bold"/>
                <a:ea typeface="Codec Pro Ultra-Bold"/>
                <a:cs typeface="Codec Pro Ultra-Bold"/>
                <a:sym typeface="Codec Pro Ultra-Bold"/>
              </a:rPr>
              <a:t>CARACTERÍSTICAS PRINCIPALES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11389686" y="2696542"/>
            <a:ext cx="6575582" cy="3206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2100" dirty="0">
                <a:solidFill>
                  <a:srgbClr val="F0F2FD"/>
                </a:solidFill>
                <a:latin typeface="Codec Pro"/>
                <a:ea typeface="Codec Pro"/>
                <a:cs typeface="Codec Pro"/>
                <a:sym typeface="Codec Pro"/>
              </a:rPr>
              <a:t>INTERFAZ INTUITIVA Y FÁCIL DE USAR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11415332" y="4157943"/>
            <a:ext cx="6575582" cy="3206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2100" dirty="0">
                <a:solidFill>
                  <a:srgbClr val="F0F2FD"/>
                </a:solidFill>
                <a:latin typeface="Codec Pro"/>
                <a:ea typeface="Codec Pro"/>
                <a:cs typeface="Codec Pro"/>
                <a:sym typeface="Codec Pro"/>
              </a:rPr>
              <a:t>GARANTIZA UN DISEÑO REPONSIVO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11389156" y="5808456"/>
            <a:ext cx="6575582" cy="3206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2100" dirty="0">
                <a:solidFill>
                  <a:srgbClr val="F0F2FD"/>
                </a:solidFill>
                <a:latin typeface="Codec Pro"/>
                <a:ea typeface="Codec Pro"/>
                <a:cs typeface="Codec Pro"/>
                <a:sym typeface="Codec Pro"/>
              </a:rPr>
              <a:t>SOLICITUDES EN CORTO TIEMPO DE RESPUESTA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11389156" y="7315436"/>
            <a:ext cx="6575582" cy="3206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2100" dirty="0">
                <a:solidFill>
                  <a:srgbClr val="F0F2FD"/>
                </a:solidFill>
                <a:latin typeface="Codec Pro"/>
                <a:ea typeface="Codec Pro"/>
                <a:cs typeface="Codec Pro"/>
                <a:sym typeface="Codec Pro"/>
              </a:rPr>
              <a:t>NOTIFICACIÓN DE PRÉSTAMOS EN VENCIMIENTO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9933905" y="2643526"/>
            <a:ext cx="722176" cy="3850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70"/>
              </a:lnSpc>
            </a:pPr>
            <a:r>
              <a:rPr lang="en-US" sz="2884" b="1" spc="196" dirty="0">
                <a:solidFill>
                  <a:srgbClr val="143950"/>
                </a:solidFill>
                <a:latin typeface="Codec Pro Ultra-Bold"/>
                <a:ea typeface="Codec Pro Ultra-Bold"/>
                <a:cs typeface="Codec Pro Ultra-Bold"/>
                <a:sym typeface="Codec Pro Ultra-Bold"/>
              </a:rPr>
              <a:t>01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9933905" y="4196270"/>
            <a:ext cx="722176" cy="3850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70"/>
              </a:lnSpc>
            </a:pPr>
            <a:r>
              <a:rPr lang="en-US" sz="2884" b="1" spc="196" dirty="0">
                <a:solidFill>
                  <a:srgbClr val="143950"/>
                </a:solidFill>
                <a:latin typeface="Codec Pro Ultra-Bold"/>
                <a:ea typeface="Codec Pro Ultra-Bold"/>
                <a:cs typeface="Codec Pro Ultra-Bold"/>
                <a:sym typeface="Codec Pro Ultra-Bold"/>
              </a:rPr>
              <a:t>02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9933905" y="5751379"/>
            <a:ext cx="722176" cy="3850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70"/>
              </a:lnSpc>
            </a:pPr>
            <a:r>
              <a:rPr lang="en-US" sz="2884" b="1" spc="196" dirty="0">
                <a:solidFill>
                  <a:srgbClr val="143950"/>
                </a:solidFill>
                <a:latin typeface="Codec Pro Ultra-Bold"/>
                <a:ea typeface="Codec Pro Ultra-Bold"/>
                <a:cs typeface="Codec Pro Ultra-Bold"/>
                <a:sym typeface="Codec Pro Ultra-Bold"/>
              </a:rPr>
              <a:t>03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9933905" y="7306488"/>
            <a:ext cx="722176" cy="3850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70"/>
              </a:lnSpc>
            </a:pPr>
            <a:r>
              <a:rPr lang="en-US" sz="2884" b="1" spc="196">
                <a:solidFill>
                  <a:srgbClr val="143950"/>
                </a:solidFill>
                <a:latin typeface="Codec Pro Ultra-Bold"/>
                <a:ea typeface="Codec Pro Ultra-Bold"/>
                <a:cs typeface="Codec Pro Ultra-Bold"/>
                <a:sym typeface="Codec Pro Ultra-Bold"/>
              </a:rPr>
              <a:t>04</a:t>
            </a:r>
          </a:p>
        </p:txBody>
      </p:sp>
      <p:sp>
        <p:nvSpPr>
          <p:cNvPr id="33" name="Freeform 33"/>
          <p:cNvSpPr/>
          <p:nvPr/>
        </p:nvSpPr>
        <p:spPr>
          <a:xfrm>
            <a:off x="6737782" y="405366"/>
            <a:ext cx="670403" cy="703667"/>
          </a:xfrm>
          <a:custGeom>
            <a:avLst/>
            <a:gdLst/>
            <a:ahLst/>
            <a:cxnLst/>
            <a:rect l="l" t="t" r="r" b="b"/>
            <a:pathLst>
              <a:path w="670403" h="703667">
                <a:moveTo>
                  <a:pt x="0" y="0"/>
                </a:moveTo>
                <a:lnTo>
                  <a:pt x="670403" y="0"/>
                </a:lnTo>
                <a:lnTo>
                  <a:pt x="670403" y="703667"/>
                </a:lnTo>
                <a:lnTo>
                  <a:pt x="0" y="70366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34" name="TextBox 34"/>
          <p:cNvSpPr txBox="1"/>
          <p:nvPr/>
        </p:nvSpPr>
        <p:spPr>
          <a:xfrm>
            <a:off x="7611609" y="479227"/>
            <a:ext cx="1759649" cy="69788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849"/>
              </a:lnSpc>
            </a:pPr>
            <a:r>
              <a:rPr lang="es-AR" sz="1887" b="1" spc="128" dirty="0">
                <a:solidFill>
                  <a:srgbClr val="15193E"/>
                </a:solidFill>
                <a:latin typeface="Codec Pro Bold"/>
                <a:ea typeface="Codec Pro Bold"/>
                <a:cs typeface="Codec Pro Bold"/>
                <a:sym typeface="Codec Pro Bold"/>
              </a:rPr>
              <a:t>Sistema de Biblioteca Digital</a:t>
            </a:r>
          </a:p>
        </p:txBody>
      </p:sp>
      <p:sp>
        <p:nvSpPr>
          <p:cNvPr id="35" name="TextBox 10">
            <a:extLst>
              <a:ext uri="{FF2B5EF4-FFF2-40B4-BE49-F238E27FC236}">
                <a16:creationId xmlns:a16="http://schemas.microsoft.com/office/drawing/2014/main" id="{5DCF9116-2747-32F2-6714-70151F59324C}"/>
              </a:ext>
            </a:extLst>
          </p:cNvPr>
          <p:cNvSpPr txBox="1"/>
          <p:nvPr/>
        </p:nvSpPr>
        <p:spPr>
          <a:xfrm>
            <a:off x="2639006" y="5159164"/>
            <a:ext cx="3964824" cy="4924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/>
            <a:r>
              <a:rPr lang="es-MX" sz="3200" dirty="0">
                <a:solidFill>
                  <a:srgbClr val="15193E"/>
                </a:solidFill>
                <a:latin typeface="Codec Pro"/>
                <a:ea typeface="Codec Pro"/>
                <a:cs typeface="Codec Pro"/>
                <a:sym typeface="Codec Pro"/>
              </a:rPr>
              <a:t>¿Qué ofrece SBG?</a:t>
            </a:r>
            <a:endParaRPr lang="en-US" sz="3200" dirty="0">
              <a:solidFill>
                <a:srgbClr val="15193E"/>
              </a:solidFill>
              <a:latin typeface="Codec Pro"/>
              <a:ea typeface="Codec Pro"/>
              <a:cs typeface="Codec Pro"/>
              <a:sym typeface="Codec Pro"/>
            </a:endParaRPr>
          </a:p>
        </p:txBody>
      </p:sp>
      <p:pic>
        <p:nvPicPr>
          <p:cNvPr id="37" name="Imagen 36">
            <a:extLst>
              <a:ext uri="{FF2B5EF4-FFF2-40B4-BE49-F238E27FC236}">
                <a16:creationId xmlns:a16="http://schemas.microsoft.com/office/drawing/2014/main" id="{5C3F8F13-8F44-B8F6-8CE8-9628FB68F09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7459" y="6487409"/>
            <a:ext cx="2147918" cy="2023200"/>
          </a:xfrm>
          <a:prstGeom prst="rect">
            <a:avLst/>
          </a:prstGeom>
        </p:spPr>
      </p:pic>
    </p:spTree>
  </p:cSld>
  <p:clrMapOvr>
    <a:masterClrMapping/>
  </p:clrMapOvr>
  <p:transition spd="slow">
    <p:randomBar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39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5"/>
          <p:cNvSpPr/>
          <p:nvPr/>
        </p:nvSpPr>
        <p:spPr>
          <a:xfrm>
            <a:off x="9144000" y="4020001"/>
            <a:ext cx="0" cy="4504514"/>
          </a:xfrm>
          <a:prstGeom prst="line">
            <a:avLst/>
          </a:prstGeom>
          <a:ln w="38100" cap="flat">
            <a:solidFill>
              <a:schemeClr val="bg1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39" name="Group 10">
            <a:extLst>
              <a:ext uri="{FF2B5EF4-FFF2-40B4-BE49-F238E27FC236}">
                <a16:creationId xmlns:a16="http://schemas.microsoft.com/office/drawing/2014/main" id="{F03910C9-8031-ADB9-86EC-BCD87B5D4305}"/>
              </a:ext>
            </a:extLst>
          </p:cNvPr>
          <p:cNvGrpSpPr/>
          <p:nvPr/>
        </p:nvGrpSpPr>
        <p:grpSpPr>
          <a:xfrm>
            <a:off x="8654333" y="5793076"/>
            <a:ext cx="955034" cy="955034"/>
            <a:chOff x="0" y="0"/>
            <a:chExt cx="812800" cy="812800"/>
          </a:xfrm>
        </p:grpSpPr>
        <p:sp>
          <p:nvSpPr>
            <p:cNvPr id="40" name="Freeform 11">
              <a:extLst>
                <a:ext uri="{FF2B5EF4-FFF2-40B4-BE49-F238E27FC236}">
                  <a16:creationId xmlns:a16="http://schemas.microsoft.com/office/drawing/2014/main" id="{7849BDE9-82BD-0F12-83C0-71054CA36FC2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0F2FD"/>
            </a:solidFill>
          </p:spPr>
        </p:sp>
        <p:sp>
          <p:nvSpPr>
            <p:cNvPr id="41" name="TextBox 12">
              <a:extLst>
                <a:ext uri="{FF2B5EF4-FFF2-40B4-BE49-F238E27FC236}">
                  <a16:creationId xmlns:a16="http://schemas.microsoft.com/office/drawing/2014/main" id="{3DFF53C8-CB42-F744-ECCD-F6D493A47CAF}"/>
                </a:ext>
              </a:extLst>
            </p:cNvPr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 dirty="0"/>
            </a:p>
          </p:txBody>
        </p:sp>
      </p:grpSp>
      <p:sp>
        <p:nvSpPr>
          <p:cNvPr id="2" name="Freeform 2"/>
          <p:cNvSpPr/>
          <p:nvPr/>
        </p:nvSpPr>
        <p:spPr>
          <a:xfrm>
            <a:off x="-127795" y="-549566"/>
            <a:ext cx="2789693" cy="1658599"/>
          </a:xfrm>
          <a:custGeom>
            <a:avLst/>
            <a:gdLst/>
            <a:ahLst/>
            <a:cxnLst/>
            <a:rect l="l" t="t" r="r" b="b"/>
            <a:pathLst>
              <a:path w="2789693" h="1658599">
                <a:moveTo>
                  <a:pt x="0" y="0"/>
                </a:moveTo>
                <a:lnTo>
                  <a:pt x="2789693" y="0"/>
                </a:lnTo>
                <a:lnTo>
                  <a:pt x="2789693" y="1658599"/>
                </a:lnTo>
                <a:lnTo>
                  <a:pt x="0" y="16585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1060994" y="451930"/>
            <a:ext cx="2789693" cy="1658599"/>
          </a:xfrm>
          <a:custGeom>
            <a:avLst/>
            <a:gdLst/>
            <a:ahLst/>
            <a:cxnLst/>
            <a:rect l="l" t="t" r="r" b="b"/>
            <a:pathLst>
              <a:path w="2789693" h="1658599">
                <a:moveTo>
                  <a:pt x="0" y="0"/>
                </a:moveTo>
                <a:lnTo>
                  <a:pt x="2789692" y="0"/>
                </a:lnTo>
                <a:lnTo>
                  <a:pt x="2789692" y="1658600"/>
                </a:lnTo>
                <a:lnTo>
                  <a:pt x="0" y="16586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-847471" y="-422617"/>
            <a:ext cx="2362646" cy="1404701"/>
          </a:xfrm>
          <a:custGeom>
            <a:avLst/>
            <a:gdLst/>
            <a:ahLst/>
            <a:cxnLst/>
            <a:rect l="l" t="t" r="r" b="b"/>
            <a:pathLst>
              <a:path w="2362646" h="1404701">
                <a:moveTo>
                  <a:pt x="0" y="0"/>
                </a:moveTo>
                <a:lnTo>
                  <a:pt x="2362646" y="0"/>
                </a:lnTo>
                <a:lnTo>
                  <a:pt x="2362646" y="1404701"/>
                </a:lnTo>
                <a:lnTo>
                  <a:pt x="0" y="140470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4371495" y="1515364"/>
            <a:ext cx="670403" cy="703667"/>
          </a:xfrm>
          <a:custGeom>
            <a:avLst/>
            <a:gdLst/>
            <a:ahLst/>
            <a:cxnLst/>
            <a:rect l="l" t="t" r="r" b="b"/>
            <a:pathLst>
              <a:path w="670403" h="703667">
                <a:moveTo>
                  <a:pt x="0" y="0"/>
                </a:moveTo>
                <a:lnTo>
                  <a:pt x="670403" y="0"/>
                </a:lnTo>
                <a:lnTo>
                  <a:pt x="670403" y="703667"/>
                </a:lnTo>
                <a:lnTo>
                  <a:pt x="0" y="70366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 flipH="1" flipV="1">
            <a:off x="15682795" y="9177967"/>
            <a:ext cx="2789693" cy="1658599"/>
          </a:xfrm>
          <a:custGeom>
            <a:avLst/>
            <a:gdLst/>
            <a:ahLst/>
            <a:cxnLst/>
            <a:rect l="l" t="t" r="r" b="b"/>
            <a:pathLst>
              <a:path w="2789693" h="1658599">
                <a:moveTo>
                  <a:pt x="2789692" y="1658599"/>
                </a:moveTo>
                <a:lnTo>
                  <a:pt x="0" y="1658599"/>
                </a:lnTo>
                <a:lnTo>
                  <a:pt x="0" y="0"/>
                </a:lnTo>
                <a:lnTo>
                  <a:pt x="2789692" y="0"/>
                </a:lnTo>
                <a:lnTo>
                  <a:pt x="2789692" y="1658599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 flipH="1" flipV="1">
            <a:off x="16559302" y="8234368"/>
            <a:ext cx="2789693" cy="1658599"/>
          </a:xfrm>
          <a:custGeom>
            <a:avLst/>
            <a:gdLst/>
            <a:ahLst/>
            <a:cxnLst/>
            <a:rect l="l" t="t" r="r" b="b"/>
            <a:pathLst>
              <a:path w="2789693" h="1658599">
                <a:moveTo>
                  <a:pt x="2789692" y="1658599"/>
                </a:moveTo>
                <a:lnTo>
                  <a:pt x="0" y="1658599"/>
                </a:lnTo>
                <a:lnTo>
                  <a:pt x="0" y="0"/>
                </a:lnTo>
                <a:lnTo>
                  <a:pt x="2789692" y="0"/>
                </a:lnTo>
                <a:lnTo>
                  <a:pt x="2789692" y="1658599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 flipH="1" flipV="1">
            <a:off x="16772825" y="9238143"/>
            <a:ext cx="2362646" cy="1404701"/>
          </a:xfrm>
          <a:custGeom>
            <a:avLst/>
            <a:gdLst/>
            <a:ahLst/>
            <a:cxnLst/>
            <a:rect l="l" t="t" r="r" b="b"/>
            <a:pathLst>
              <a:path w="2362646" h="1404701">
                <a:moveTo>
                  <a:pt x="2362646" y="1404701"/>
                </a:moveTo>
                <a:lnTo>
                  <a:pt x="0" y="1404701"/>
                </a:lnTo>
                <a:lnTo>
                  <a:pt x="0" y="0"/>
                </a:lnTo>
                <a:lnTo>
                  <a:pt x="2362646" y="0"/>
                </a:lnTo>
                <a:lnTo>
                  <a:pt x="2362646" y="1404701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4" name="AutoShape 14"/>
          <p:cNvSpPr/>
          <p:nvPr/>
        </p:nvSpPr>
        <p:spPr>
          <a:xfrm>
            <a:off x="1515175" y="6270594"/>
            <a:ext cx="5678302" cy="0"/>
          </a:xfrm>
          <a:prstGeom prst="line">
            <a:avLst/>
          </a:prstGeom>
          <a:ln w="19050" cap="flat">
            <a:solidFill>
              <a:srgbClr val="E4E5E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9" name="Freeform 19"/>
          <p:cNvSpPr/>
          <p:nvPr/>
        </p:nvSpPr>
        <p:spPr>
          <a:xfrm rot="16037787">
            <a:off x="8935042" y="5959859"/>
            <a:ext cx="417916" cy="624798"/>
          </a:xfrm>
          <a:custGeom>
            <a:avLst/>
            <a:gdLst/>
            <a:ahLst/>
            <a:cxnLst/>
            <a:rect l="l" t="t" r="r" b="b"/>
            <a:pathLst>
              <a:path w="417916" h="624798">
                <a:moveTo>
                  <a:pt x="0" y="0"/>
                </a:moveTo>
                <a:lnTo>
                  <a:pt x="417916" y="0"/>
                </a:lnTo>
                <a:lnTo>
                  <a:pt x="417916" y="624798"/>
                </a:lnTo>
                <a:lnTo>
                  <a:pt x="0" y="62479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20" name="TextBox 20"/>
          <p:cNvSpPr txBox="1"/>
          <p:nvPr/>
        </p:nvSpPr>
        <p:spPr>
          <a:xfrm>
            <a:off x="2667474" y="713443"/>
            <a:ext cx="6816548" cy="7911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015"/>
              </a:lnSpc>
            </a:pPr>
            <a:r>
              <a:rPr lang="en-US" sz="6399" b="1" dirty="0">
                <a:solidFill>
                  <a:srgbClr val="F0F2FD"/>
                </a:solidFill>
                <a:latin typeface="Codec Pro Ultra-Bold"/>
                <a:ea typeface="Codec Pro Ultra-Bold"/>
                <a:cs typeface="Codec Pro Ultra-Bold"/>
                <a:sym typeface="Codec Pro Ultra-Bold"/>
              </a:rPr>
              <a:t>EVOLUCIÓN</a:t>
            </a:r>
          </a:p>
        </p:txBody>
      </p:sp>
      <p:sp>
        <p:nvSpPr>
          <p:cNvPr id="31" name="TextBox 47">
            <a:extLst>
              <a:ext uri="{FF2B5EF4-FFF2-40B4-BE49-F238E27FC236}">
                <a16:creationId xmlns:a16="http://schemas.microsoft.com/office/drawing/2014/main" id="{98064C5C-0322-1130-81D0-DF9ACC668AB1}"/>
              </a:ext>
            </a:extLst>
          </p:cNvPr>
          <p:cNvSpPr txBox="1"/>
          <p:nvPr/>
        </p:nvSpPr>
        <p:spPr>
          <a:xfrm>
            <a:off x="2874031" y="1752271"/>
            <a:ext cx="10504151" cy="79117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6015"/>
              </a:lnSpc>
            </a:pPr>
            <a:r>
              <a:rPr lang="es-AR" sz="5400" b="1" dirty="0">
                <a:solidFill>
                  <a:srgbClr val="FFFFFF"/>
                </a:solidFill>
                <a:latin typeface="Codec Pro Ultra-Bold"/>
                <a:ea typeface="Codec Pro Ultra-Bold"/>
                <a:cs typeface="Codec Pro Ultra-Bold"/>
                <a:sym typeface="Codec Pro Ultra-Bold"/>
              </a:rPr>
              <a:t>Seguridad y Confiabilidad</a:t>
            </a:r>
          </a:p>
        </p:txBody>
      </p:sp>
      <p:sp>
        <p:nvSpPr>
          <p:cNvPr id="32" name="TextBox 46">
            <a:extLst>
              <a:ext uri="{FF2B5EF4-FFF2-40B4-BE49-F238E27FC236}">
                <a16:creationId xmlns:a16="http://schemas.microsoft.com/office/drawing/2014/main" id="{ACB61294-D48A-D6EB-2FDB-8F6B993278F4}"/>
              </a:ext>
            </a:extLst>
          </p:cNvPr>
          <p:cNvSpPr txBox="1"/>
          <p:nvPr/>
        </p:nvSpPr>
        <p:spPr>
          <a:xfrm>
            <a:off x="15240000" y="1626217"/>
            <a:ext cx="1715814" cy="69788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849"/>
              </a:lnSpc>
            </a:pPr>
            <a:r>
              <a:rPr lang="es-AR" sz="1887" b="1" spc="128" dirty="0">
                <a:solidFill>
                  <a:srgbClr val="FFFFFF"/>
                </a:solidFill>
                <a:latin typeface="Codec Pro Bold"/>
                <a:ea typeface="Codec Pro Bold"/>
                <a:cs typeface="Codec Pro Bold"/>
                <a:sym typeface="Codec Pro Bold"/>
              </a:rPr>
              <a:t>Sistema de Biblioteca Digital</a:t>
            </a:r>
          </a:p>
        </p:txBody>
      </p:sp>
      <p:sp>
        <p:nvSpPr>
          <p:cNvPr id="33" name="TextBox 53">
            <a:extLst>
              <a:ext uri="{FF2B5EF4-FFF2-40B4-BE49-F238E27FC236}">
                <a16:creationId xmlns:a16="http://schemas.microsoft.com/office/drawing/2014/main" id="{3A318FBE-1C9A-868B-C8B9-DB6500E0E324}"/>
              </a:ext>
            </a:extLst>
          </p:cNvPr>
          <p:cNvSpPr txBox="1"/>
          <p:nvPr/>
        </p:nvSpPr>
        <p:spPr>
          <a:xfrm>
            <a:off x="1836506" y="4544334"/>
            <a:ext cx="5678302" cy="9848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rgbClr val="FFFFFF"/>
                </a:solidFill>
                <a:latin typeface="Codec Pro"/>
                <a:ea typeface="Codec Pro"/>
                <a:cs typeface="Codec Pro"/>
                <a:sym typeface="Codec Pro"/>
              </a:rPr>
              <a:t>ENCRIPTACIÓN DE DATOS PERSONALES</a:t>
            </a:r>
          </a:p>
        </p:txBody>
      </p:sp>
      <p:sp>
        <p:nvSpPr>
          <p:cNvPr id="34" name="TextBox 53">
            <a:extLst>
              <a:ext uri="{FF2B5EF4-FFF2-40B4-BE49-F238E27FC236}">
                <a16:creationId xmlns:a16="http://schemas.microsoft.com/office/drawing/2014/main" id="{BF75A1A9-4DF6-43D6-3764-4E384EDAE17B}"/>
              </a:ext>
            </a:extLst>
          </p:cNvPr>
          <p:cNvSpPr txBox="1"/>
          <p:nvPr/>
        </p:nvSpPr>
        <p:spPr>
          <a:xfrm>
            <a:off x="1836506" y="7037660"/>
            <a:ext cx="5678302" cy="9848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rgbClr val="FFFFFF"/>
                </a:solidFill>
                <a:latin typeface="Codec Pro"/>
                <a:ea typeface="Codec Pro"/>
                <a:cs typeface="Codec Pro"/>
                <a:sym typeface="Codec Pro"/>
              </a:rPr>
              <a:t>PROTECCIÓN CONTRA ATAQUES</a:t>
            </a:r>
          </a:p>
        </p:txBody>
      </p:sp>
      <p:pic>
        <p:nvPicPr>
          <p:cNvPr id="36" name="Imagen 35">
            <a:extLst>
              <a:ext uri="{FF2B5EF4-FFF2-40B4-BE49-F238E27FC236}">
                <a16:creationId xmlns:a16="http://schemas.microsoft.com/office/drawing/2014/main" id="{4B7997AE-9DCF-97F5-FABB-04505999A03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276" y="4942489"/>
            <a:ext cx="2618676" cy="2656209"/>
          </a:xfrm>
          <a:prstGeom prst="rect">
            <a:avLst/>
          </a:prstGeom>
        </p:spPr>
      </p:pic>
      <p:pic>
        <p:nvPicPr>
          <p:cNvPr id="38" name="Imagen 37">
            <a:extLst>
              <a:ext uri="{FF2B5EF4-FFF2-40B4-BE49-F238E27FC236}">
                <a16:creationId xmlns:a16="http://schemas.microsoft.com/office/drawing/2014/main" id="{7A4E5342-0954-60C2-DACC-1520A19FF68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23862" y="5036776"/>
            <a:ext cx="2616414" cy="2656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E5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5744773">
                <a:moveTo>
                  <a:pt x="0" y="0"/>
                </a:moveTo>
                <a:lnTo>
                  <a:pt x="18288000" y="0"/>
                </a:lnTo>
                <a:lnTo>
                  <a:pt x="18288000" y="5744773"/>
                </a:lnTo>
                <a:lnTo>
                  <a:pt x="0" y="574477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173781" b="-44560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127795" y="-549566"/>
            <a:ext cx="2789693" cy="1658599"/>
          </a:xfrm>
          <a:custGeom>
            <a:avLst/>
            <a:gdLst/>
            <a:ahLst/>
            <a:cxnLst/>
            <a:rect l="l" t="t" r="r" b="b"/>
            <a:pathLst>
              <a:path w="2789693" h="1658599">
                <a:moveTo>
                  <a:pt x="0" y="0"/>
                </a:moveTo>
                <a:lnTo>
                  <a:pt x="2789693" y="0"/>
                </a:lnTo>
                <a:lnTo>
                  <a:pt x="2789693" y="1658599"/>
                </a:lnTo>
                <a:lnTo>
                  <a:pt x="0" y="16585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flipH="1">
            <a:off x="15626102" y="-549566"/>
            <a:ext cx="2789693" cy="1658599"/>
          </a:xfrm>
          <a:custGeom>
            <a:avLst/>
            <a:gdLst/>
            <a:ahLst/>
            <a:cxnLst/>
            <a:rect l="l" t="t" r="r" b="b"/>
            <a:pathLst>
              <a:path w="2789693" h="1658599">
                <a:moveTo>
                  <a:pt x="2789693" y="0"/>
                </a:moveTo>
                <a:lnTo>
                  <a:pt x="0" y="0"/>
                </a:lnTo>
                <a:lnTo>
                  <a:pt x="0" y="1658599"/>
                </a:lnTo>
                <a:lnTo>
                  <a:pt x="2789693" y="1658599"/>
                </a:lnTo>
                <a:lnTo>
                  <a:pt x="2789693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-1060994" y="451930"/>
            <a:ext cx="2789693" cy="1658599"/>
          </a:xfrm>
          <a:custGeom>
            <a:avLst/>
            <a:gdLst/>
            <a:ahLst/>
            <a:cxnLst/>
            <a:rect l="l" t="t" r="r" b="b"/>
            <a:pathLst>
              <a:path w="2789693" h="1658599">
                <a:moveTo>
                  <a:pt x="0" y="0"/>
                </a:moveTo>
                <a:lnTo>
                  <a:pt x="2789692" y="0"/>
                </a:lnTo>
                <a:lnTo>
                  <a:pt x="2789692" y="1658600"/>
                </a:lnTo>
                <a:lnTo>
                  <a:pt x="0" y="16586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flipH="1">
            <a:off x="16559302" y="451930"/>
            <a:ext cx="2789693" cy="1658599"/>
          </a:xfrm>
          <a:custGeom>
            <a:avLst/>
            <a:gdLst/>
            <a:ahLst/>
            <a:cxnLst/>
            <a:rect l="l" t="t" r="r" b="b"/>
            <a:pathLst>
              <a:path w="2789693" h="1658599">
                <a:moveTo>
                  <a:pt x="2789692" y="0"/>
                </a:moveTo>
                <a:lnTo>
                  <a:pt x="0" y="0"/>
                </a:lnTo>
                <a:lnTo>
                  <a:pt x="0" y="1658600"/>
                </a:lnTo>
                <a:lnTo>
                  <a:pt x="2789692" y="1658600"/>
                </a:lnTo>
                <a:lnTo>
                  <a:pt x="2789692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-847471" y="-422617"/>
            <a:ext cx="2362646" cy="1404701"/>
          </a:xfrm>
          <a:custGeom>
            <a:avLst/>
            <a:gdLst/>
            <a:ahLst/>
            <a:cxnLst/>
            <a:rect l="l" t="t" r="r" b="b"/>
            <a:pathLst>
              <a:path w="2362646" h="1404701">
                <a:moveTo>
                  <a:pt x="0" y="0"/>
                </a:moveTo>
                <a:lnTo>
                  <a:pt x="2362646" y="0"/>
                </a:lnTo>
                <a:lnTo>
                  <a:pt x="2362646" y="1404701"/>
                </a:lnTo>
                <a:lnTo>
                  <a:pt x="0" y="140470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 flipH="1">
            <a:off x="16772825" y="-422617"/>
            <a:ext cx="2362646" cy="1404701"/>
          </a:xfrm>
          <a:custGeom>
            <a:avLst/>
            <a:gdLst/>
            <a:ahLst/>
            <a:cxnLst/>
            <a:rect l="l" t="t" r="r" b="b"/>
            <a:pathLst>
              <a:path w="2362646" h="1404701">
                <a:moveTo>
                  <a:pt x="2362646" y="0"/>
                </a:moveTo>
                <a:lnTo>
                  <a:pt x="0" y="0"/>
                </a:lnTo>
                <a:lnTo>
                  <a:pt x="0" y="1404701"/>
                </a:lnTo>
                <a:lnTo>
                  <a:pt x="2362646" y="1404701"/>
                </a:lnTo>
                <a:lnTo>
                  <a:pt x="2362646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1990885" y="1498944"/>
            <a:ext cx="6816548" cy="7911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015"/>
              </a:lnSpc>
            </a:pPr>
            <a:r>
              <a:rPr lang="es-AR" sz="6399" b="1" dirty="0">
                <a:solidFill>
                  <a:srgbClr val="FFFFFF"/>
                </a:solidFill>
                <a:latin typeface="Codec Pro Ultra-Bold"/>
                <a:ea typeface="Codec Pro Ultra-Bold"/>
                <a:cs typeface="Codec Pro Ultra-Bold"/>
                <a:sym typeface="Codec Pro Ultra-Bold"/>
              </a:rPr>
              <a:t>Casos de Uso</a:t>
            </a:r>
          </a:p>
        </p:txBody>
      </p:sp>
      <p:sp>
        <p:nvSpPr>
          <p:cNvPr id="34" name="Freeform 41">
            <a:extLst>
              <a:ext uri="{FF2B5EF4-FFF2-40B4-BE49-F238E27FC236}">
                <a16:creationId xmlns:a16="http://schemas.microsoft.com/office/drawing/2014/main" id="{A991AF07-8E84-E30E-B9BE-ADF00A22CD07}"/>
              </a:ext>
            </a:extLst>
          </p:cNvPr>
          <p:cNvSpPr/>
          <p:nvPr/>
        </p:nvSpPr>
        <p:spPr>
          <a:xfrm>
            <a:off x="14500608" y="1380534"/>
            <a:ext cx="670403" cy="703667"/>
          </a:xfrm>
          <a:custGeom>
            <a:avLst/>
            <a:gdLst/>
            <a:ahLst/>
            <a:cxnLst/>
            <a:rect l="l" t="t" r="r" b="b"/>
            <a:pathLst>
              <a:path w="670403" h="703667">
                <a:moveTo>
                  <a:pt x="0" y="0"/>
                </a:moveTo>
                <a:lnTo>
                  <a:pt x="670403" y="0"/>
                </a:lnTo>
                <a:lnTo>
                  <a:pt x="670403" y="703667"/>
                </a:lnTo>
                <a:lnTo>
                  <a:pt x="0" y="70366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35" name="TextBox 46">
            <a:extLst>
              <a:ext uri="{FF2B5EF4-FFF2-40B4-BE49-F238E27FC236}">
                <a16:creationId xmlns:a16="http://schemas.microsoft.com/office/drawing/2014/main" id="{F0AB56C4-84D2-DB84-E371-EAE93E8FC955}"/>
              </a:ext>
            </a:extLst>
          </p:cNvPr>
          <p:cNvSpPr txBox="1"/>
          <p:nvPr/>
        </p:nvSpPr>
        <p:spPr>
          <a:xfrm>
            <a:off x="15276786" y="1397617"/>
            <a:ext cx="1715814" cy="69788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849"/>
              </a:lnSpc>
            </a:pPr>
            <a:r>
              <a:rPr lang="es-AR" sz="1887" b="1" spc="128" dirty="0">
                <a:solidFill>
                  <a:srgbClr val="FFFFFF"/>
                </a:solidFill>
                <a:latin typeface="Codec Pro Bold"/>
                <a:ea typeface="Codec Pro Bold"/>
                <a:cs typeface="Codec Pro Bold"/>
                <a:sym typeface="Codec Pro Bold"/>
              </a:rPr>
              <a:t>Sistema de Biblioteca Digital</a:t>
            </a:r>
          </a:p>
        </p:txBody>
      </p:sp>
      <p:pic>
        <p:nvPicPr>
          <p:cNvPr id="36" name="Imagen 35">
            <a:extLst>
              <a:ext uri="{FF2B5EF4-FFF2-40B4-BE49-F238E27FC236}">
                <a16:creationId xmlns:a16="http://schemas.microsoft.com/office/drawing/2014/main" id="{B31B15A9-2405-A439-EF4D-0934CE8D3539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175" y="3647497"/>
            <a:ext cx="902838" cy="1918030"/>
          </a:xfrm>
          <a:prstGeom prst="rect">
            <a:avLst/>
          </a:prstGeom>
        </p:spPr>
      </p:pic>
      <p:sp>
        <p:nvSpPr>
          <p:cNvPr id="37" name="TextBox 53">
            <a:extLst>
              <a:ext uri="{FF2B5EF4-FFF2-40B4-BE49-F238E27FC236}">
                <a16:creationId xmlns:a16="http://schemas.microsoft.com/office/drawing/2014/main" id="{EBB4A6B2-CD06-9410-36D8-F87B3BF43F12}"/>
              </a:ext>
            </a:extLst>
          </p:cNvPr>
          <p:cNvSpPr txBox="1"/>
          <p:nvPr/>
        </p:nvSpPr>
        <p:spPr>
          <a:xfrm>
            <a:off x="2911343" y="3837714"/>
            <a:ext cx="4568393" cy="34753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520"/>
              </a:lnSpc>
            </a:pPr>
            <a:r>
              <a:rPr lang="es-AR" sz="3200" dirty="0">
                <a:solidFill>
                  <a:srgbClr val="FFFFFF"/>
                </a:solidFill>
                <a:latin typeface="Codec Pro"/>
                <a:ea typeface="Codec Pro"/>
                <a:cs typeface="Codec Pro"/>
                <a:sym typeface="Codec Pro"/>
              </a:rPr>
              <a:t>ADMINISTRACIÓN</a:t>
            </a:r>
          </a:p>
        </p:txBody>
      </p:sp>
      <p:pic>
        <p:nvPicPr>
          <p:cNvPr id="38" name="Imagen 37">
            <a:extLst>
              <a:ext uri="{FF2B5EF4-FFF2-40B4-BE49-F238E27FC236}">
                <a16:creationId xmlns:a16="http://schemas.microsoft.com/office/drawing/2014/main" id="{0419AC88-3CCA-2E7C-C915-65101C05222B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2459" y="3581896"/>
            <a:ext cx="902838" cy="1918030"/>
          </a:xfrm>
          <a:prstGeom prst="rect">
            <a:avLst/>
          </a:prstGeom>
        </p:spPr>
      </p:pic>
      <p:sp>
        <p:nvSpPr>
          <p:cNvPr id="39" name="TextBox 53">
            <a:extLst>
              <a:ext uri="{FF2B5EF4-FFF2-40B4-BE49-F238E27FC236}">
                <a16:creationId xmlns:a16="http://schemas.microsoft.com/office/drawing/2014/main" id="{36562D57-130F-BBE4-BA8A-8A5CA39D48A1}"/>
              </a:ext>
            </a:extLst>
          </p:cNvPr>
          <p:cNvSpPr txBox="1"/>
          <p:nvPr/>
        </p:nvSpPr>
        <p:spPr>
          <a:xfrm>
            <a:off x="11438441" y="3837714"/>
            <a:ext cx="4568393" cy="34753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520"/>
              </a:lnSpc>
            </a:pPr>
            <a:r>
              <a:rPr lang="es-AR" sz="3200" dirty="0">
                <a:solidFill>
                  <a:srgbClr val="FFFFFF"/>
                </a:solidFill>
                <a:latin typeface="Codec Pro"/>
                <a:ea typeface="Codec Pro"/>
                <a:cs typeface="Codec Pro"/>
                <a:sym typeface="Codec Pro"/>
              </a:rPr>
              <a:t>CLIENTE</a:t>
            </a:r>
          </a:p>
        </p:txBody>
      </p:sp>
      <p:cxnSp>
        <p:nvCxnSpPr>
          <p:cNvPr id="40" name="Conector recto 39">
            <a:extLst>
              <a:ext uri="{FF2B5EF4-FFF2-40B4-BE49-F238E27FC236}">
                <a16:creationId xmlns:a16="http://schemas.microsoft.com/office/drawing/2014/main" id="{705FCA00-5D76-5EDE-8C20-5BE0DACCCA69}"/>
              </a:ext>
            </a:extLst>
          </p:cNvPr>
          <p:cNvCxnSpPr>
            <a:cxnSpLocks/>
          </p:cNvCxnSpPr>
          <p:nvPr/>
        </p:nvCxnSpPr>
        <p:spPr>
          <a:xfrm>
            <a:off x="1066800" y="3471128"/>
            <a:ext cx="0" cy="595129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53">
            <a:extLst>
              <a:ext uri="{FF2B5EF4-FFF2-40B4-BE49-F238E27FC236}">
                <a16:creationId xmlns:a16="http://schemas.microsoft.com/office/drawing/2014/main" id="{35CF599D-4780-4341-2140-322E980F47EB}"/>
              </a:ext>
            </a:extLst>
          </p:cNvPr>
          <p:cNvSpPr txBox="1"/>
          <p:nvPr/>
        </p:nvSpPr>
        <p:spPr>
          <a:xfrm>
            <a:off x="3120540" y="4540911"/>
            <a:ext cx="4568393" cy="8617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s-AR" sz="2800" dirty="0">
                <a:solidFill>
                  <a:srgbClr val="FFFFFF"/>
                </a:solidFill>
                <a:latin typeface="Codec Pro"/>
                <a:ea typeface="Codec Pro"/>
                <a:cs typeface="Codec Pro"/>
                <a:sym typeface="Codec Pro"/>
              </a:rPr>
              <a:t>Registro y edición de material bibliotecario</a:t>
            </a:r>
          </a:p>
        </p:txBody>
      </p:sp>
      <p:sp>
        <p:nvSpPr>
          <p:cNvPr id="43" name="TextBox 53">
            <a:extLst>
              <a:ext uri="{FF2B5EF4-FFF2-40B4-BE49-F238E27FC236}">
                <a16:creationId xmlns:a16="http://schemas.microsoft.com/office/drawing/2014/main" id="{A90293D7-02D9-4B67-F7C8-8B0DD8ED70F2}"/>
              </a:ext>
            </a:extLst>
          </p:cNvPr>
          <p:cNvSpPr txBox="1"/>
          <p:nvPr/>
        </p:nvSpPr>
        <p:spPr>
          <a:xfrm>
            <a:off x="3120539" y="5765628"/>
            <a:ext cx="4568393" cy="8617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s-AR" sz="2800" dirty="0">
                <a:solidFill>
                  <a:srgbClr val="FFFFFF"/>
                </a:solidFill>
                <a:latin typeface="Codec Pro"/>
                <a:ea typeface="Codec Pro"/>
                <a:cs typeface="Codec Pro"/>
                <a:sym typeface="Codec Pro"/>
              </a:rPr>
              <a:t>Registro y edición de préstamos</a:t>
            </a:r>
          </a:p>
        </p:txBody>
      </p:sp>
      <p:sp>
        <p:nvSpPr>
          <p:cNvPr id="44" name="TextBox 53">
            <a:extLst>
              <a:ext uri="{FF2B5EF4-FFF2-40B4-BE49-F238E27FC236}">
                <a16:creationId xmlns:a16="http://schemas.microsoft.com/office/drawing/2014/main" id="{C4A6CC8B-3355-3F26-3538-C2F2AF2CBD14}"/>
              </a:ext>
            </a:extLst>
          </p:cNvPr>
          <p:cNvSpPr txBox="1"/>
          <p:nvPr/>
        </p:nvSpPr>
        <p:spPr>
          <a:xfrm>
            <a:off x="3114963" y="7241375"/>
            <a:ext cx="4568393" cy="12926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s-AR" sz="2800" dirty="0">
                <a:solidFill>
                  <a:srgbClr val="FFFFFF"/>
                </a:solidFill>
                <a:latin typeface="Codec Pro"/>
                <a:ea typeface="Codec Pro"/>
                <a:cs typeface="Codec Pro"/>
                <a:sym typeface="Codec Pro"/>
              </a:rPr>
              <a:t>Visualización e impresión de registros y préstamos</a:t>
            </a:r>
          </a:p>
        </p:txBody>
      </p:sp>
      <p:cxnSp>
        <p:nvCxnSpPr>
          <p:cNvPr id="45" name="Conector recto 44">
            <a:extLst>
              <a:ext uri="{FF2B5EF4-FFF2-40B4-BE49-F238E27FC236}">
                <a16:creationId xmlns:a16="http://schemas.microsoft.com/office/drawing/2014/main" id="{C7E38A2B-9CA9-0DFF-1AC4-B9EC6C51BB34}"/>
              </a:ext>
            </a:extLst>
          </p:cNvPr>
          <p:cNvCxnSpPr>
            <a:cxnSpLocks/>
          </p:cNvCxnSpPr>
          <p:nvPr/>
        </p:nvCxnSpPr>
        <p:spPr>
          <a:xfrm>
            <a:off x="9169773" y="3471128"/>
            <a:ext cx="0" cy="595129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53">
            <a:extLst>
              <a:ext uri="{FF2B5EF4-FFF2-40B4-BE49-F238E27FC236}">
                <a16:creationId xmlns:a16="http://schemas.microsoft.com/office/drawing/2014/main" id="{6AF46D71-1E3E-17D5-E685-094FD2DBFC1F}"/>
              </a:ext>
            </a:extLst>
          </p:cNvPr>
          <p:cNvSpPr txBox="1"/>
          <p:nvPr/>
        </p:nvSpPr>
        <p:spPr>
          <a:xfrm>
            <a:off x="11999469" y="4558453"/>
            <a:ext cx="4568393" cy="43088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s-AR" sz="2800" dirty="0">
                <a:solidFill>
                  <a:srgbClr val="FFFFFF"/>
                </a:solidFill>
                <a:latin typeface="Codec Pro"/>
                <a:ea typeface="Codec Pro"/>
                <a:cs typeface="Codec Pro"/>
                <a:sym typeface="Codec Pro"/>
              </a:rPr>
              <a:t>Solicitud de préstamo</a:t>
            </a:r>
          </a:p>
        </p:txBody>
      </p:sp>
      <p:sp>
        <p:nvSpPr>
          <p:cNvPr id="47" name="TextBox 53">
            <a:extLst>
              <a:ext uri="{FF2B5EF4-FFF2-40B4-BE49-F238E27FC236}">
                <a16:creationId xmlns:a16="http://schemas.microsoft.com/office/drawing/2014/main" id="{3DE059ED-7963-F116-B264-C1067D66D6CB}"/>
              </a:ext>
            </a:extLst>
          </p:cNvPr>
          <p:cNvSpPr txBox="1"/>
          <p:nvPr/>
        </p:nvSpPr>
        <p:spPr>
          <a:xfrm>
            <a:off x="12029205" y="7149067"/>
            <a:ext cx="4947927" cy="8617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s-AR" sz="2800" dirty="0">
                <a:solidFill>
                  <a:srgbClr val="FFFFFF"/>
                </a:solidFill>
                <a:latin typeface="Codec Pro"/>
                <a:ea typeface="Codec Pro"/>
                <a:cs typeface="Codec Pro"/>
                <a:sym typeface="Codec Pro"/>
              </a:rPr>
              <a:t>Posibilidad de renovación de préstamo</a:t>
            </a:r>
          </a:p>
        </p:txBody>
      </p:sp>
      <p:sp>
        <p:nvSpPr>
          <p:cNvPr id="48" name="TextBox 53">
            <a:extLst>
              <a:ext uri="{FF2B5EF4-FFF2-40B4-BE49-F238E27FC236}">
                <a16:creationId xmlns:a16="http://schemas.microsoft.com/office/drawing/2014/main" id="{5346DE3E-7666-B7CF-6B88-1FAD536D8871}"/>
              </a:ext>
            </a:extLst>
          </p:cNvPr>
          <p:cNvSpPr txBox="1"/>
          <p:nvPr/>
        </p:nvSpPr>
        <p:spPr>
          <a:xfrm>
            <a:off x="12029205" y="5853760"/>
            <a:ext cx="4568393" cy="43088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s-AR" sz="2800" dirty="0">
                <a:solidFill>
                  <a:srgbClr val="FFFFFF"/>
                </a:solidFill>
                <a:latin typeface="Codec Pro"/>
                <a:ea typeface="Codec Pro"/>
                <a:cs typeface="Codec Pro"/>
                <a:sym typeface="Codec Pro"/>
              </a:rPr>
              <a:t>Devolución del material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256395" y="-76262"/>
            <a:ext cx="9031605" cy="10535334"/>
            <a:chOff x="0" y="0"/>
            <a:chExt cx="2140825" cy="2497264"/>
          </a:xfrm>
          <a:solidFill>
            <a:srgbClr val="143950"/>
          </a:solidFill>
        </p:grpSpPr>
        <p:sp>
          <p:nvSpPr>
            <p:cNvPr id="3" name="Freeform 3"/>
            <p:cNvSpPr/>
            <p:nvPr/>
          </p:nvSpPr>
          <p:spPr>
            <a:xfrm>
              <a:off x="0" y="0"/>
              <a:ext cx="2140825" cy="2497264"/>
            </a:xfrm>
            <a:custGeom>
              <a:avLst/>
              <a:gdLst/>
              <a:ahLst/>
              <a:cxnLst/>
              <a:rect l="l" t="t" r="r" b="b"/>
              <a:pathLst>
                <a:path w="2140825" h="2497264">
                  <a:moveTo>
                    <a:pt x="0" y="0"/>
                  </a:moveTo>
                  <a:lnTo>
                    <a:pt x="2140825" y="0"/>
                  </a:lnTo>
                  <a:lnTo>
                    <a:pt x="2140825" y="2497264"/>
                  </a:lnTo>
                  <a:lnTo>
                    <a:pt x="0" y="2497264"/>
                  </a:lnTo>
                  <a:close/>
                </a:path>
              </a:pathLst>
            </a:custGeom>
            <a:grpFill/>
            <a:ln cap="sq">
              <a:noFill/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140825" cy="2535364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1412479" y="3543300"/>
            <a:ext cx="4073921" cy="1044333"/>
            <a:chOff x="0" y="0"/>
            <a:chExt cx="2362118" cy="652379"/>
          </a:xfrm>
        </p:grpSpPr>
        <p:sp>
          <p:nvSpPr>
            <p:cNvPr id="15" name="Freeform 15"/>
            <p:cNvSpPr/>
            <p:nvPr/>
          </p:nvSpPr>
          <p:spPr>
            <a:xfrm>
              <a:off x="3491" y="0"/>
              <a:ext cx="2355136" cy="652379"/>
            </a:xfrm>
            <a:custGeom>
              <a:avLst/>
              <a:gdLst/>
              <a:ahLst/>
              <a:cxnLst/>
              <a:rect l="l" t="t" r="r" b="b"/>
              <a:pathLst>
                <a:path w="2355136" h="652379">
                  <a:moveTo>
                    <a:pt x="2138404" y="0"/>
                  </a:moveTo>
                  <a:lnTo>
                    <a:pt x="216732" y="0"/>
                  </a:lnTo>
                  <a:cubicBezTo>
                    <a:pt x="206144" y="0"/>
                    <a:pt x="196306" y="5462"/>
                    <a:pt x="190708" y="14449"/>
                  </a:cubicBezTo>
                  <a:lnTo>
                    <a:pt x="5510" y="311741"/>
                  </a:lnTo>
                  <a:cubicBezTo>
                    <a:pt x="0" y="320586"/>
                    <a:pt x="0" y="331794"/>
                    <a:pt x="5510" y="340638"/>
                  </a:cubicBezTo>
                  <a:lnTo>
                    <a:pt x="190708" y="637931"/>
                  </a:lnTo>
                  <a:cubicBezTo>
                    <a:pt x="196306" y="646917"/>
                    <a:pt x="206144" y="652379"/>
                    <a:pt x="216732" y="652379"/>
                  </a:cubicBezTo>
                  <a:lnTo>
                    <a:pt x="2138404" y="652379"/>
                  </a:lnTo>
                  <a:cubicBezTo>
                    <a:pt x="2148992" y="652379"/>
                    <a:pt x="2158830" y="646917"/>
                    <a:pt x="2164428" y="637931"/>
                  </a:cubicBezTo>
                  <a:lnTo>
                    <a:pt x="2349626" y="340638"/>
                  </a:lnTo>
                  <a:cubicBezTo>
                    <a:pt x="2355136" y="331794"/>
                    <a:pt x="2355136" y="320586"/>
                    <a:pt x="2349626" y="311741"/>
                  </a:cubicBezTo>
                  <a:lnTo>
                    <a:pt x="2164428" y="14449"/>
                  </a:lnTo>
                  <a:cubicBezTo>
                    <a:pt x="2158830" y="5462"/>
                    <a:pt x="2148992" y="0"/>
                    <a:pt x="2138404" y="0"/>
                  </a:cubicBezTo>
                  <a:close/>
                </a:path>
              </a:pathLst>
            </a:custGeom>
            <a:solidFill>
              <a:srgbClr val="E7FFFF"/>
            </a:solidFill>
            <a:ln cap="sq">
              <a:noFill/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152400" y="-38100"/>
              <a:ext cx="2057318" cy="69047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124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9" name="Freeform 19"/>
          <p:cNvSpPr/>
          <p:nvPr/>
        </p:nvSpPr>
        <p:spPr>
          <a:xfrm>
            <a:off x="1127654" y="1028700"/>
            <a:ext cx="1173821" cy="1173821"/>
          </a:xfrm>
          <a:custGeom>
            <a:avLst/>
            <a:gdLst/>
            <a:ahLst/>
            <a:cxnLst/>
            <a:rect l="l" t="t" r="r" b="b"/>
            <a:pathLst>
              <a:path w="1173821" h="1173821">
                <a:moveTo>
                  <a:pt x="0" y="0"/>
                </a:moveTo>
                <a:lnTo>
                  <a:pt x="1173822" y="0"/>
                </a:lnTo>
                <a:lnTo>
                  <a:pt x="1173822" y="1173821"/>
                </a:lnTo>
                <a:lnTo>
                  <a:pt x="0" y="117382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solidFill>
              <a:schemeClr val="bg1"/>
            </a:solidFill>
          </a:ln>
        </p:spPr>
      </p:sp>
      <p:sp>
        <p:nvSpPr>
          <p:cNvPr id="23" name="TextBox 18">
            <a:extLst>
              <a:ext uri="{FF2B5EF4-FFF2-40B4-BE49-F238E27FC236}">
                <a16:creationId xmlns:a16="http://schemas.microsoft.com/office/drawing/2014/main" id="{E9A363DC-9F0D-8D6D-6D5C-0DEA8B1DF403}"/>
              </a:ext>
            </a:extLst>
          </p:cNvPr>
          <p:cNvSpPr txBox="1"/>
          <p:nvPr/>
        </p:nvSpPr>
        <p:spPr>
          <a:xfrm>
            <a:off x="1675322" y="3765947"/>
            <a:ext cx="3531759" cy="6155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spcBef>
                <a:spcPct val="0"/>
              </a:spcBef>
            </a:pPr>
            <a:r>
              <a:rPr lang="es-MX" sz="2000" spc="205" dirty="0">
                <a:solidFill>
                  <a:srgbClr val="10254E"/>
                </a:solidFill>
                <a:latin typeface="Codec Pro Bold" panose="020B0604020202020204" charset="0"/>
                <a:ea typeface="Agrandir Grand Bold"/>
                <a:cs typeface="Agrandir Grand Bold"/>
                <a:sym typeface="Agrandir Grand Bold"/>
              </a:rPr>
              <a:t>SENCILLO DE IMPLEMENTAR</a:t>
            </a:r>
            <a:endParaRPr lang="en-US" sz="2000" spc="205" dirty="0">
              <a:solidFill>
                <a:srgbClr val="10254E"/>
              </a:solidFill>
              <a:latin typeface="Codec Pro Bold" panose="020B0604020202020204" charset="0"/>
              <a:ea typeface="Agrandir Grand Bold"/>
              <a:cs typeface="Agrandir Grand Bold"/>
              <a:sym typeface="Agrandir Grand Bold"/>
            </a:endParaRPr>
          </a:p>
        </p:txBody>
      </p:sp>
      <p:sp>
        <p:nvSpPr>
          <p:cNvPr id="24" name="TextBox 14">
            <a:extLst>
              <a:ext uri="{FF2B5EF4-FFF2-40B4-BE49-F238E27FC236}">
                <a16:creationId xmlns:a16="http://schemas.microsoft.com/office/drawing/2014/main" id="{861EF66F-F9D8-B931-8383-A8F57D836543}"/>
              </a:ext>
            </a:extLst>
          </p:cNvPr>
          <p:cNvSpPr txBox="1"/>
          <p:nvPr/>
        </p:nvSpPr>
        <p:spPr>
          <a:xfrm>
            <a:off x="10921262" y="6034854"/>
            <a:ext cx="6262124" cy="3590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0" algn="ctr">
              <a:lnSpc>
                <a:spcPts val="2786"/>
              </a:lnSpc>
              <a:spcBef>
                <a:spcPct val="0"/>
              </a:spcBef>
            </a:pPr>
            <a:r>
              <a:rPr lang="es-AR" sz="2400" b="1" spc="205" dirty="0">
                <a:solidFill>
                  <a:schemeClr val="bg1"/>
                </a:solidFill>
                <a:latin typeface="Codec Pro Bold" panose="020B0604020202020204" charset="0"/>
                <a:ea typeface="Agrandir Grand Bold"/>
                <a:cs typeface="Agrandir Grand Bold"/>
                <a:sym typeface="Agrandir Grand Bold"/>
              </a:rPr>
              <a:t>Requisitos mínimos</a:t>
            </a:r>
          </a:p>
        </p:txBody>
      </p:sp>
      <p:sp>
        <p:nvSpPr>
          <p:cNvPr id="25" name="TextBox 14">
            <a:extLst>
              <a:ext uri="{FF2B5EF4-FFF2-40B4-BE49-F238E27FC236}">
                <a16:creationId xmlns:a16="http://schemas.microsoft.com/office/drawing/2014/main" id="{B6263F39-AE79-FE8A-52FC-D452B900DC1C}"/>
              </a:ext>
            </a:extLst>
          </p:cNvPr>
          <p:cNvSpPr txBox="1"/>
          <p:nvPr/>
        </p:nvSpPr>
        <p:spPr>
          <a:xfrm>
            <a:off x="1786336" y="5208632"/>
            <a:ext cx="6825701" cy="3590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lvl="0" indent="-342900" algn="ctr">
              <a:lnSpc>
                <a:spcPts val="2786"/>
              </a:lnSpc>
              <a:spcBef>
                <a:spcPct val="0"/>
              </a:spcBef>
              <a:buFont typeface="Wingdings" panose="05000000000000000000" pitchFamily="2" charset="2"/>
              <a:buChar char="q"/>
            </a:pPr>
            <a:r>
              <a:rPr lang="es-AR" sz="2400" b="1" spc="205" dirty="0">
                <a:solidFill>
                  <a:srgbClr val="10254E"/>
                </a:solidFill>
                <a:latin typeface="Codec Pro Bold" panose="020B0604020202020204" charset="0"/>
                <a:ea typeface="Agrandir Grand Bold"/>
                <a:cs typeface="Agrandir Grand Bold"/>
                <a:sym typeface="Agrandir Grand Bold"/>
              </a:rPr>
              <a:t>Pasos de uso claros</a:t>
            </a:r>
          </a:p>
        </p:txBody>
      </p:sp>
      <p:sp>
        <p:nvSpPr>
          <p:cNvPr id="26" name="TextBox 17">
            <a:extLst>
              <a:ext uri="{FF2B5EF4-FFF2-40B4-BE49-F238E27FC236}">
                <a16:creationId xmlns:a16="http://schemas.microsoft.com/office/drawing/2014/main" id="{460644EA-6C5C-3E9B-0690-5596C3DF19B5}"/>
              </a:ext>
            </a:extLst>
          </p:cNvPr>
          <p:cNvSpPr txBox="1"/>
          <p:nvPr/>
        </p:nvSpPr>
        <p:spPr>
          <a:xfrm>
            <a:off x="12907330" y="6911560"/>
            <a:ext cx="4009070" cy="1477328"/>
          </a:xfrm>
          <a:prstGeom prst="rect">
            <a:avLst/>
          </a:prstGeom>
        </p:spPr>
        <p:txBody>
          <a:bodyPr wrap="square" lIns="0" tIns="0" rIns="0" bIns="0" numCol="1" rtlCol="0" anchor="t">
            <a:spAutoFit/>
          </a:bodyPr>
          <a:lstStyle/>
          <a:p>
            <a:pPr marL="457200" lvl="0" indent="-457200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s-AR" sz="3200" spc="30" dirty="0">
                <a:solidFill>
                  <a:schemeClr val="bg1"/>
                </a:solidFill>
                <a:latin typeface="Codec Pro Bold" panose="020B0604020202020204" charset="0"/>
                <a:ea typeface="TT Commons Pro Expanded"/>
                <a:cs typeface="TT Commons Pro Expanded"/>
                <a:sym typeface="TT Commons Pro Expanded"/>
              </a:rPr>
              <a:t>Computadora o cualquier otro dispositivo</a:t>
            </a:r>
          </a:p>
        </p:txBody>
      </p:sp>
      <p:sp>
        <p:nvSpPr>
          <p:cNvPr id="29" name="TextBox 14">
            <a:extLst>
              <a:ext uri="{FF2B5EF4-FFF2-40B4-BE49-F238E27FC236}">
                <a16:creationId xmlns:a16="http://schemas.microsoft.com/office/drawing/2014/main" id="{AD03A91A-D507-A74A-577C-6DD467D41F53}"/>
              </a:ext>
            </a:extLst>
          </p:cNvPr>
          <p:cNvSpPr txBox="1"/>
          <p:nvPr/>
        </p:nvSpPr>
        <p:spPr>
          <a:xfrm>
            <a:off x="1810707" y="6369740"/>
            <a:ext cx="6825701" cy="7181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lvl="0" indent="-342900" algn="ctr">
              <a:lnSpc>
                <a:spcPts val="2786"/>
              </a:lnSpc>
              <a:spcBef>
                <a:spcPct val="0"/>
              </a:spcBef>
              <a:buFont typeface="Wingdings" panose="05000000000000000000" pitchFamily="2" charset="2"/>
              <a:buChar char="q"/>
            </a:pPr>
            <a:r>
              <a:rPr lang="es-AR" sz="2400" b="1" spc="205" dirty="0">
                <a:solidFill>
                  <a:srgbClr val="10254E"/>
                </a:solidFill>
                <a:latin typeface="Codec Pro Bold" panose="020B0604020202020204" charset="0"/>
                <a:ea typeface="Agrandir Grand Bold"/>
                <a:cs typeface="Agrandir Grand Bold"/>
                <a:sym typeface="Agrandir Grand Bold"/>
              </a:rPr>
              <a:t>Compatibilidad: Windows y otros sistemas</a:t>
            </a:r>
          </a:p>
        </p:txBody>
      </p:sp>
      <p:pic>
        <p:nvPicPr>
          <p:cNvPr id="31" name="Imagen 30">
            <a:extLst>
              <a:ext uri="{FF2B5EF4-FFF2-40B4-BE49-F238E27FC236}">
                <a16:creationId xmlns:a16="http://schemas.microsoft.com/office/drawing/2014/main" id="{19177C18-A7DA-30A2-4929-2A2FD18693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7411999"/>
            <a:ext cx="2486141" cy="2486141"/>
          </a:xfrm>
          <a:prstGeom prst="rect">
            <a:avLst/>
          </a:prstGeom>
        </p:spPr>
      </p:pic>
      <p:sp>
        <p:nvSpPr>
          <p:cNvPr id="6" name="TextBox 23">
            <a:extLst>
              <a:ext uri="{FF2B5EF4-FFF2-40B4-BE49-F238E27FC236}">
                <a16:creationId xmlns:a16="http://schemas.microsoft.com/office/drawing/2014/main" id="{754BB589-30EB-CD26-C4C2-6B1714950AE9}"/>
              </a:ext>
            </a:extLst>
          </p:cNvPr>
          <p:cNvSpPr txBox="1"/>
          <p:nvPr/>
        </p:nvSpPr>
        <p:spPr>
          <a:xfrm>
            <a:off x="1543307" y="2555211"/>
            <a:ext cx="7525531" cy="79117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6015"/>
              </a:lnSpc>
            </a:pPr>
            <a:r>
              <a:rPr lang="es-AR" sz="6399" b="1" dirty="0">
                <a:solidFill>
                  <a:srgbClr val="15193E"/>
                </a:solidFill>
                <a:latin typeface="Codec Pro Ultra-Bold"/>
                <a:ea typeface="Codec Pro Ultra-Bold"/>
                <a:cs typeface="Codec Pro Ultra-Bold"/>
                <a:sym typeface="Codec Pro Ultra-Bold"/>
              </a:rPr>
              <a:t>Manual de Uso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A0A4F19E-2D3B-55CD-2E2E-9995925A30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1463" y="2202521"/>
            <a:ext cx="3333750" cy="3314700"/>
          </a:xfrm>
          <a:prstGeom prst="rect">
            <a:avLst/>
          </a:prstGeom>
        </p:spPr>
      </p:pic>
      <p:sp>
        <p:nvSpPr>
          <p:cNvPr id="10" name="Freeform 41">
            <a:extLst>
              <a:ext uri="{FF2B5EF4-FFF2-40B4-BE49-F238E27FC236}">
                <a16:creationId xmlns:a16="http://schemas.microsoft.com/office/drawing/2014/main" id="{21BCE433-9C62-4D7F-A7FE-E3BFF5EA20E7}"/>
              </a:ext>
            </a:extLst>
          </p:cNvPr>
          <p:cNvSpPr/>
          <p:nvPr/>
        </p:nvSpPr>
        <p:spPr>
          <a:xfrm>
            <a:off x="15389255" y="432848"/>
            <a:ext cx="670403" cy="703667"/>
          </a:xfrm>
          <a:custGeom>
            <a:avLst/>
            <a:gdLst/>
            <a:ahLst/>
            <a:cxnLst/>
            <a:rect l="l" t="t" r="r" b="b"/>
            <a:pathLst>
              <a:path w="670403" h="703667">
                <a:moveTo>
                  <a:pt x="0" y="0"/>
                </a:moveTo>
                <a:lnTo>
                  <a:pt x="670403" y="0"/>
                </a:lnTo>
                <a:lnTo>
                  <a:pt x="670403" y="703667"/>
                </a:lnTo>
                <a:lnTo>
                  <a:pt x="0" y="70366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46">
            <a:extLst>
              <a:ext uri="{FF2B5EF4-FFF2-40B4-BE49-F238E27FC236}">
                <a16:creationId xmlns:a16="http://schemas.microsoft.com/office/drawing/2014/main" id="{B8D2A5D9-FC64-69AE-DFED-AAE619242A9F}"/>
              </a:ext>
            </a:extLst>
          </p:cNvPr>
          <p:cNvSpPr txBox="1"/>
          <p:nvPr/>
        </p:nvSpPr>
        <p:spPr>
          <a:xfrm>
            <a:off x="16247215" y="483217"/>
            <a:ext cx="1715814" cy="69788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849"/>
              </a:lnSpc>
            </a:pPr>
            <a:r>
              <a:rPr lang="es-AR" sz="1887" b="1" spc="128" dirty="0">
                <a:solidFill>
                  <a:srgbClr val="FFFFFF"/>
                </a:solidFill>
                <a:latin typeface="Codec Pro Bold"/>
                <a:ea typeface="Codec Pro Bold"/>
                <a:cs typeface="Codec Pro Bold"/>
                <a:sym typeface="Codec Pro Bold"/>
              </a:rPr>
              <a:t>Sistema de Biblioteca Digital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2">
            <a:extLst>
              <a:ext uri="{FF2B5EF4-FFF2-40B4-BE49-F238E27FC236}">
                <a16:creationId xmlns:a16="http://schemas.microsoft.com/office/drawing/2014/main" id="{16658BB4-D74A-164C-FC17-F07EDABCB056}"/>
              </a:ext>
            </a:extLst>
          </p:cNvPr>
          <p:cNvGrpSpPr/>
          <p:nvPr/>
        </p:nvGrpSpPr>
        <p:grpSpPr>
          <a:xfrm>
            <a:off x="0" y="-71499"/>
            <a:ext cx="18288000" cy="10535334"/>
            <a:chOff x="0" y="0"/>
            <a:chExt cx="4334933" cy="2497264"/>
          </a:xfrm>
        </p:grpSpPr>
        <p:sp>
          <p:nvSpPr>
            <p:cNvPr id="21" name="Freeform 3">
              <a:extLst>
                <a:ext uri="{FF2B5EF4-FFF2-40B4-BE49-F238E27FC236}">
                  <a16:creationId xmlns:a16="http://schemas.microsoft.com/office/drawing/2014/main" id="{C8579697-6844-0F99-E45C-5998C7CDCA36}"/>
                </a:ext>
              </a:extLst>
            </p:cNvPr>
            <p:cNvSpPr/>
            <p:nvPr/>
          </p:nvSpPr>
          <p:spPr>
            <a:xfrm>
              <a:off x="0" y="0"/>
              <a:ext cx="4334933" cy="2497264"/>
            </a:xfrm>
            <a:custGeom>
              <a:avLst/>
              <a:gdLst/>
              <a:ahLst/>
              <a:cxnLst/>
              <a:rect l="l" t="t" r="r" b="b"/>
              <a:pathLst>
                <a:path w="4334933" h="2497264">
                  <a:moveTo>
                    <a:pt x="0" y="0"/>
                  </a:moveTo>
                  <a:lnTo>
                    <a:pt x="4334933" y="0"/>
                  </a:lnTo>
                  <a:lnTo>
                    <a:pt x="4334933" y="2497264"/>
                  </a:lnTo>
                  <a:lnTo>
                    <a:pt x="0" y="2497264"/>
                  </a:lnTo>
                  <a:close/>
                </a:path>
              </a:pathLst>
            </a:custGeom>
            <a:solidFill>
              <a:srgbClr val="10254E"/>
            </a:solidFill>
          </p:spPr>
        </p:sp>
        <p:sp>
          <p:nvSpPr>
            <p:cNvPr id="22" name="TextBox 4">
              <a:extLst>
                <a:ext uri="{FF2B5EF4-FFF2-40B4-BE49-F238E27FC236}">
                  <a16:creationId xmlns:a16="http://schemas.microsoft.com/office/drawing/2014/main" id="{06982B22-3FDD-2C02-033C-AB0AF815E783}"/>
                </a:ext>
              </a:extLst>
            </p:cNvPr>
            <p:cNvSpPr txBox="1"/>
            <p:nvPr/>
          </p:nvSpPr>
          <p:spPr>
            <a:xfrm>
              <a:off x="0" y="-38100"/>
              <a:ext cx="4334933" cy="253536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" name="Group 2"/>
          <p:cNvGrpSpPr/>
          <p:nvPr/>
        </p:nvGrpSpPr>
        <p:grpSpPr>
          <a:xfrm>
            <a:off x="9256395" y="-76262"/>
            <a:ext cx="9031605" cy="10535334"/>
            <a:chOff x="0" y="0"/>
            <a:chExt cx="2140825" cy="249726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140825" cy="2497264"/>
            </a:xfrm>
            <a:custGeom>
              <a:avLst/>
              <a:gdLst/>
              <a:ahLst/>
              <a:cxnLst/>
              <a:rect l="l" t="t" r="r" b="b"/>
              <a:pathLst>
                <a:path w="2140825" h="2497264">
                  <a:moveTo>
                    <a:pt x="0" y="0"/>
                  </a:moveTo>
                  <a:lnTo>
                    <a:pt x="2140825" y="0"/>
                  </a:lnTo>
                  <a:lnTo>
                    <a:pt x="2140825" y="2497264"/>
                  </a:lnTo>
                  <a:lnTo>
                    <a:pt x="0" y="2497264"/>
                  </a:lnTo>
                  <a:close/>
                </a:path>
              </a:pathLst>
            </a:custGeom>
            <a:solidFill>
              <a:srgbClr val="EEF2F5"/>
            </a:solidFill>
            <a:ln cap="sq">
              <a:noFill/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140825" cy="253536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2894186" y="6375146"/>
            <a:ext cx="6733872" cy="2260028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2124"/>
              </a:lnSpc>
            </a:pPr>
            <a:endParaRPr/>
          </a:p>
        </p:txBody>
      </p:sp>
      <p:sp>
        <p:nvSpPr>
          <p:cNvPr id="19" name="Freeform 19"/>
          <p:cNvSpPr/>
          <p:nvPr/>
        </p:nvSpPr>
        <p:spPr>
          <a:xfrm>
            <a:off x="1127654" y="1028700"/>
            <a:ext cx="1173821" cy="1173821"/>
          </a:xfrm>
          <a:custGeom>
            <a:avLst/>
            <a:gdLst/>
            <a:ahLst/>
            <a:cxnLst/>
            <a:rect l="l" t="t" r="r" b="b"/>
            <a:pathLst>
              <a:path w="1173821" h="1173821">
                <a:moveTo>
                  <a:pt x="0" y="0"/>
                </a:moveTo>
                <a:lnTo>
                  <a:pt x="1173822" y="0"/>
                </a:lnTo>
                <a:lnTo>
                  <a:pt x="1173822" y="1173821"/>
                </a:lnTo>
                <a:lnTo>
                  <a:pt x="0" y="117382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24" name="Group 14">
            <a:extLst>
              <a:ext uri="{FF2B5EF4-FFF2-40B4-BE49-F238E27FC236}">
                <a16:creationId xmlns:a16="http://schemas.microsoft.com/office/drawing/2014/main" id="{F89FDDBC-2941-D61A-A4E7-0B8025E93BC9}"/>
              </a:ext>
            </a:extLst>
          </p:cNvPr>
          <p:cNvGrpSpPr/>
          <p:nvPr/>
        </p:nvGrpSpPr>
        <p:grpSpPr>
          <a:xfrm>
            <a:off x="1982465" y="4215909"/>
            <a:ext cx="4073921" cy="1044333"/>
            <a:chOff x="0" y="0"/>
            <a:chExt cx="2362118" cy="652379"/>
          </a:xfrm>
        </p:grpSpPr>
        <p:sp>
          <p:nvSpPr>
            <p:cNvPr id="25" name="Freeform 15">
              <a:extLst>
                <a:ext uri="{FF2B5EF4-FFF2-40B4-BE49-F238E27FC236}">
                  <a16:creationId xmlns:a16="http://schemas.microsoft.com/office/drawing/2014/main" id="{357BB0E3-7828-D0F5-1FB2-104C0096CC1C}"/>
                </a:ext>
              </a:extLst>
            </p:cNvPr>
            <p:cNvSpPr/>
            <p:nvPr/>
          </p:nvSpPr>
          <p:spPr>
            <a:xfrm>
              <a:off x="3491" y="0"/>
              <a:ext cx="2355136" cy="652379"/>
            </a:xfrm>
            <a:custGeom>
              <a:avLst/>
              <a:gdLst/>
              <a:ahLst/>
              <a:cxnLst/>
              <a:rect l="l" t="t" r="r" b="b"/>
              <a:pathLst>
                <a:path w="2355136" h="652379">
                  <a:moveTo>
                    <a:pt x="2138404" y="0"/>
                  </a:moveTo>
                  <a:lnTo>
                    <a:pt x="216732" y="0"/>
                  </a:lnTo>
                  <a:cubicBezTo>
                    <a:pt x="206144" y="0"/>
                    <a:pt x="196306" y="5462"/>
                    <a:pt x="190708" y="14449"/>
                  </a:cubicBezTo>
                  <a:lnTo>
                    <a:pt x="5510" y="311741"/>
                  </a:lnTo>
                  <a:cubicBezTo>
                    <a:pt x="0" y="320586"/>
                    <a:pt x="0" y="331794"/>
                    <a:pt x="5510" y="340638"/>
                  </a:cubicBezTo>
                  <a:lnTo>
                    <a:pt x="190708" y="637931"/>
                  </a:lnTo>
                  <a:cubicBezTo>
                    <a:pt x="196306" y="646917"/>
                    <a:pt x="206144" y="652379"/>
                    <a:pt x="216732" y="652379"/>
                  </a:cubicBezTo>
                  <a:lnTo>
                    <a:pt x="2138404" y="652379"/>
                  </a:lnTo>
                  <a:cubicBezTo>
                    <a:pt x="2148992" y="652379"/>
                    <a:pt x="2158830" y="646917"/>
                    <a:pt x="2164428" y="637931"/>
                  </a:cubicBezTo>
                  <a:lnTo>
                    <a:pt x="2349626" y="340638"/>
                  </a:lnTo>
                  <a:cubicBezTo>
                    <a:pt x="2355136" y="331794"/>
                    <a:pt x="2355136" y="320586"/>
                    <a:pt x="2349626" y="311741"/>
                  </a:cubicBezTo>
                  <a:lnTo>
                    <a:pt x="2164428" y="14449"/>
                  </a:lnTo>
                  <a:cubicBezTo>
                    <a:pt x="2158830" y="5462"/>
                    <a:pt x="2148992" y="0"/>
                    <a:pt x="2138404" y="0"/>
                  </a:cubicBezTo>
                  <a:close/>
                </a:path>
              </a:pathLst>
            </a:custGeom>
            <a:solidFill>
              <a:srgbClr val="6890FF"/>
            </a:solidFill>
            <a:ln cap="sq">
              <a:noFill/>
              <a:prstDash val="solid"/>
              <a:miter/>
            </a:ln>
          </p:spPr>
        </p:sp>
        <p:sp>
          <p:nvSpPr>
            <p:cNvPr id="26" name="TextBox 16">
              <a:extLst>
                <a:ext uri="{FF2B5EF4-FFF2-40B4-BE49-F238E27FC236}">
                  <a16:creationId xmlns:a16="http://schemas.microsoft.com/office/drawing/2014/main" id="{AD2E0FFA-ADB9-13A6-6FAA-33810567CC9E}"/>
                </a:ext>
              </a:extLst>
            </p:cNvPr>
            <p:cNvSpPr txBox="1"/>
            <p:nvPr/>
          </p:nvSpPr>
          <p:spPr>
            <a:xfrm>
              <a:off x="152400" y="-38100"/>
              <a:ext cx="2057318" cy="69047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124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7" name="TextBox 18">
            <a:extLst>
              <a:ext uri="{FF2B5EF4-FFF2-40B4-BE49-F238E27FC236}">
                <a16:creationId xmlns:a16="http://schemas.microsoft.com/office/drawing/2014/main" id="{889AD65C-9C06-FC6C-966D-0B1805B459C3}"/>
              </a:ext>
            </a:extLst>
          </p:cNvPr>
          <p:cNvSpPr txBox="1"/>
          <p:nvPr/>
        </p:nvSpPr>
        <p:spPr>
          <a:xfrm>
            <a:off x="2245308" y="4368743"/>
            <a:ext cx="3531759" cy="6155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spcBef>
                <a:spcPct val="0"/>
              </a:spcBef>
            </a:pPr>
            <a:r>
              <a:rPr lang="es-MX" sz="2000" spc="205" dirty="0">
                <a:solidFill>
                  <a:srgbClr val="10254E"/>
                </a:solidFill>
                <a:latin typeface="Codec Pro Ultra-Bold" panose="020B0604020202020204" charset="0"/>
                <a:ea typeface="Agrandir Grand Bold"/>
                <a:cs typeface="Agrandir Grand Bold"/>
                <a:sym typeface="Agrandir Grand Bold"/>
              </a:rPr>
              <a:t>SOPORTE TÉCNICO</a:t>
            </a:r>
          </a:p>
          <a:p>
            <a:pPr marL="0" lvl="0" indent="0" algn="ctr">
              <a:spcBef>
                <a:spcPct val="0"/>
              </a:spcBef>
            </a:pPr>
            <a:r>
              <a:rPr lang="es-MX" sz="2000" spc="205" dirty="0">
                <a:solidFill>
                  <a:srgbClr val="10254E"/>
                </a:solidFill>
                <a:latin typeface="Codec Pro Ultra-Bold" panose="020B0604020202020204" charset="0"/>
                <a:ea typeface="Agrandir Grand Bold"/>
                <a:cs typeface="Agrandir Grand Bold"/>
                <a:sym typeface="Agrandir Grand Bold"/>
              </a:rPr>
              <a:t>ESPECIALIZADO</a:t>
            </a:r>
            <a:endParaRPr lang="en-US" sz="2000" spc="205" dirty="0">
              <a:solidFill>
                <a:srgbClr val="10254E"/>
              </a:solidFill>
              <a:latin typeface="Codec Pro Ultra-Bold" panose="020B0604020202020204" charset="0"/>
              <a:ea typeface="Agrandir Grand Bold"/>
              <a:cs typeface="Agrandir Grand Bold"/>
              <a:sym typeface="Agrandir Grand Bold"/>
            </a:endParaRPr>
          </a:p>
        </p:txBody>
      </p:sp>
      <p:grpSp>
        <p:nvGrpSpPr>
          <p:cNvPr id="28" name="Group 14">
            <a:extLst>
              <a:ext uri="{FF2B5EF4-FFF2-40B4-BE49-F238E27FC236}">
                <a16:creationId xmlns:a16="http://schemas.microsoft.com/office/drawing/2014/main" id="{C119C929-043E-BA1A-BF53-2AF1636545EA}"/>
              </a:ext>
            </a:extLst>
          </p:cNvPr>
          <p:cNvGrpSpPr/>
          <p:nvPr/>
        </p:nvGrpSpPr>
        <p:grpSpPr>
          <a:xfrm>
            <a:off x="3111535" y="7275454"/>
            <a:ext cx="7128000" cy="2124000"/>
            <a:chOff x="0" y="0"/>
            <a:chExt cx="2362118" cy="652379"/>
          </a:xfrm>
        </p:grpSpPr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317274E5-2715-A3CE-1E64-F34DB4DEF5C7}"/>
                </a:ext>
              </a:extLst>
            </p:cNvPr>
            <p:cNvSpPr/>
            <p:nvPr/>
          </p:nvSpPr>
          <p:spPr>
            <a:xfrm>
              <a:off x="3491" y="0"/>
              <a:ext cx="2355136" cy="652379"/>
            </a:xfrm>
            <a:custGeom>
              <a:avLst/>
              <a:gdLst/>
              <a:ahLst/>
              <a:cxnLst/>
              <a:rect l="l" t="t" r="r" b="b"/>
              <a:pathLst>
                <a:path w="2355136" h="652379">
                  <a:moveTo>
                    <a:pt x="2138404" y="0"/>
                  </a:moveTo>
                  <a:lnTo>
                    <a:pt x="216732" y="0"/>
                  </a:lnTo>
                  <a:cubicBezTo>
                    <a:pt x="206144" y="0"/>
                    <a:pt x="196306" y="5462"/>
                    <a:pt x="190708" y="14449"/>
                  </a:cubicBezTo>
                  <a:lnTo>
                    <a:pt x="5510" y="311741"/>
                  </a:lnTo>
                  <a:cubicBezTo>
                    <a:pt x="0" y="320586"/>
                    <a:pt x="0" y="331794"/>
                    <a:pt x="5510" y="340638"/>
                  </a:cubicBezTo>
                  <a:lnTo>
                    <a:pt x="190708" y="637931"/>
                  </a:lnTo>
                  <a:cubicBezTo>
                    <a:pt x="196306" y="646917"/>
                    <a:pt x="206144" y="652379"/>
                    <a:pt x="216732" y="652379"/>
                  </a:cubicBezTo>
                  <a:lnTo>
                    <a:pt x="2138404" y="652379"/>
                  </a:lnTo>
                  <a:cubicBezTo>
                    <a:pt x="2148992" y="652379"/>
                    <a:pt x="2158830" y="646917"/>
                    <a:pt x="2164428" y="637931"/>
                  </a:cubicBezTo>
                  <a:lnTo>
                    <a:pt x="2349626" y="340638"/>
                  </a:lnTo>
                  <a:cubicBezTo>
                    <a:pt x="2355136" y="331794"/>
                    <a:pt x="2355136" y="320586"/>
                    <a:pt x="2349626" y="311741"/>
                  </a:cubicBezTo>
                  <a:lnTo>
                    <a:pt x="2164428" y="14449"/>
                  </a:lnTo>
                  <a:cubicBezTo>
                    <a:pt x="2158830" y="5462"/>
                    <a:pt x="2148992" y="0"/>
                    <a:pt x="2138404" y="0"/>
                  </a:cubicBezTo>
                  <a:close/>
                </a:path>
              </a:pathLst>
            </a:custGeom>
            <a:solidFill>
              <a:srgbClr val="6890FF"/>
            </a:solidFill>
            <a:ln cap="sq">
              <a:noFill/>
              <a:prstDash val="solid"/>
              <a:miter/>
            </a:ln>
          </p:spPr>
        </p:sp>
        <p:sp>
          <p:nvSpPr>
            <p:cNvPr id="30" name="TextBox 16">
              <a:extLst>
                <a:ext uri="{FF2B5EF4-FFF2-40B4-BE49-F238E27FC236}">
                  <a16:creationId xmlns:a16="http://schemas.microsoft.com/office/drawing/2014/main" id="{2F6E8EFE-9B17-DF2D-11FB-AF6B7F3C9A03}"/>
                </a:ext>
              </a:extLst>
            </p:cNvPr>
            <p:cNvSpPr txBox="1"/>
            <p:nvPr/>
          </p:nvSpPr>
          <p:spPr>
            <a:xfrm>
              <a:off x="152400" y="-38100"/>
              <a:ext cx="2057318" cy="69047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124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31" name="TextBox 18">
            <a:extLst>
              <a:ext uri="{FF2B5EF4-FFF2-40B4-BE49-F238E27FC236}">
                <a16:creationId xmlns:a16="http://schemas.microsoft.com/office/drawing/2014/main" id="{8075402D-6A41-1748-83D0-4987E7068A24}"/>
              </a:ext>
            </a:extLst>
          </p:cNvPr>
          <p:cNvSpPr txBox="1"/>
          <p:nvPr/>
        </p:nvSpPr>
        <p:spPr>
          <a:xfrm>
            <a:off x="3666328" y="7502986"/>
            <a:ext cx="4360968" cy="3077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spcBef>
                <a:spcPct val="0"/>
              </a:spcBef>
            </a:pPr>
            <a:r>
              <a:rPr lang="es-MX" sz="2000" spc="205" dirty="0">
                <a:solidFill>
                  <a:srgbClr val="10254E"/>
                </a:solidFill>
                <a:latin typeface="Codec Pro Ultra-Bold" panose="020B0604020202020204" charset="0"/>
                <a:ea typeface="Agrandir Grand Bold"/>
                <a:cs typeface="Agrandir Grand Bold"/>
                <a:sym typeface="Agrandir Grand Bold"/>
              </a:rPr>
              <a:t>EVOLUCIÓN CONTINUA</a:t>
            </a:r>
            <a:endParaRPr lang="en-US" sz="2000" spc="205" dirty="0">
              <a:solidFill>
                <a:srgbClr val="10254E"/>
              </a:solidFill>
              <a:latin typeface="Codec Pro Ultra-Bold" panose="020B0604020202020204" charset="0"/>
              <a:ea typeface="Agrandir Grand Bold"/>
              <a:cs typeface="Agrandir Grand Bold"/>
              <a:sym typeface="Agrandir Grand Bold"/>
            </a:endParaRPr>
          </a:p>
        </p:txBody>
      </p:sp>
      <p:sp>
        <p:nvSpPr>
          <p:cNvPr id="32" name="TextBox 17">
            <a:extLst>
              <a:ext uri="{FF2B5EF4-FFF2-40B4-BE49-F238E27FC236}">
                <a16:creationId xmlns:a16="http://schemas.microsoft.com/office/drawing/2014/main" id="{743091EE-A986-774D-B876-45214896018B}"/>
              </a:ext>
            </a:extLst>
          </p:cNvPr>
          <p:cNvSpPr txBox="1"/>
          <p:nvPr/>
        </p:nvSpPr>
        <p:spPr>
          <a:xfrm>
            <a:off x="4199635" y="7924568"/>
            <a:ext cx="5849088" cy="430887"/>
          </a:xfrm>
          <a:prstGeom prst="rect">
            <a:avLst/>
          </a:prstGeom>
        </p:spPr>
        <p:txBody>
          <a:bodyPr wrap="square" lIns="0" tIns="0" rIns="0" bIns="0" numCol="1" rtlCol="0" anchor="t">
            <a:spAutoFit/>
          </a:bodyPr>
          <a:lstStyle/>
          <a:p>
            <a:pPr marL="457200" lvl="0" indent="-457200">
              <a:spcBef>
                <a:spcPct val="0"/>
              </a:spcBef>
              <a:buFont typeface="Wingdings" panose="05000000000000000000" pitchFamily="2" charset="2"/>
              <a:buChar char="q"/>
            </a:pPr>
            <a:r>
              <a:rPr lang="es-AR" sz="2800" spc="30" dirty="0">
                <a:solidFill>
                  <a:srgbClr val="10254E"/>
                </a:solidFill>
                <a:latin typeface="Codec Pro Bold" panose="020B0604020202020204" charset="0"/>
                <a:ea typeface="TT Commons Pro Expanded"/>
                <a:cs typeface="TT Commons Pro Expanded"/>
                <a:sym typeface="TT Commons Pro Expanded"/>
              </a:rPr>
              <a:t>Actualizaciones regulares</a:t>
            </a:r>
          </a:p>
        </p:txBody>
      </p:sp>
      <p:sp>
        <p:nvSpPr>
          <p:cNvPr id="33" name="TextBox 17">
            <a:extLst>
              <a:ext uri="{FF2B5EF4-FFF2-40B4-BE49-F238E27FC236}">
                <a16:creationId xmlns:a16="http://schemas.microsoft.com/office/drawing/2014/main" id="{C9C65FF7-6F3A-EF9E-4AFA-48E9A6CBA92B}"/>
              </a:ext>
            </a:extLst>
          </p:cNvPr>
          <p:cNvSpPr txBox="1"/>
          <p:nvPr/>
        </p:nvSpPr>
        <p:spPr>
          <a:xfrm>
            <a:off x="4225809" y="8495627"/>
            <a:ext cx="5849088" cy="430887"/>
          </a:xfrm>
          <a:prstGeom prst="rect">
            <a:avLst/>
          </a:prstGeom>
        </p:spPr>
        <p:txBody>
          <a:bodyPr wrap="square" lIns="0" tIns="0" rIns="0" bIns="0" numCol="1" rtlCol="0" anchor="t">
            <a:spAutoFit/>
          </a:bodyPr>
          <a:lstStyle/>
          <a:p>
            <a:pPr marL="457200" lvl="0" indent="-457200">
              <a:spcBef>
                <a:spcPct val="0"/>
              </a:spcBef>
              <a:buFont typeface="Wingdings" panose="05000000000000000000" pitchFamily="2" charset="2"/>
              <a:buChar char="q"/>
            </a:pPr>
            <a:r>
              <a:rPr lang="es-AR" sz="2800" spc="30" dirty="0">
                <a:solidFill>
                  <a:srgbClr val="10254E"/>
                </a:solidFill>
                <a:latin typeface="Codec Pro Bold" panose="020B0604020202020204" charset="0"/>
                <a:ea typeface="TT Commons Pro Expanded"/>
                <a:cs typeface="TT Commons Pro Expanded"/>
                <a:sym typeface="TT Commons Pro Expanded"/>
              </a:rPr>
              <a:t>Documentación completa</a:t>
            </a:r>
          </a:p>
        </p:txBody>
      </p:sp>
      <p:sp>
        <p:nvSpPr>
          <p:cNvPr id="5" name="TextBox 23">
            <a:extLst>
              <a:ext uri="{FF2B5EF4-FFF2-40B4-BE49-F238E27FC236}">
                <a16:creationId xmlns:a16="http://schemas.microsoft.com/office/drawing/2014/main" id="{71C8A96F-D6BE-4B71-8B4E-1E5829067074}"/>
              </a:ext>
            </a:extLst>
          </p:cNvPr>
          <p:cNvSpPr txBox="1"/>
          <p:nvPr/>
        </p:nvSpPr>
        <p:spPr>
          <a:xfrm>
            <a:off x="939467" y="2578987"/>
            <a:ext cx="8334159" cy="79117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6015"/>
              </a:lnSpc>
            </a:pPr>
            <a:r>
              <a:rPr lang="es-AR" sz="6399" b="1" dirty="0">
                <a:solidFill>
                  <a:schemeClr val="bg1"/>
                </a:solidFill>
                <a:latin typeface="Codec Pro Ultra-Bold"/>
                <a:ea typeface="Codec Pro Ultra-Bold"/>
                <a:cs typeface="Codec Pro Ultra-Bold"/>
                <a:sym typeface="Codec Pro Ultra-Bold"/>
              </a:rPr>
              <a:t>Garantía de Soporte</a:t>
            </a:r>
          </a:p>
        </p:txBody>
      </p:sp>
      <p:sp>
        <p:nvSpPr>
          <p:cNvPr id="6" name="Freeform 33">
            <a:extLst>
              <a:ext uri="{FF2B5EF4-FFF2-40B4-BE49-F238E27FC236}">
                <a16:creationId xmlns:a16="http://schemas.microsoft.com/office/drawing/2014/main" id="{AE448027-A4EA-8F77-147E-6B60E863DE8E}"/>
              </a:ext>
            </a:extLst>
          </p:cNvPr>
          <p:cNvSpPr/>
          <p:nvPr/>
        </p:nvSpPr>
        <p:spPr>
          <a:xfrm>
            <a:off x="15427450" y="8828028"/>
            <a:ext cx="670403" cy="703667"/>
          </a:xfrm>
          <a:custGeom>
            <a:avLst/>
            <a:gdLst/>
            <a:ahLst/>
            <a:cxnLst/>
            <a:rect l="l" t="t" r="r" b="b"/>
            <a:pathLst>
              <a:path w="670403" h="703667">
                <a:moveTo>
                  <a:pt x="0" y="0"/>
                </a:moveTo>
                <a:lnTo>
                  <a:pt x="670403" y="0"/>
                </a:lnTo>
                <a:lnTo>
                  <a:pt x="670403" y="703667"/>
                </a:lnTo>
                <a:lnTo>
                  <a:pt x="0" y="70366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34">
            <a:extLst>
              <a:ext uri="{FF2B5EF4-FFF2-40B4-BE49-F238E27FC236}">
                <a16:creationId xmlns:a16="http://schemas.microsoft.com/office/drawing/2014/main" id="{85AF97A2-9EE7-9169-9481-A92D3F7B4F5E}"/>
              </a:ext>
            </a:extLst>
          </p:cNvPr>
          <p:cNvSpPr txBox="1"/>
          <p:nvPr/>
        </p:nvSpPr>
        <p:spPr>
          <a:xfrm>
            <a:off x="16301277" y="8901889"/>
            <a:ext cx="1759649" cy="69788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849"/>
              </a:lnSpc>
            </a:pPr>
            <a:r>
              <a:rPr lang="es-AR" sz="1887" b="1" spc="128" dirty="0">
                <a:solidFill>
                  <a:srgbClr val="15193E"/>
                </a:solidFill>
                <a:latin typeface="Codec Pro Bold"/>
                <a:ea typeface="Codec Pro Bold"/>
                <a:cs typeface="Codec Pro Bold"/>
                <a:sym typeface="Codec Pro Bold"/>
              </a:rPr>
              <a:t>Sistema de Biblioteca Digital</a:t>
            </a:r>
          </a:p>
        </p:txBody>
      </p:sp>
      <p:pic>
        <p:nvPicPr>
          <p:cNvPr id="34" name="Imagen 33">
            <a:extLst>
              <a:ext uri="{FF2B5EF4-FFF2-40B4-BE49-F238E27FC236}">
                <a16:creationId xmlns:a16="http://schemas.microsoft.com/office/drawing/2014/main" id="{EC26B322-BE20-6502-AB67-CEB23A5F467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2378" y="1824019"/>
            <a:ext cx="5111301" cy="503463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263</Words>
  <Application>Microsoft Office PowerPoint</Application>
  <PresentationFormat>Personalizado</PresentationFormat>
  <Paragraphs>82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7" baseType="lpstr">
      <vt:lpstr>Codec Pro Bold</vt:lpstr>
      <vt:lpstr>Codec Pro Ultra-Bold</vt:lpstr>
      <vt:lpstr>Arial</vt:lpstr>
      <vt:lpstr>Calibri</vt:lpstr>
      <vt:lpstr>Codec Pro</vt:lpstr>
      <vt:lpstr>Wingdings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Proyecto de Negocios Moderno Azul</dc:title>
  <cp:lastModifiedBy>Nicolás Miño</cp:lastModifiedBy>
  <cp:revision>1</cp:revision>
  <dcterms:created xsi:type="dcterms:W3CDTF">2006-08-16T00:00:00Z</dcterms:created>
  <dcterms:modified xsi:type="dcterms:W3CDTF">2024-12-19T18:15:16Z</dcterms:modified>
  <dc:identifier>DAGZt2baUOQ</dc:identifier>
</cp:coreProperties>
</file>