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4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8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7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6135" y="1"/>
            <a:ext cx="13447491" cy="68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093"/>
            <a:ext cx="12192000" cy="68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38"/>
            <a:ext cx="12192000" cy="7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3702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84"/>
            <a:ext cx="12192000" cy="68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2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6" y="-1059"/>
            <a:ext cx="12194836" cy="68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62"/>
            <a:ext cx="12192000" cy="68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9"/>
            <a:ext cx="12192000" cy="68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1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Угарин</dc:creator>
  <cp:lastModifiedBy>Никита Угарин</cp:lastModifiedBy>
  <cp:revision>4</cp:revision>
  <dcterms:created xsi:type="dcterms:W3CDTF">2024-04-08T21:28:08Z</dcterms:created>
  <dcterms:modified xsi:type="dcterms:W3CDTF">2024-04-08T22:47:04Z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