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3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4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8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3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97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3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4494-7696-4B9E-B830-630E97363378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BE91-3550-46E7-949A-452DE7CBD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7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125"/>
            <a:ext cx="10515600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936"/>
            <a:ext cx="11789544" cy="68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4969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5365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" y="578261"/>
            <a:ext cx="12189100" cy="55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3086" y="365125"/>
            <a:ext cx="9400713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1358" y="1825625"/>
            <a:ext cx="8912441" cy="4351338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0"/>
            <a:ext cx="11277600" cy="68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3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726" y="1825625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096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3884"/>
            <a:ext cx="12192000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40333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0"/>
            <a:ext cx="11377070" cy="68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28" y="0"/>
            <a:ext cx="12244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4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38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Угарин</dc:creator>
  <cp:lastModifiedBy>Никита Угарин</cp:lastModifiedBy>
  <cp:revision>5</cp:revision>
  <dcterms:created xsi:type="dcterms:W3CDTF">2024-04-08T21:28:08Z</dcterms:created>
  <dcterms:modified xsi:type="dcterms:W3CDTF">2024-04-08T22:47:19Z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