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 lvl="0">
      <a:defRPr lang="ru-RU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0" d="100"/>
          <a:sy n="80" d="100"/>
        </p:scale>
        <p:origin x="7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F37-C32E-4A0D-AEBD-016F7B75900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46F3-AAE7-44BE-AE92-6E272501B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98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F37-C32E-4A0D-AEBD-016F7B75900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46F3-AAE7-44BE-AE92-6E272501B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88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F37-C32E-4A0D-AEBD-016F7B75900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46F3-AAE7-44BE-AE92-6E272501B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21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F37-C32E-4A0D-AEBD-016F7B75900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46F3-AAE7-44BE-AE92-6E272501B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605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F37-C32E-4A0D-AEBD-016F7B75900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46F3-AAE7-44BE-AE92-6E272501B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80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F37-C32E-4A0D-AEBD-016F7B75900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46F3-AAE7-44BE-AE92-6E272501B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43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F37-C32E-4A0D-AEBD-016F7B75900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46F3-AAE7-44BE-AE92-6E272501B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33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F37-C32E-4A0D-AEBD-016F7B75900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46F3-AAE7-44BE-AE92-6E272501B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97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F37-C32E-4A0D-AEBD-016F7B75900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46F3-AAE7-44BE-AE92-6E272501B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5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F37-C32E-4A0D-AEBD-016F7B75900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46F3-AAE7-44BE-AE92-6E272501B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82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F37-C32E-4A0D-AEBD-016F7B75900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46F3-AAE7-44BE-AE92-6E272501B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4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7F37-C32E-4A0D-AEBD-016F7B75900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E46F3-AAE7-44BE-AE92-6E272501B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01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Реализация шаблона</a:t>
            </a:r>
            <a:br>
              <a:rPr lang="ru-RU" b="1" dirty="0" smtClean="0"/>
            </a:br>
            <a:r>
              <a:rPr lang="en-US" b="1" dirty="0" smtClean="0"/>
              <a:t> </a:t>
            </a:r>
            <a:r>
              <a:rPr lang="ru-RU" b="1" dirty="0" smtClean="0"/>
              <a:t>«Брокер Сообщений» </a:t>
            </a:r>
            <a:br>
              <a:rPr lang="ru-RU" b="1" dirty="0" smtClean="0"/>
            </a:br>
            <a:r>
              <a:rPr lang="ru-RU" b="1" dirty="0" smtClean="0"/>
              <a:t>с помощью </a:t>
            </a:r>
            <a:r>
              <a:rPr lang="en-US" b="1" dirty="0" err="1" smtClean="0"/>
              <a:t>RabbitMQ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705350"/>
            <a:ext cx="9144000" cy="552450"/>
          </a:xfrm>
        </p:spPr>
        <p:txBody>
          <a:bodyPr/>
          <a:lstStyle/>
          <a:p>
            <a:r>
              <a:rPr lang="ru-RU" dirty="0" smtClean="0"/>
              <a:t>Выполнили: Угарин Н.А. и Жуйков А.В.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4439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Принцип работы программы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producer.py создает соединение с </a:t>
            </a:r>
            <a:r>
              <a:rPr lang="ru-RU" dirty="0" err="1" smtClean="0"/>
              <a:t>RabbitMQ</a:t>
            </a:r>
            <a:r>
              <a:rPr lang="ru-RU" dirty="0" smtClean="0"/>
              <a:t>, объявляет очередь </a:t>
            </a:r>
            <a:r>
              <a:rPr lang="ru-RU" dirty="0" err="1" smtClean="0"/>
              <a:t>orders</a:t>
            </a:r>
            <a:r>
              <a:rPr lang="ru-RU" dirty="0" smtClean="0"/>
              <a:t> (если она не существует) и публикует в неё сообщения в формате JSON.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consumer.py также создает соединение, подписывается на очередь </a:t>
            </a:r>
            <a:r>
              <a:rPr lang="ru-RU" dirty="0" err="1" smtClean="0"/>
              <a:t>orders</a:t>
            </a:r>
            <a:r>
              <a:rPr lang="ru-RU" dirty="0" smtClean="0"/>
              <a:t> и обрабатывает поступающие сообщения. </a:t>
            </a:r>
            <a:r>
              <a:rPr lang="ru-RU" dirty="0" err="1" smtClean="0"/>
              <a:t>ch.basic_ack</a:t>
            </a:r>
            <a:r>
              <a:rPr lang="ru-RU" dirty="0" smtClean="0"/>
              <a:t>(</a:t>
            </a:r>
            <a:r>
              <a:rPr lang="ru-RU" dirty="0" err="1" smtClean="0"/>
              <a:t>delivery_tag</a:t>
            </a:r>
            <a:r>
              <a:rPr lang="ru-RU" dirty="0" smtClean="0"/>
              <a:t>=</a:t>
            </a:r>
            <a:r>
              <a:rPr lang="ru-RU" dirty="0" err="1" smtClean="0"/>
              <a:t>method.delivery_tag</a:t>
            </a:r>
            <a:r>
              <a:rPr lang="ru-RU" dirty="0" smtClean="0"/>
              <a:t>) подтверждает получение сообщения, что важно для предотвращения потери сообщений.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Обработка заказа в consumer.py (комментарий # Здесь должна быть обработка заказа) должна быть заменена на ваш реальный код обработки заказов.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43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Итог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Этот пример демонстрирует только основную идею. В реальном приложении потребуется более сложная обработка ошибок, более надежное управление соединениями, возможно, использование обмена сообщениями (</a:t>
            </a:r>
            <a:r>
              <a:rPr lang="ru-RU" dirty="0" err="1" smtClean="0"/>
              <a:t>exchanges</a:t>
            </a:r>
            <a:r>
              <a:rPr lang="ru-RU" dirty="0" smtClean="0"/>
              <a:t>) и маршрутизации (</a:t>
            </a:r>
            <a:r>
              <a:rPr lang="ru-RU" dirty="0" err="1" smtClean="0"/>
              <a:t>routing</a:t>
            </a:r>
            <a:r>
              <a:rPr lang="ru-RU" dirty="0" smtClean="0"/>
              <a:t> </a:t>
            </a:r>
            <a:r>
              <a:rPr lang="ru-RU" dirty="0" err="1" smtClean="0"/>
              <a:t>keys</a:t>
            </a:r>
            <a:r>
              <a:rPr lang="ru-RU" dirty="0" smtClean="0"/>
              <a:t>) для более гибкой обработки различных типов заказов. Также стоит рассмотреть использование очередей с подтверждениями (</a:t>
            </a:r>
            <a:r>
              <a:rPr lang="ru-RU" dirty="0" err="1" smtClean="0"/>
              <a:t>confirm</a:t>
            </a:r>
            <a:r>
              <a:rPr lang="ru-RU" dirty="0" smtClean="0"/>
              <a:t> </a:t>
            </a:r>
            <a:r>
              <a:rPr lang="ru-RU" dirty="0" err="1" smtClean="0"/>
              <a:t>mode</a:t>
            </a:r>
            <a:r>
              <a:rPr lang="ru-RU" dirty="0" smtClean="0"/>
              <a:t>) для гарантии доставки сообщений.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279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RabbitMQ</a:t>
            </a:r>
            <a:r>
              <a:rPr lang="en-US" b="1" dirty="0"/>
              <a:t>.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212" y="1797050"/>
            <a:ext cx="5501588" cy="435133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32562" y="3234055"/>
            <a:ext cx="48196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>
                <a:solidFill>
                  <a:srgbClr val="212529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RabbitMQ</a:t>
            </a:r>
            <a:r>
              <a:rPr lang="ru-RU" dirty="0">
                <a:solidFill>
                  <a:srgbClr val="212529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 — это мощная и широко используемая система обмена сообщениями с открытым исходным кодом, основанная на протоколе AMQP (</a:t>
            </a:r>
            <a:r>
              <a:rPr lang="ru-RU" dirty="0" err="1">
                <a:solidFill>
                  <a:srgbClr val="212529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Advanced</a:t>
            </a:r>
            <a:r>
              <a:rPr lang="ru-RU" dirty="0">
                <a:solidFill>
                  <a:srgbClr val="212529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212529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Message</a:t>
            </a:r>
            <a:r>
              <a:rPr lang="ru-RU" dirty="0">
                <a:solidFill>
                  <a:srgbClr val="212529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212529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Queuing</a:t>
            </a:r>
            <a:r>
              <a:rPr lang="ru-RU" dirty="0">
                <a:solidFill>
                  <a:srgbClr val="212529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212529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Protocol</a:t>
            </a:r>
            <a:r>
              <a:rPr lang="ru-RU" dirty="0">
                <a:solidFill>
                  <a:srgbClr val="212529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729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Установка </a:t>
            </a:r>
            <a:r>
              <a:rPr lang="en-US" b="1" dirty="0" err="1" smtClean="0"/>
              <a:t>Erlang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0146" y="2276475"/>
            <a:ext cx="5813654" cy="310038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38200" y="2276475"/>
            <a:ext cx="4701946" cy="3303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80"/>
              </a:spcBef>
              <a:spcAft>
                <a:spcPts val="80"/>
              </a:spcAft>
            </a:pPr>
            <a:r>
              <a:rPr lang="ru-RU" dirty="0" err="1">
                <a:solidFill>
                  <a:srgbClr val="212529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Erlang</a:t>
            </a:r>
            <a:r>
              <a:rPr lang="ru-RU" dirty="0">
                <a:solidFill>
                  <a:srgbClr val="212529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 — это функциональный язык программирования, разработанный в </a:t>
            </a:r>
            <a:r>
              <a:rPr lang="ru-RU" dirty="0" err="1">
                <a:solidFill>
                  <a:srgbClr val="212529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Ericsson</a:t>
            </a:r>
            <a:r>
              <a:rPr lang="ru-RU" dirty="0">
                <a:solidFill>
                  <a:srgbClr val="212529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 для создания распределённых, надёжных и масштабируемых систем. Он характеризуется несколькими ключевыми особенностями, которые делают его подходящим для задач, требующих высокой доступности и производительности.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80"/>
              </a:spcBef>
              <a:spcAft>
                <a:spcPts val="80"/>
              </a:spcAft>
            </a:pPr>
            <a:r>
              <a:rPr lang="ru-RU" dirty="0">
                <a:solidFill>
                  <a:srgbClr val="212529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 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9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err="1" smtClean="0"/>
              <a:t>Устанавка</a:t>
            </a:r>
            <a:r>
              <a:rPr lang="ru-RU" b="1" dirty="0" smtClean="0"/>
              <a:t> пакета </a:t>
            </a:r>
            <a:r>
              <a:rPr lang="en-US" b="1" dirty="0" err="1" smtClean="0"/>
              <a:t>Pika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153" y="1690688"/>
            <a:ext cx="6763694" cy="133368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048000" y="3489764"/>
            <a:ext cx="6096000" cy="26407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Bef>
                <a:spcPts val="80"/>
              </a:spcBef>
              <a:spcAft>
                <a:spcPts val="80"/>
              </a:spcAft>
            </a:pPr>
            <a:r>
              <a:rPr lang="ru-RU" dirty="0" err="1">
                <a:solidFill>
                  <a:srgbClr val="212529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Pika</a:t>
            </a:r>
            <a:r>
              <a:rPr lang="ru-RU" dirty="0">
                <a:solidFill>
                  <a:srgbClr val="212529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 — это библиотека для </a:t>
            </a:r>
            <a:r>
              <a:rPr lang="ru-RU" dirty="0" err="1">
                <a:solidFill>
                  <a:srgbClr val="212529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Python</a:t>
            </a:r>
            <a:r>
              <a:rPr lang="ru-RU" dirty="0">
                <a:solidFill>
                  <a:srgbClr val="212529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, предоставляющая удобный и эффективный способ работы с </a:t>
            </a:r>
            <a:r>
              <a:rPr lang="ru-RU" dirty="0" err="1">
                <a:solidFill>
                  <a:srgbClr val="212529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RabbitMQ</a:t>
            </a:r>
            <a:r>
              <a:rPr lang="ru-RU" dirty="0">
                <a:solidFill>
                  <a:srgbClr val="212529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. Она основана на интерфейсе AMQP (</a:t>
            </a:r>
            <a:r>
              <a:rPr lang="ru-RU" dirty="0" err="1">
                <a:solidFill>
                  <a:srgbClr val="212529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Advanced</a:t>
            </a:r>
            <a:r>
              <a:rPr lang="ru-RU" dirty="0">
                <a:solidFill>
                  <a:srgbClr val="212529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212529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Message</a:t>
            </a:r>
            <a:r>
              <a:rPr lang="ru-RU" dirty="0">
                <a:solidFill>
                  <a:srgbClr val="212529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212529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Queuing</a:t>
            </a:r>
            <a:r>
              <a:rPr lang="ru-RU" dirty="0">
                <a:solidFill>
                  <a:srgbClr val="212529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212529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Protocol</a:t>
            </a:r>
            <a:r>
              <a:rPr lang="ru-RU" dirty="0">
                <a:solidFill>
                  <a:srgbClr val="212529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) и позволяет легко создавать и подключаться к очереди сообщений в </a:t>
            </a:r>
            <a:r>
              <a:rPr lang="ru-RU" dirty="0" err="1">
                <a:solidFill>
                  <a:srgbClr val="212529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RabbitMQ</a:t>
            </a:r>
            <a:r>
              <a:rPr lang="ru-RU" dirty="0">
                <a:solidFill>
                  <a:srgbClr val="212529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, отправлять и получать сообщения, управлять очередями, обмениваться данными в реальном времени.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65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Принципы работы </a:t>
            </a:r>
            <a:r>
              <a:rPr lang="en-US" b="1" dirty="0" err="1" smtClean="0"/>
              <a:t>RabbitMQ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600" dirty="0"/>
              <a:t>Приложение-продюсер отправляет сообщение конкретному </a:t>
            </a:r>
            <a:r>
              <a:rPr lang="ru-RU" sz="2600" dirty="0" err="1"/>
              <a:t>обменнику</a:t>
            </a:r>
            <a:r>
              <a:rPr lang="ru-RU" sz="2600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 err="1"/>
              <a:t>Обменник</a:t>
            </a:r>
            <a:r>
              <a:rPr lang="ru-RU" sz="2600" dirty="0"/>
              <a:t> маршрутизирует полученное сообщение его в одну или несколько очередей, в зависимости от типа самого </a:t>
            </a:r>
            <a:r>
              <a:rPr lang="ru-RU" sz="2600" dirty="0" err="1"/>
              <a:t>обменника</a:t>
            </a:r>
            <a:r>
              <a:rPr lang="ru-RU" sz="2600" dirty="0"/>
              <a:t>, правилам его привязки к очереди (</a:t>
            </a:r>
            <a:r>
              <a:rPr lang="ru-RU" sz="2600" b="1" i="1" dirty="0" err="1"/>
              <a:t>binding</a:t>
            </a:r>
            <a:r>
              <a:rPr lang="ru-RU" sz="2600" dirty="0"/>
              <a:t>) и значению ключа маршрутизации в сообщении (</a:t>
            </a:r>
            <a:r>
              <a:rPr lang="ru-RU" sz="2600" b="1" i="1" dirty="0" err="1"/>
              <a:t>routing</a:t>
            </a:r>
            <a:r>
              <a:rPr lang="ru-RU" sz="2600" dirty="0"/>
              <a:t> </a:t>
            </a:r>
            <a:r>
              <a:rPr lang="ru-RU" sz="2600" b="1" i="1" dirty="0" err="1"/>
              <a:t>key</a:t>
            </a:r>
            <a:r>
              <a:rPr lang="ru-RU" sz="2600" dirty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/>
              <a:t>Очередь хранит ссылку на полученное сообщение, которое физически может хранится в оперативной памяти или на диске, в зависимости от свойств самой очереди;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/>
              <a:t>Когда приложение-потребитель готово получить сообщение из очереди, брокер копирует его по ссылке из очереди и отправляет копию сообщения потребителю;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/>
              <a:t>Получив сообщение, приложение-потребитель отправляет брокеру подтверждение об успешном получении данных;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/>
              <a:t>После получения подтверждения брокер удаляет копию сообщения из очереди;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/>
              <a:t>Наконец, брокер удаляет само исходное сообщение из очереди, очищая место в оперативной памяти или на жестком диске.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190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Начало работы 1.База данных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Представим, что у нас есть таблица с информацией о продуктах:</a:t>
            </a:r>
          </a:p>
          <a:p>
            <a:pPr marL="0" indent="0">
              <a:buNone/>
            </a:pPr>
            <a:r>
              <a:rPr lang="ru-RU" dirty="0" smtClean="0"/>
              <a:t>(В данном примере мы не будем работать с реальной базой данных, а будем имитировать её данные)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902" y="3448756"/>
            <a:ext cx="5067133" cy="212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60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Начало работы 2.Программный код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911032"/>
            <a:ext cx="10515600" cy="6048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Фрагмент кода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303" y="1351781"/>
            <a:ext cx="7163394" cy="455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63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Начало работы 2.Программный код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9458" y="1559694"/>
            <a:ext cx="7413083" cy="4351338"/>
          </a:xfrm>
          <a:prstGeom prst="rect">
            <a:avLst/>
          </a:prstGeom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838200" y="5911032"/>
            <a:ext cx="10515600" cy="60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ru-RU" smtClean="0"/>
              <a:t>Фрагмент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633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Запуск программы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52577"/>
            <a:ext cx="7791450" cy="370998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Запуск </a:t>
            </a:r>
            <a:r>
              <a:rPr lang="ru-RU" dirty="0" err="1" smtClean="0"/>
              <a:t>RabbitMQ</a:t>
            </a:r>
            <a:r>
              <a:rPr lang="ru-RU" dirty="0" smtClean="0"/>
              <a:t> сервер.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Запуск producer.py. Он будет публиковать сообщения в очередь </a:t>
            </a:r>
            <a:r>
              <a:rPr lang="ru-RU" dirty="0" err="1" smtClean="0"/>
              <a:t>orders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Запуск consumer.py. Он будет получать и обрабатывать сообщения из очереди </a:t>
            </a:r>
            <a:r>
              <a:rPr lang="ru-RU" dirty="0" err="1" smtClean="0"/>
              <a:t>orders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044" y="2387824"/>
            <a:ext cx="2814756" cy="17297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14698"/>
            <a:ext cx="10860016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902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493</Words>
  <Application>Microsoft Office PowerPoint</Application>
  <PresentationFormat>Широкоэкранный</PresentationFormat>
  <Paragraphs>34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Times New Roman</vt:lpstr>
      <vt:lpstr>Тема Office</vt:lpstr>
      <vt:lpstr>Реализация шаблона  «Брокер Сообщений»  с помощью RabbitMQ</vt:lpstr>
      <vt:lpstr>RabbitMQ.</vt:lpstr>
      <vt:lpstr>Установка Erlang</vt:lpstr>
      <vt:lpstr>Устанавка пакета Pika</vt:lpstr>
      <vt:lpstr>Принципы работы RabbitMQ</vt:lpstr>
      <vt:lpstr>Начало работы 1.База данных</vt:lpstr>
      <vt:lpstr>Начало работы 2.Программный код</vt:lpstr>
      <vt:lpstr>Начало работы 2.Программный код</vt:lpstr>
      <vt:lpstr>Запуск программы</vt:lpstr>
      <vt:lpstr>Принцип работы программы</vt:lpstr>
      <vt:lpstr>Итог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 mq</dc:title>
  <dc:creator>Никита Угарин</dc:creator>
  <cp:lastModifiedBy>Никита Угарин</cp:lastModifiedBy>
  <cp:revision>8</cp:revision>
  <dcterms:created xsi:type="dcterms:W3CDTF">2024-11-25T16:05:59Z</dcterms:created>
  <dcterms:modified xsi:type="dcterms:W3CDTF">2024-11-25T17:29:57Z</dcterms:modified>
</cp:coreProperties>
</file>