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2" r:id="rId9"/>
    <p:sldId id="25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46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3CD9B-AEAB-F9D8-0F46-1E0B1090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E430C-9F35-ACF4-801D-7CEB1AC45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49997-27F2-303E-1A28-7E9E81B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B2B23-23A1-A853-8276-3D687619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8384F-5964-5C09-F5B8-7338D06A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9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D5F9A-808D-9022-4132-E71E924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E832A8-6208-CEA9-FA32-EDCD768A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D77D5-6103-5967-1772-14294A36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EE4-76F9-516B-284F-AD154CEF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5B9EC-8C9C-B2B7-C83B-81F7B4C6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3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ED4378-0779-C7A3-4268-7404B0B3C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4D277D-548C-34F6-007A-C343A09C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4095D-06CA-2155-4E0C-F353035D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1B55-5C27-EF92-3B60-CA64994A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B70E4-137F-4255-D2C0-80708FC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267BF-9EC4-936E-3645-C26ECF1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FCDFC-1CE6-7492-BFBB-F29AB530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839F7-6526-EC60-9548-2A33DDB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10768-A048-1E25-955B-519694B4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E0A3A-ED5A-9721-3E2F-EFCC9806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DE79C-1B13-2CDF-12C8-AFA03AF7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37CEF-11A5-3D8D-B23A-0AFB33ED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97FBF2-6A34-DA72-90F1-C2063F0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D9C11-8473-204F-329B-7974D1D1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DD96D-EEEF-3075-4A07-C934694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6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3F25F-86E1-EB36-C9CF-55EF36E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B542-35B7-1F06-B6BF-82573855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9036D3-C706-E0C2-7EAA-728ABF77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13C89-FDBC-400C-7951-DC6E98F5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03C57B-7AAF-BAD6-8680-1D9195A5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BF3AA-9648-A016-8007-2954E521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8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A292D-2F83-9621-F83F-E796E3CE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E92FE-9D1D-522D-4F78-68F40762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5B9323-3557-B627-3F0F-CA0598C1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F08D3C-F5CA-C5DA-2EC0-9539A0841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A65323-7A08-A02C-9F71-210895CC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3132F2-104A-8500-DC7D-9BDE0764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409F36-C771-729B-2FF9-319B460D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FC1FAA-14FA-9EEC-6F79-3409D1E9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7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0E452-0A47-7BD0-35BC-6662808E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F5D614-4D78-BBAA-906E-5743EA60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26906B-0E87-E327-065C-04A21DA6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14B2A-DC57-2576-2964-D23A4A5E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3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9D603D-5467-1941-6E0B-53E8C0A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C4BE2D-FE16-AF2D-ED84-3385CCB9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B79ACF-6070-BBD3-0124-284D96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12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B9BF3-4771-E1E7-248E-12AEB09E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FA49A-83E9-4050-8229-69F10636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0A7CD-18E2-223B-6DB8-D71F6150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EDA164-9D65-8C6F-6D80-886A45CA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B04DA6-D33C-9599-208C-4A02B7D2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E9C58A-3611-5729-70DE-872501F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3BE8-68E1-E96E-2F76-E7C15116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F7F0AA-9455-7E5C-0672-F7580C3B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63AAAE-D8A3-DC0F-1CC1-CF12CA29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0F3BD2-527C-2624-1E58-28E4087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56224-2746-E880-0B97-26BFE735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CFB2A5-8EAF-54D4-11E3-F3E86A46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1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2F866E-94FE-3C36-FA49-1C2B355A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A62CC-F963-0B35-9BFF-B829D901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A4E3A-026E-108E-A697-0A8A8234F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2FB50-F02E-437B-898F-BF9AB6BCA7F9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DB300-49DB-C5A6-74D1-B5EAB4932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19C4B-EEF2-65B6-26A3-4B446EE95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75F89-6B0E-43C6-9FB9-DFF49DE83D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32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tE8vr0WNus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C35DF-B77F-BE7D-DB98-2BFB920A4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301" y="1402276"/>
            <a:ext cx="8757397" cy="833998"/>
          </a:xfrm>
        </p:spPr>
        <p:txBody>
          <a:bodyPr>
            <a:normAutofit fontScale="90000"/>
          </a:bodyPr>
          <a:lstStyle/>
          <a:p>
            <a:r>
              <a:rPr lang="de-DE" b="1">
                <a:latin typeface="Verdana" panose="020B0604030504040204" pitchFamily="34" charset="0"/>
                <a:ea typeface="Verdana" panose="020B0604030504040204" pitchFamily="34" charset="0"/>
              </a:rPr>
              <a:t>Meine Big Five for Life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5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D6C3A-8119-46AF-128F-B1ACD5B2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Frieden in sich selbst und auf der Erde</a:t>
            </a:r>
          </a:p>
        </p:txBody>
      </p:sp>
      <p:pic>
        <p:nvPicPr>
          <p:cNvPr id="4" name="Onlinemedien 3" title="Plastic Ono Band - Give Peace A Chance (1969)">
            <a:hlinkClick r:id="" action="ppaction://media"/>
            <a:extLst>
              <a:ext uri="{FF2B5EF4-FFF2-40B4-BE49-F238E27FC236}">
                <a16:creationId xmlns:a16="http://schemas.microsoft.com/office/drawing/2014/main" id="{9B2E8814-DAA0-597D-0293-BE50CB1D365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05617" y="1901487"/>
            <a:ext cx="7355541" cy="415616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50A98B4-3398-1B92-94C4-C792CACCE928}"/>
              </a:ext>
            </a:extLst>
          </p:cNvPr>
          <p:cNvSpPr txBox="1"/>
          <p:nvPr/>
        </p:nvSpPr>
        <p:spPr>
          <a:xfrm>
            <a:off x="838200" y="1901487"/>
            <a:ext cx="363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Frieden in sich selbst und überall ist für mich wichtig, damit mein Leben erfolgreich ist.</a:t>
            </a:r>
          </a:p>
        </p:txBody>
      </p:sp>
    </p:spTree>
    <p:extLst>
      <p:ext uri="{BB962C8B-B14F-4D97-AF65-F5344CB8AC3E}">
        <p14:creationId xmlns:p14="http://schemas.microsoft.com/office/powerpoint/2010/main" val="2543307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0884D-7D11-1061-1C31-A0A0D82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Finanzielle Unabhängigkeit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6A1E8F-14CC-9AA6-C87D-4755E741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5617" y="1662069"/>
            <a:ext cx="7355541" cy="46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C1CF095-5DCD-FA9D-73A2-47ED80FD4740}"/>
              </a:ext>
            </a:extLst>
          </p:cNvPr>
          <p:cNvSpPr txBox="1"/>
          <p:nvPr/>
        </p:nvSpPr>
        <p:spPr>
          <a:xfrm>
            <a:off x="838200" y="1901487"/>
            <a:ext cx="3639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 ist wichtig. Im Leben, aber auch auf der Erde, weswegen eines von diesen </a:t>
            </a:r>
            <a:r>
              <a:rPr lang="de-DE" b="1" dirty="0"/>
              <a:t>Big Five for Life</a:t>
            </a:r>
            <a:r>
              <a:rPr lang="de-DE" dirty="0"/>
              <a:t>, die finanzielle Unabhängigkeit ist. Denn Geld macht glücklich. Und mit Geld kann ich viele Abenteuer erleben, die mich wiederum noch glücklicher machen, weswegen das wichtig ist.</a:t>
            </a:r>
          </a:p>
        </p:txBody>
      </p:sp>
    </p:spTree>
    <p:extLst>
      <p:ext uri="{BB962C8B-B14F-4D97-AF65-F5344CB8AC3E}">
        <p14:creationId xmlns:p14="http://schemas.microsoft.com/office/powerpoint/2010/main" val="4082224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7496F-BD23-4F62-D443-2E9E8686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 Hobby zum Beruf machen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B12130-9B30-C4FB-FEC8-806B9F7BD6E5}"/>
              </a:ext>
            </a:extLst>
          </p:cNvPr>
          <p:cNvSpPr txBox="1"/>
          <p:nvPr/>
        </p:nvSpPr>
        <p:spPr>
          <a:xfrm>
            <a:off x="838200" y="1530116"/>
            <a:ext cx="3639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ich mein Hobby zum Beruf machen kann, wäre das wirklich sehr gut. Mein Hobby ist offensichtlich das Programmieren. Mein Traumberuf ist bei der </a:t>
            </a:r>
            <a:r>
              <a:rPr lang="de-DE" b="1" dirty="0"/>
              <a:t>Cyber Security</a:t>
            </a:r>
            <a:r>
              <a:rPr lang="de-DE" dirty="0"/>
              <a:t> beim Bundesheer, und das sollte sehr möglich sein, wenn ich weiterhin, mir so viel Mühe, wie möglich bei meinem Hobby gebe. Und dann wäre ich im Leben um vieles glücklicher. </a:t>
            </a:r>
            <a:r>
              <a:rPr lang="de-DE" dirty="0">
                <a:sym typeface="Wingdings" panose="05000000000000000000" pitchFamily="2" charset="2"/>
              </a:rPr>
              <a:t>:)</a:t>
            </a:r>
            <a:endParaRPr lang="de-D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F56A409-8BD0-5406-96BF-887ADF3FE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5617" y="1530116"/>
            <a:ext cx="7355541" cy="4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74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7496F-BD23-4F62-D443-2E9E8686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 im Sport meiner Wahl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B12130-9B30-C4FB-FEC8-806B9F7BD6E5}"/>
              </a:ext>
            </a:extLst>
          </p:cNvPr>
          <p:cNvSpPr txBox="1"/>
          <p:nvPr/>
        </p:nvSpPr>
        <p:spPr>
          <a:xfrm>
            <a:off x="838200" y="1530116"/>
            <a:ext cx="3639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 Lieblingssport ist auf jeden Fall Basketball und ich möchte auf jeden Fall darin besser werden. Ich spiele seit letztem Sommer mit Freunden und werde *hoffentlich* immer besser. Und das ist auch ein großes Ziel für mich im Leben.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F56A409-8BD0-5406-96BF-887ADF3FE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5617" y="1530116"/>
            <a:ext cx="7355541" cy="4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4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50B69-D179-0C60-5E3B-65F80A92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Liebe sowie eine eigene Familie</a:t>
            </a:r>
          </a:p>
        </p:txBody>
      </p:sp>
      <p:pic>
        <p:nvPicPr>
          <p:cNvPr id="1026" name="Picture 2" descr="The Meaning of Love and Its Bittersweet Nature | Dr. Paul Wong">
            <a:extLst>
              <a:ext uri="{FF2B5EF4-FFF2-40B4-BE49-F238E27FC236}">
                <a16:creationId xmlns:a16="http://schemas.microsoft.com/office/drawing/2014/main" id="{02B2EB58-2AB7-1A4A-1F64-9120CDFA38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17" y="1530116"/>
            <a:ext cx="7355541" cy="4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BE83FF1-1B70-0C9C-0F72-877E9BEDA3AF}"/>
              </a:ext>
            </a:extLst>
          </p:cNvPr>
          <p:cNvSpPr txBox="1"/>
          <p:nvPr/>
        </p:nvSpPr>
        <p:spPr>
          <a:xfrm>
            <a:off x="838200" y="1530116"/>
            <a:ext cx="3639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Wichtigste von allem auf der Welt ist für mich die Liebe. Die Liebe ist für mich ein Grundmittel zum Glücklichsein, weswegen es das Wichtigste von den </a:t>
            </a:r>
            <a:r>
              <a:rPr lang="de-DE" b="1" dirty="0"/>
              <a:t>Big Five for Life </a:t>
            </a:r>
            <a:r>
              <a:rPr lang="de-DE" dirty="0"/>
              <a:t>ist für mich.</a:t>
            </a:r>
          </a:p>
        </p:txBody>
      </p:sp>
    </p:spTree>
    <p:extLst>
      <p:ext uri="{BB962C8B-B14F-4D97-AF65-F5344CB8AC3E}">
        <p14:creationId xmlns:p14="http://schemas.microsoft.com/office/powerpoint/2010/main" val="442400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BEBC063C538AC45AF8543BA090412E5" ma:contentTypeVersion="39" ma:contentTypeDescription="Ein neues Dokument erstellen." ma:contentTypeScope="" ma:versionID="da0ef77c40bff63c636e21f09d5a506a">
  <xsd:schema xmlns:xsd="http://www.w3.org/2001/XMLSchema" xmlns:xs="http://www.w3.org/2001/XMLSchema" xmlns:p="http://schemas.microsoft.com/office/2006/metadata/properties" xmlns:ns3="2d8e101d-dab6-480d-909e-46ff63a17198" xmlns:ns4="d9e0133a-4ff6-4ac1-ae16-facdec39e5bd" targetNamespace="http://schemas.microsoft.com/office/2006/metadata/properties" ma:root="true" ma:fieldsID="2d0ae937733031f27f49c5b305a9be66" ns3:_="" ns4:_="">
    <xsd:import namespace="2d8e101d-dab6-480d-909e-46ff63a17198"/>
    <xsd:import namespace="d9e0133a-4ff6-4ac1-ae16-facdec39e5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e101d-dab6-480d-909e-46ff63a17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Teams_Channel_Section_Location" ma:index="33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  <xsd:element name="MediaServiceSearchProperties" ma:index="4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4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e0133a-4ff6-4ac1-ae16-facdec39e5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2d8e101d-dab6-480d-909e-46ff63a17198" xsi:nil="true"/>
    <Invited_Teachers xmlns="2d8e101d-dab6-480d-909e-46ff63a17198" xsi:nil="true"/>
    <DefaultSectionNames xmlns="2d8e101d-dab6-480d-909e-46ff63a17198" xsi:nil="true"/>
    <NotebookType xmlns="2d8e101d-dab6-480d-909e-46ff63a17198" xsi:nil="true"/>
    <Teachers xmlns="2d8e101d-dab6-480d-909e-46ff63a17198">
      <UserInfo>
        <DisplayName/>
        <AccountId xsi:nil="true"/>
        <AccountType/>
      </UserInfo>
    </Teachers>
    <Student_Groups xmlns="2d8e101d-dab6-480d-909e-46ff63a17198">
      <UserInfo>
        <DisplayName/>
        <AccountId xsi:nil="true"/>
        <AccountType/>
      </UserInfo>
    </Student_Groups>
    <TeamsChannelId xmlns="2d8e101d-dab6-480d-909e-46ff63a17198" xsi:nil="true"/>
    <Invited_Students xmlns="2d8e101d-dab6-480d-909e-46ff63a17198" xsi:nil="true"/>
    <Teams_Channel_Section_Location xmlns="2d8e101d-dab6-480d-909e-46ff63a17198" xsi:nil="true"/>
    <Math_Settings xmlns="2d8e101d-dab6-480d-909e-46ff63a17198" xsi:nil="true"/>
    <Students xmlns="2d8e101d-dab6-480d-909e-46ff63a17198">
      <UserInfo>
        <DisplayName/>
        <AccountId xsi:nil="true"/>
        <AccountType/>
      </UserInfo>
    </Students>
    <AppVersion xmlns="2d8e101d-dab6-480d-909e-46ff63a17198" xsi:nil="true"/>
    <IsNotebookLocked xmlns="2d8e101d-dab6-480d-909e-46ff63a17198" xsi:nil="true"/>
    <_activity xmlns="2d8e101d-dab6-480d-909e-46ff63a17198" xsi:nil="true"/>
    <Templates xmlns="2d8e101d-dab6-480d-909e-46ff63a17198" xsi:nil="true"/>
    <Self_Registration_Enabled xmlns="2d8e101d-dab6-480d-909e-46ff63a17198" xsi:nil="true"/>
    <Has_Teacher_Only_SectionGroup xmlns="2d8e101d-dab6-480d-909e-46ff63a17198" xsi:nil="true"/>
    <FolderType xmlns="2d8e101d-dab6-480d-909e-46ff63a17198" xsi:nil="true"/>
    <Distribution_Groups xmlns="2d8e101d-dab6-480d-909e-46ff63a17198" xsi:nil="true"/>
    <CultureName xmlns="2d8e101d-dab6-480d-909e-46ff63a17198" xsi:nil="true"/>
    <Is_Collaboration_Space_Locked xmlns="2d8e101d-dab6-480d-909e-46ff63a17198" xsi:nil="true"/>
    <Owner xmlns="2d8e101d-dab6-480d-909e-46ff63a17198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31BCDCF8-8554-427A-B23B-17ED2C83D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8e101d-dab6-480d-909e-46ff63a17198"/>
    <ds:schemaRef ds:uri="d9e0133a-4ff6-4ac1-ae16-facdec39e5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C2AB48-5177-4CD8-B004-405824C215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035FF4-1DF0-4D19-AF1C-AE5257E3643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2d8e101d-dab6-480d-909e-46ff63a17198"/>
    <ds:schemaRef ds:uri="http://schemas.microsoft.com/office/infopath/2007/PartnerControls"/>
    <ds:schemaRef ds:uri="http://schemas.openxmlformats.org/package/2006/metadata/core-properties"/>
    <ds:schemaRef ds:uri="d9e0133a-4ff6-4ac1-ae16-facdec39e5bd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11</Paragraphs>
  <Slides>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Verdana</vt:lpstr>
      <vt:lpstr>Wingdings</vt:lpstr>
      <vt:lpstr>Office</vt:lpstr>
      <vt:lpstr>Meine Big Five for Life</vt:lpstr>
      <vt:lpstr>Frieden in sich selbst und auf der Erde</vt:lpstr>
      <vt:lpstr>Finanzielle Unabhängigkeit</vt:lpstr>
      <vt:lpstr>Mein Hobby zum Beruf machen</vt:lpstr>
      <vt:lpstr>Besser im Sport meiner Wahl werden</vt:lpstr>
      <vt:lpstr>Die Liebe sowie eine eigene Familie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Meine Big Five for Life</dc:title>
  <dc:creator>Berger Nikita</dc:creator>
  <cp:lastModifiedBy>Berger Nikita</cp:lastModifiedBy>
  <cp:revision>1</cp:revision>
  <dcterms:created xsi:type="dcterms:W3CDTF">2024-01-12T04:40:29Z</dcterms:created>
  <dcterms:modified xsi:type="dcterms:W3CDTF">2024-01-12T05:05:11Z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0x0101006BEBC063C538AC45AF8543BA090412E5</vt:lpwstr>
  </property>
</Properties>
</file>