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6A6A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1D1B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EDEDE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Einführung in die Produktberatung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Die Produktberatung für ein Handy ist entscheidend für die Auswahl des richtigen Geräts. Es gibt viele Optionen, aber die Bedürfnisse und Anforderungen jedes Benutzers sind einzigartig.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60248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578197"/>
            <a:ext cx="199977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by Nikita Suiii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6A6A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1D1B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1683"/>
            <a:ext cx="105517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DEDE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Wichtige Funktionen und Merkmale von Handys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22039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349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DEDE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Kameraqualität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15389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Ein wichtiger Aspekt bei der Auswahl ist die Kameraqualität. Unterschiedliche Modelle bieten verschiedene Auflösungen und Funktionen.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22039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350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DEDE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Batterielaufzeit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1550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Die Batterielaufzeit variiert je nach Nutzung und Modell. Einige Modelle bieten auch Schnelllade- oder kabellose Ladefunktionen.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22039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35091"/>
            <a:ext cx="22411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DEDE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Display-Technologie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1550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Verschiedene Display-Technologien beeinflussen die Bildqualität, Helligkeit und Energieeffizienz der Handys.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6A6A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1D1B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3058120"/>
            <a:ext cx="88383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DEDE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Tipps zur Auswahl des richtigen Handys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4259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85586" y="4301014"/>
            <a:ext cx="1102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0000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4335661"/>
            <a:ext cx="43336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Technische Spezifikationen überprüfen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816078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Überprüfen Sie die Prozessorgeschwindigkeit, den Arbeitsspeicher und</a:t>
            </a:r>
            <a:endParaRPr lang="en-US" sz="1750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2024-02-19T20:52:47Z</dcterms:created>
  <dcterms:modified xsi:type="dcterms:W3CDTF">2024-02-19T20:52:47Z</dcterms:modified>
</cp:coreProperties>
</file>