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4"/>
  </p:notesMasterIdLst>
  <p:sldIdLst>
    <p:sldId id="256" r:id="rId2"/>
    <p:sldId id="257" r:id="rId3"/>
    <p:sldId id="258" r:id="rId4"/>
    <p:sldId id="320" r:id="rId5"/>
    <p:sldId id="314" r:id="rId6"/>
    <p:sldId id="315" r:id="rId7"/>
    <p:sldId id="259" r:id="rId8"/>
    <p:sldId id="260" r:id="rId9"/>
    <p:sldId id="262" r:id="rId10"/>
    <p:sldId id="264" r:id="rId11"/>
    <p:sldId id="270" r:id="rId12"/>
    <p:sldId id="284" r:id="rId13"/>
    <p:sldId id="318" r:id="rId14"/>
    <p:sldId id="319" r:id="rId15"/>
    <p:sldId id="316" r:id="rId16"/>
    <p:sldId id="263" r:id="rId17"/>
    <p:sldId id="272" r:id="rId18"/>
    <p:sldId id="266" r:id="rId19"/>
    <p:sldId id="278" r:id="rId20"/>
    <p:sldId id="312" r:id="rId21"/>
    <p:sldId id="313" r:id="rId22"/>
    <p:sldId id="311" r:id="rId23"/>
    <p:sldId id="317" r:id="rId24"/>
    <p:sldId id="271" r:id="rId25"/>
    <p:sldId id="286" r:id="rId26"/>
    <p:sldId id="322" r:id="rId27"/>
    <p:sldId id="323" r:id="rId28"/>
    <p:sldId id="310" r:id="rId29"/>
    <p:sldId id="288" r:id="rId30"/>
    <p:sldId id="268" r:id="rId31"/>
    <p:sldId id="321" r:id="rId32"/>
    <p:sldId id="274"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3E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6CFD4D-2AB8-4F78-80D3-E1D7342126B7}">
  <a:tblStyle styleId="{716CFD4D-2AB8-4F78-80D3-E1D7342126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4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77CF9-1A7E-46ED-AE12-8BEE00446444}" type="doc">
      <dgm:prSet loTypeId="urn:microsoft.com/office/officeart/2005/8/layout/process5" loCatId="process" qsTypeId="urn:microsoft.com/office/officeart/2005/8/quickstyle/simple1" qsCatId="simple" csTypeId="urn:microsoft.com/office/officeart/2005/8/colors/accent3_1" csCatId="accent3" phldr="1"/>
      <dgm:spPr/>
      <dgm:t>
        <a:bodyPr/>
        <a:lstStyle/>
        <a:p>
          <a:endParaRPr lang="en-IN"/>
        </a:p>
      </dgm:t>
    </dgm:pt>
    <dgm:pt modelId="{B99C36F2-56FE-4D98-8D67-084BAA91388F}">
      <dgm:prSet/>
      <dgm:spPr/>
      <dgm:t>
        <a:bodyPr/>
        <a:lstStyle/>
        <a:p>
          <a:r>
            <a:rPr lang="en-IN" b="0" i="0"/>
            <a:t>Start</a:t>
          </a:r>
          <a:endParaRPr lang="en-IN" dirty="0"/>
        </a:p>
      </dgm:t>
    </dgm:pt>
    <dgm:pt modelId="{A1B3544C-D2AB-4F2B-BFC3-7F83C9497400}" type="parTrans" cxnId="{D245056D-AD42-4F99-88E1-D7FD24ADF570}">
      <dgm:prSet/>
      <dgm:spPr/>
      <dgm:t>
        <a:bodyPr/>
        <a:lstStyle/>
        <a:p>
          <a:endParaRPr lang="en-IN"/>
        </a:p>
      </dgm:t>
    </dgm:pt>
    <dgm:pt modelId="{7598D3E2-8ACA-453D-A81E-C13B65E29973}" type="sibTrans" cxnId="{D245056D-AD42-4F99-88E1-D7FD24ADF570}">
      <dgm:prSet/>
      <dgm:spPr>
        <a:solidFill>
          <a:schemeClr val="accent4">
            <a:lumMod val="50000"/>
          </a:schemeClr>
        </a:solidFill>
      </dgm:spPr>
      <dgm:t>
        <a:bodyPr/>
        <a:lstStyle/>
        <a:p>
          <a:endParaRPr lang="en-IN">
            <a:solidFill>
              <a:schemeClr val="tx1"/>
            </a:solidFill>
          </a:endParaRPr>
        </a:p>
      </dgm:t>
    </dgm:pt>
    <dgm:pt modelId="{D4CAD337-69D0-4B59-B88B-DF07A3CBEA15}">
      <dgm:prSet/>
      <dgm:spPr/>
      <dgm:t>
        <a:bodyPr/>
        <a:lstStyle/>
        <a:p>
          <a:r>
            <a:rPr lang="en-IN" b="0" i="0"/>
            <a:t>Data for Prediction</a:t>
          </a:r>
          <a:endParaRPr lang="en-IN"/>
        </a:p>
      </dgm:t>
    </dgm:pt>
    <dgm:pt modelId="{250A9C31-DCDD-4994-88CE-FB7146CC01E9}" type="parTrans" cxnId="{534615F9-60A6-498A-B9A8-3FFE751294C2}">
      <dgm:prSet/>
      <dgm:spPr/>
      <dgm:t>
        <a:bodyPr/>
        <a:lstStyle/>
        <a:p>
          <a:endParaRPr lang="en-IN"/>
        </a:p>
      </dgm:t>
    </dgm:pt>
    <dgm:pt modelId="{71C6E884-FCA8-4A47-AD4C-EB219094AE68}" type="sibTrans" cxnId="{534615F9-60A6-498A-B9A8-3FFE751294C2}">
      <dgm:prSet/>
      <dgm:spPr>
        <a:solidFill>
          <a:schemeClr val="accent4">
            <a:lumMod val="50000"/>
          </a:schemeClr>
        </a:solidFill>
      </dgm:spPr>
      <dgm:t>
        <a:bodyPr/>
        <a:lstStyle/>
        <a:p>
          <a:endParaRPr lang="en-IN">
            <a:solidFill>
              <a:schemeClr val="tx1"/>
            </a:solidFill>
          </a:endParaRPr>
        </a:p>
      </dgm:t>
    </dgm:pt>
    <dgm:pt modelId="{ED2FFEAE-0511-4B66-A41C-DCFC2E8B7E1A}">
      <dgm:prSet/>
      <dgm:spPr/>
      <dgm:t>
        <a:bodyPr/>
        <a:lstStyle/>
        <a:p>
          <a:r>
            <a:rPr lang="en-IN" b="0" i="0"/>
            <a:t>Kaggle API</a:t>
          </a:r>
          <a:endParaRPr lang="en-IN"/>
        </a:p>
      </dgm:t>
    </dgm:pt>
    <dgm:pt modelId="{93719E2E-F396-4DE2-A9A2-45A7666A01E0}" type="parTrans" cxnId="{F10410C2-0D4B-45A5-93C8-440092B7B372}">
      <dgm:prSet/>
      <dgm:spPr/>
      <dgm:t>
        <a:bodyPr/>
        <a:lstStyle/>
        <a:p>
          <a:endParaRPr lang="en-IN"/>
        </a:p>
      </dgm:t>
    </dgm:pt>
    <dgm:pt modelId="{8C1AE467-4FF8-4205-BCC7-F175BB090F57}" type="sibTrans" cxnId="{F10410C2-0D4B-45A5-93C8-440092B7B372}">
      <dgm:prSet/>
      <dgm:spPr>
        <a:solidFill>
          <a:schemeClr val="accent4">
            <a:lumMod val="50000"/>
          </a:schemeClr>
        </a:solidFill>
      </dgm:spPr>
      <dgm:t>
        <a:bodyPr/>
        <a:lstStyle/>
        <a:p>
          <a:endParaRPr lang="en-IN">
            <a:solidFill>
              <a:schemeClr val="tx1"/>
            </a:solidFill>
          </a:endParaRPr>
        </a:p>
      </dgm:t>
    </dgm:pt>
    <dgm:pt modelId="{1C26C8CC-2995-4C4E-8F06-9CD9A8FB54E8}">
      <dgm:prSet/>
      <dgm:spPr/>
      <dgm:t>
        <a:bodyPr/>
        <a:lstStyle/>
        <a:p>
          <a:r>
            <a:rPr lang="en-IN" b="0" i="0"/>
            <a:t>Data Preproccessing</a:t>
          </a:r>
          <a:endParaRPr lang="en-IN"/>
        </a:p>
      </dgm:t>
    </dgm:pt>
    <dgm:pt modelId="{8B346258-0CF5-4BB1-BD9A-0D19692B05AE}" type="parTrans" cxnId="{3AE080BB-2F80-4B9C-B373-C9AC26A29DA1}">
      <dgm:prSet/>
      <dgm:spPr/>
      <dgm:t>
        <a:bodyPr/>
        <a:lstStyle/>
        <a:p>
          <a:endParaRPr lang="en-IN"/>
        </a:p>
      </dgm:t>
    </dgm:pt>
    <dgm:pt modelId="{EDE25B16-791F-4755-B2CC-A626168A8DCC}" type="sibTrans" cxnId="{3AE080BB-2F80-4B9C-B373-C9AC26A29DA1}">
      <dgm:prSet/>
      <dgm:spPr>
        <a:solidFill>
          <a:schemeClr val="accent4">
            <a:lumMod val="50000"/>
          </a:schemeClr>
        </a:solidFill>
      </dgm:spPr>
      <dgm:t>
        <a:bodyPr/>
        <a:lstStyle/>
        <a:p>
          <a:endParaRPr lang="en-IN">
            <a:solidFill>
              <a:schemeClr val="tx1"/>
            </a:solidFill>
          </a:endParaRPr>
        </a:p>
      </dgm:t>
    </dgm:pt>
    <dgm:pt modelId="{A10BBCB2-2E8E-486C-A37B-C708F95D6A4C}">
      <dgm:prSet/>
      <dgm:spPr/>
      <dgm:t>
        <a:bodyPr/>
        <a:lstStyle/>
        <a:p>
          <a:r>
            <a:rPr lang="en-IN" b="0" i="0"/>
            <a:t>Data Cleaning</a:t>
          </a:r>
          <a:endParaRPr lang="en-IN"/>
        </a:p>
      </dgm:t>
    </dgm:pt>
    <dgm:pt modelId="{5279E0EC-4797-4B89-8DF0-3327A1E57640}" type="parTrans" cxnId="{CF7F4E71-1D2F-443E-91D9-180BC969A79F}">
      <dgm:prSet/>
      <dgm:spPr/>
      <dgm:t>
        <a:bodyPr/>
        <a:lstStyle/>
        <a:p>
          <a:endParaRPr lang="en-IN"/>
        </a:p>
      </dgm:t>
    </dgm:pt>
    <dgm:pt modelId="{6FC4CB9F-BB97-42CA-AA14-471FF2688E6E}" type="sibTrans" cxnId="{CF7F4E71-1D2F-443E-91D9-180BC969A79F}">
      <dgm:prSet/>
      <dgm:spPr>
        <a:solidFill>
          <a:schemeClr val="accent4">
            <a:lumMod val="50000"/>
          </a:schemeClr>
        </a:solidFill>
      </dgm:spPr>
      <dgm:t>
        <a:bodyPr/>
        <a:lstStyle/>
        <a:p>
          <a:endParaRPr lang="en-IN">
            <a:solidFill>
              <a:schemeClr val="tx1"/>
            </a:solidFill>
          </a:endParaRPr>
        </a:p>
      </dgm:t>
    </dgm:pt>
    <dgm:pt modelId="{8B9B2AD9-EA9E-4F19-BE7E-3C6DB976DE90}">
      <dgm:prSet/>
      <dgm:spPr/>
      <dgm:t>
        <a:bodyPr/>
        <a:lstStyle/>
        <a:p>
          <a:r>
            <a:rPr lang="en-IN" b="0" i="0"/>
            <a:t>Feature Selection</a:t>
          </a:r>
          <a:endParaRPr lang="en-IN" dirty="0"/>
        </a:p>
      </dgm:t>
    </dgm:pt>
    <dgm:pt modelId="{399F0E8C-80B7-4659-8E14-6853CC08CACC}" type="parTrans" cxnId="{04079E96-C84D-485E-85F4-68E18B01CA22}">
      <dgm:prSet/>
      <dgm:spPr/>
      <dgm:t>
        <a:bodyPr/>
        <a:lstStyle/>
        <a:p>
          <a:endParaRPr lang="en-IN"/>
        </a:p>
      </dgm:t>
    </dgm:pt>
    <dgm:pt modelId="{5834C159-4F4E-4073-B92F-8FF6725DAAC0}" type="sibTrans" cxnId="{04079E96-C84D-485E-85F4-68E18B01CA22}">
      <dgm:prSet/>
      <dgm:spPr>
        <a:solidFill>
          <a:schemeClr val="accent4">
            <a:lumMod val="50000"/>
          </a:schemeClr>
        </a:solidFill>
      </dgm:spPr>
      <dgm:t>
        <a:bodyPr/>
        <a:lstStyle/>
        <a:p>
          <a:endParaRPr lang="en-IN">
            <a:solidFill>
              <a:schemeClr val="tx1"/>
            </a:solidFill>
          </a:endParaRPr>
        </a:p>
      </dgm:t>
    </dgm:pt>
    <dgm:pt modelId="{9425E126-B7A6-4814-8701-72628D3C7E32}">
      <dgm:prSet/>
      <dgm:spPr/>
      <dgm:t>
        <a:bodyPr/>
        <a:lstStyle/>
        <a:p>
          <a:r>
            <a:rPr lang="en-IN" b="0" i="0"/>
            <a:t>Model Building</a:t>
          </a:r>
          <a:endParaRPr lang="en-IN"/>
        </a:p>
      </dgm:t>
    </dgm:pt>
    <dgm:pt modelId="{8BC75904-473B-40BF-8C56-DAAE5DD45264}" type="parTrans" cxnId="{5B752477-A15A-403C-920E-D8D2E6103057}">
      <dgm:prSet/>
      <dgm:spPr/>
      <dgm:t>
        <a:bodyPr/>
        <a:lstStyle/>
        <a:p>
          <a:endParaRPr lang="en-IN"/>
        </a:p>
      </dgm:t>
    </dgm:pt>
    <dgm:pt modelId="{8E101048-51F4-46D9-9AE6-3D8DF299908D}" type="sibTrans" cxnId="{5B752477-A15A-403C-920E-D8D2E6103057}">
      <dgm:prSet/>
      <dgm:spPr>
        <a:solidFill>
          <a:schemeClr val="accent4">
            <a:lumMod val="50000"/>
          </a:schemeClr>
        </a:solidFill>
      </dgm:spPr>
      <dgm:t>
        <a:bodyPr/>
        <a:lstStyle/>
        <a:p>
          <a:endParaRPr lang="en-IN">
            <a:solidFill>
              <a:schemeClr val="tx1"/>
            </a:solidFill>
          </a:endParaRPr>
        </a:p>
      </dgm:t>
    </dgm:pt>
    <dgm:pt modelId="{EA2E74EB-12D4-430B-AA32-D18BAEAE3801}">
      <dgm:prSet/>
      <dgm:spPr/>
      <dgm:t>
        <a:bodyPr/>
        <a:lstStyle/>
        <a:p>
          <a:r>
            <a:rPr lang="en-IN" b="0" i="0"/>
            <a:t>Deploying to Cloud</a:t>
          </a:r>
          <a:endParaRPr lang="en-IN"/>
        </a:p>
      </dgm:t>
    </dgm:pt>
    <dgm:pt modelId="{62F4630F-CA44-4D0A-9A33-7D743C2A7A1F}" type="parTrans" cxnId="{4DB9870E-9CA6-4993-8A83-E3D667021E23}">
      <dgm:prSet/>
      <dgm:spPr/>
      <dgm:t>
        <a:bodyPr/>
        <a:lstStyle/>
        <a:p>
          <a:endParaRPr lang="en-IN"/>
        </a:p>
      </dgm:t>
    </dgm:pt>
    <dgm:pt modelId="{08091F46-FABA-4515-A859-04278DAF663C}" type="sibTrans" cxnId="{4DB9870E-9CA6-4993-8A83-E3D667021E23}">
      <dgm:prSet/>
      <dgm:spPr>
        <a:solidFill>
          <a:schemeClr val="accent4">
            <a:lumMod val="50000"/>
          </a:schemeClr>
        </a:solidFill>
      </dgm:spPr>
      <dgm:t>
        <a:bodyPr/>
        <a:lstStyle/>
        <a:p>
          <a:endParaRPr lang="en-IN" dirty="0">
            <a:solidFill>
              <a:schemeClr val="tx1"/>
            </a:solidFill>
          </a:endParaRPr>
        </a:p>
      </dgm:t>
    </dgm:pt>
    <dgm:pt modelId="{ABF6B0DE-AC1C-4DFD-B55A-746B9509C6CE}">
      <dgm:prSet/>
      <dgm:spPr/>
      <dgm:t>
        <a:bodyPr/>
        <a:lstStyle/>
        <a:p>
          <a:r>
            <a:rPr lang="en-IN" b="0" i="0"/>
            <a:t>Start Application</a:t>
          </a:r>
          <a:endParaRPr lang="en-IN"/>
        </a:p>
      </dgm:t>
    </dgm:pt>
    <dgm:pt modelId="{DFD4D064-6F64-4096-AE12-20CD7302E7D1}" type="parTrans" cxnId="{C48141DD-73DD-4922-947C-735BA180ED14}">
      <dgm:prSet/>
      <dgm:spPr/>
      <dgm:t>
        <a:bodyPr/>
        <a:lstStyle/>
        <a:p>
          <a:endParaRPr lang="en-IN"/>
        </a:p>
      </dgm:t>
    </dgm:pt>
    <dgm:pt modelId="{BF108109-3C00-450F-A449-19D4B80BB694}" type="sibTrans" cxnId="{C48141DD-73DD-4922-947C-735BA180ED14}">
      <dgm:prSet/>
      <dgm:spPr>
        <a:solidFill>
          <a:schemeClr val="accent4">
            <a:lumMod val="50000"/>
          </a:schemeClr>
        </a:solidFill>
      </dgm:spPr>
      <dgm:t>
        <a:bodyPr/>
        <a:lstStyle/>
        <a:p>
          <a:endParaRPr lang="en-IN">
            <a:solidFill>
              <a:schemeClr val="tx1"/>
            </a:solidFill>
          </a:endParaRPr>
        </a:p>
      </dgm:t>
    </dgm:pt>
    <dgm:pt modelId="{91742A41-F810-4F57-BF99-D3418DA4C79F}">
      <dgm:prSet/>
      <dgm:spPr/>
      <dgm:t>
        <a:bodyPr/>
        <a:lstStyle/>
        <a:p>
          <a:r>
            <a:rPr lang="en-IN" b="0" i="0"/>
            <a:t>Data from user</a:t>
          </a:r>
          <a:endParaRPr lang="en-IN"/>
        </a:p>
      </dgm:t>
    </dgm:pt>
    <dgm:pt modelId="{94DA592B-6AF7-4A4C-966E-96E697160D8A}" type="parTrans" cxnId="{CFE94733-5942-434C-A165-401341C92505}">
      <dgm:prSet/>
      <dgm:spPr/>
      <dgm:t>
        <a:bodyPr/>
        <a:lstStyle/>
        <a:p>
          <a:endParaRPr lang="en-IN"/>
        </a:p>
      </dgm:t>
    </dgm:pt>
    <dgm:pt modelId="{5616236A-387C-418D-BEE1-70900EE9BCD4}" type="sibTrans" cxnId="{CFE94733-5942-434C-A165-401341C92505}">
      <dgm:prSet/>
      <dgm:spPr>
        <a:solidFill>
          <a:schemeClr val="accent4">
            <a:lumMod val="50000"/>
          </a:schemeClr>
        </a:solidFill>
      </dgm:spPr>
      <dgm:t>
        <a:bodyPr/>
        <a:lstStyle/>
        <a:p>
          <a:endParaRPr lang="en-IN">
            <a:solidFill>
              <a:schemeClr val="tx1"/>
            </a:solidFill>
          </a:endParaRPr>
        </a:p>
      </dgm:t>
    </dgm:pt>
    <dgm:pt modelId="{30190E27-01BB-41FF-8E82-A6F4EA9D4165}">
      <dgm:prSet/>
      <dgm:spPr/>
      <dgm:t>
        <a:bodyPr/>
        <a:lstStyle/>
        <a:p>
          <a:r>
            <a:rPr lang="en-IN" b="0" i="0"/>
            <a:t>Model Call for the user’s inputs</a:t>
          </a:r>
          <a:endParaRPr lang="en-IN"/>
        </a:p>
      </dgm:t>
    </dgm:pt>
    <dgm:pt modelId="{E330DA4C-1B13-42EE-B8C2-B582DA3F2ED8}" type="parTrans" cxnId="{4E06A886-4170-4EFC-8C27-416D96DB5497}">
      <dgm:prSet/>
      <dgm:spPr/>
      <dgm:t>
        <a:bodyPr/>
        <a:lstStyle/>
        <a:p>
          <a:endParaRPr lang="en-IN"/>
        </a:p>
      </dgm:t>
    </dgm:pt>
    <dgm:pt modelId="{D29CC6BF-A028-4280-918D-A36A83BAFF23}" type="sibTrans" cxnId="{4E06A886-4170-4EFC-8C27-416D96DB5497}">
      <dgm:prSet/>
      <dgm:spPr>
        <a:solidFill>
          <a:schemeClr val="accent4">
            <a:lumMod val="50000"/>
          </a:schemeClr>
        </a:solidFill>
      </dgm:spPr>
      <dgm:t>
        <a:bodyPr/>
        <a:lstStyle/>
        <a:p>
          <a:endParaRPr lang="en-IN">
            <a:solidFill>
              <a:schemeClr val="tx1"/>
            </a:solidFill>
          </a:endParaRPr>
        </a:p>
      </dgm:t>
    </dgm:pt>
    <dgm:pt modelId="{9B1BFDD7-5542-466E-AB5C-DAD3B43AA495}">
      <dgm:prSet/>
      <dgm:spPr/>
      <dgm:t>
        <a:bodyPr/>
        <a:lstStyle/>
        <a:p>
          <a:r>
            <a:rPr lang="en-IN" b="0" i="0"/>
            <a:t>Predicted Value</a:t>
          </a:r>
          <a:endParaRPr lang="en-IN"/>
        </a:p>
      </dgm:t>
    </dgm:pt>
    <dgm:pt modelId="{3A551CD5-4677-48F6-AA0B-FA4644BBF5BE}" type="parTrans" cxnId="{F2073E68-5A92-49F3-A608-99D92F58D2FC}">
      <dgm:prSet/>
      <dgm:spPr/>
      <dgm:t>
        <a:bodyPr/>
        <a:lstStyle/>
        <a:p>
          <a:endParaRPr lang="en-IN"/>
        </a:p>
      </dgm:t>
    </dgm:pt>
    <dgm:pt modelId="{9170794D-FF06-4DF4-A6FF-44CCD105D912}" type="sibTrans" cxnId="{F2073E68-5A92-49F3-A608-99D92F58D2FC}">
      <dgm:prSet/>
      <dgm:spPr>
        <a:solidFill>
          <a:schemeClr val="accent4">
            <a:lumMod val="50000"/>
          </a:schemeClr>
        </a:solidFill>
      </dgm:spPr>
      <dgm:t>
        <a:bodyPr/>
        <a:lstStyle/>
        <a:p>
          <a:endParaRPr lang="en-IN">
            <a:solidFill>
              <a:schemeClr val="tx1"/>
            </a:solidFill>
          </a:endParaRPr>
        </a:p>
      </dgm:t>
    </dgm:pt>
    <dgm:pt modelId="{CC132CE0-CE99-440A-ACF9-9DECD72FD9F4}">
      <dgm:prSet/>
      <dgm:spPr/>
      <dgm:t>
        <a:bodyPr/>
        <a:lstStyle/>
        <a:p>
          <a:r>
            <a:rPr lang="en-IN" b="0" i="0"/>
            <a:t>End</a:t>
          </a:r>
          <a:endParaRPr lang="en-IN"/>
        </a:p>
      </dgm:t>
    </dgm:pt>
    <dgm:pt modelId="{42772A61-3002-41DA-92D9-DD3E09636FCA}" type="parTrans" cxnId="{7CFAD993-5C01-4A13-A1AC-5A2E481953D7}">
      <dgm:prSet/>
      <dgm:spPr/>
      <dgm:t>
        <a:bodyPr/>
        <a:lstStyle/>
        <a:p>
          <a:endParaRPr lang="en-IN"/>
        </a:p>
      </dgm:t>
    </dgm:pt>
    <dgm:pt modelId="{1CF52648-ECD5-4D6F-88E8-CB3112688194}" type="sibTrans" cxnId="{7CFAD993-5C01-4A13-A1AC-5A2E481953D7}">
      <dgm:prSet/>
      <dgm:spPr/>
      <dgm:t>
        <a:bodyPr/>
        <a:lstStyle/>
        <a:p>
          <a:endParaRPr lang="en-IN"/>
        </a:p>
      </dgm:t>
    </dgm:pt>
    <dgm:pt modelId="{78393664-6CA3-4C07-9E4B-9D08A5C1869A}" type="pres">
      <dgm:prSet presAssocID="{70577CF9-1A7E-46ED-AE12-8BEE00446444}" presName="diagram" presStyleCnt="0">
        <dgm:presLayoutVars>
          <dgm:dir/>
          <dgm:resizeHandles val="exact"/>
        </dgm:presLayoutVars>
      </dgm:prSet>
      <dgm:spPr/>
    </dgm:pt>
    <dgm:pt modelId="{89D058D0-92B1-443D-8E3D-7FEFFC5FCA69}" type="pres">
      <dgm:prSet presAssocID="{B99C36F2-56FE-4D98-8D67-084BAA91388F}" presName="node" presStyleLbl="node1" presStyleIdx="0" presStyleCnt="13">
        <dgm:presLayoutVars>
          <dgm:bulletEnabled val="1"/>
        </dgm:presLayoutVars>
      </dgm:prSet>
      <dgm:spPr/>
    </dgm:pt>
    <dgm:pt modelId="{2C32722C-E273-42B2-A21E-9C6A91D71BC1}" type="pres">
      <dgm:prSet presAssocID="{7598D3E2-8ACA-453D-A81E-C13B65E29973}" presName="sibTrans" presStyleLbl="sibTrans2D1" presStyleIdx="0" presStyleCnt="12"/>
      <dgm:spPr/>
    </dgm:pt>
    <dgm:pt modelId="{F7815952-6402-4DBF-859D-649241E94599}" type="pres">
      <dgm:prSet presAssocID="{7598D3E2-8ACA-453D-A81E-C13B65E29973}" presName="connectorText" presStyleLbl="sibTrans2D1" presStyleIdx="0" presStyleCnt="12"/>
      <dgm:spPr/>
    </dgm:pt>
    <dgm:pt modelId="{02EE60EE-ECFF-4459-A7F4-753577827540}" type="pres">
      <dgm:prSet presAssocID="{D4CAD337-69D0-4B59-B88B-DF07A3CBEA15}" presName="node" presStyleLbl="node1" presStyleIdx="1" presStyleCnt="13">
        <dgm:presLayoutVars>
          <dgm:bulletEnabled val="1"/>
        </dgm:presLayoutVars>
      </dgm:prSet>
      <dgm:spPr/>
    </dgm:pt>
    <dgm:pt modelId="{213ADB5F-46B6-4691-95CD-65D070E51752}" type="pres">
      <dgm:prSet presAssocID="{71C6E884-FCA8-4A47-AD4C-EB219094AE68}" presName="sibTrans" presStyleLbl="sibTrans2D1" presStyleIdx="1" presStyleCnt="12"/>
      <dgm:spPr/>
    </dgm:pt>
    <dgm:pt modelId="{7D9023C8-EF92-44D9-81BC-45AD3A556E1A}" type="pres">
      <dgm:prSet presAssocID="{71C6E884-FCA8-4A47-AD4C-EB219094AE68}" presName="connectorText" presStyleLbl="sibTrans2D1" presStyleIdx="1" presStyleCnt="12"/>
      <dgm:spPr/>
    </dgm:pt>
    <dgm:pt modelId="{3D4C15A6-7F6B-4F78-BCFE-7202B283777C}" type="pres">
      <dgm:prSet presAssocID="{ED2FFEAE-0511-4B66-A41C-DCFC2E8B7E1A}" presName="node" presStyleLbl="node1" presStyleIdx="2" presStyleCnt="13">
        <dgm:presLayoutVars>
          <dgm:bulletEnabled val="1"/>
        </dgm:presLayoutVars>
      </dgm:prSet>
      <dgm:spPr/>
    </dgm:pt>
    <dgm:pt modelId="{49A1F39A-B13F-4D44-A389-7C0C9796D52C}" type="pres">
      <dgm:prSet presAssocID="{8C1AE467-4FF8-4205-BCC7-F175BB090F57}" presName="sibTrans" presStyleLbl="sibTrans2D1" presStyleIdx="2" presStyleCnt="12"/>
      <dgm:spPr/>
    </dgm:pt>
    <dgm:pt modelId="{78311D79-2F3C-42FF-AB2F-592604A3D355}" type="pres">
      <dgm:prSet presAssocID="{8C1AE467-4FF8-4205-BCC7-F175BB090F57}" presName="connectorText" presStyleLbl="sibTrans2D1" presStyleIdx="2" presStyleCnt="12"/>
      <dgm:spPr/>
    </dgm:pt>
    <dgm:pt modelId="{4BB3B29B-3F28-47CA-BF05-3EA1C76AF52E}" type="pres">
      <dgm:prSet presAssocID="{1C26C8CC-2995-4C4E-8F06-9CD9A8FB54E8}" presName="node" presStyleLbl="node1" presStyleIdx="3" presStyleCnt="13">
        <dgm:presLayoutVars>
          <dgm:bulletEnabled val="1"/>
        </dgm:presLayoutVars>
      </dgm:prSet>
      <dgm:spPr/>
    </dgm:pt>
    <dgm:pt modelId="{E24191EC-C10D-44A8-B44C-C7CE5F465071}" type="pres">
      <dgm:prSet presAssocID="{EDE25B16-791F-4755-B2CC-A626168A8DCC}" presName="sibTrans" presStyleLbl="sibTrans2D1" presStyleIdx="3" presStyleCnt="12"/>
      <dgm:spPr/>
    </dgm:pt>
    <dgm:pt modelId="{0DF8268E-AFD6-4800-87A0-809B68B9C915}" type="pres">
      <dgm:prSet presAssocID="{EDE25B16-791F-4755-B2CC-A626168A8DCC}" presName="connectorText" presStyleLbl="sibTrans2D1" presStyleIdx="3" presStyleCnt="12"/>
      <dgm:spPr/>
    </dgm:pt>
    <dgm:pt modelId="{0415C506-F17F-450B-AB2C-B55B859FF7C2}" type="pres">
      <dgm:prSet presAssocID="{A10BBCB2-2E8E-486C-A37B-C708F95D6A4C}" presName="node" presStyleLbl="node1" presStyleIdx="4" presStyleCnt="13">
        <dgm:presLayoutVars>
          <dgm:bulletEnabled val="1"/>
        </dgm:presLayoutVars>
      </dgm:prSet>
      <dgm:spPr/>
    </dgm:pt>
    <dgm:pt modelId="{E849D057-3EF5-4548-98B3-66886C6BA2AB}" type="pres">
      <dgm:prSet presAssocID="{6FC4CB9F-BB97-42CA-AA14-471FF2688E6E}" presName="sibTrans" presStyleLbl="sibTrans2D1" presStyleIdx="4" presStyleCnt="12"/>
      <dgm:spPr/>
    </dgm:pt>
    <dgm:pt modelId="{97C314C9-6A20-4EF4-BFB0-3F5C7DF335E7}" type="pres">
      <dgm:prSet presAssocID="{6FC4CB9F-BB97-42CA-AA14-471FF2688E6E}" presName="connectorText" presStyleLbl="sibTrans2D1" presStyleIdx="4" presStyleCnt="12"/>
      <dgm:spPr/>
    </dgm:pt>
    <dgm:pt modelId="{2DA92688-10E6-4677-8E92-B6348696A090}" type="pres">
      <dgm:prSet presAssocID="{8B9B2AD9-EA9E-4F19-BE7E-3C6DB976DE90}" presName="node" presStyleLbl="node1" presStyleIdx="5" presStyleCnt="13">
        <dgm:presLayoutVars>
          <dgm:bulletEnabled val="1"/>
        </dgm:presLayoutVars>
      </dgm:prSet>
      <dgm:spPr/>
    </dgm:pt>
    <dgm:pt modelId="{4D17382C-6999-4279-ABEE-40F77D923C5D}" type="pres">
      <dgm:prSet presAssocID="{5834C159-4F4E-4073-B92F-8FF6725DAAC0}" presName="sibTrans" presStyleLbl="sibTrans2D1" presStyleIdx="5" presStyleCnt="12"/>
      <dgm:spPr/>
    </dgm:pt>
    <dgm:pt modelId="{A762E592-0536-42D0-8857-215EC72E94D5}" type="pres">
      <dgm:prSet presAssocID="{5834C159-4F4E-4073-B92F-8FF6725DAAC0}" presName="connectorText" presStyleLbl="sibTrans2D1" presStyleIdx="5" presStyleCnt="12"/>
      <dgm:spPr/>
    </dgm:pt>
    <dgm:pt modelId="{713FD345-2555-4170-AAE9-F412EAE8D2F6}" type="pres">
      <dgm:prSet presAssocID="{9425E126-B7A6-4814-8701-72628D3C7E32}" presName="node" presStyleLbl="node1" presStyleIdx="6" presStyleCnt="13">
        <dgm:presLayoutVars>
          <dgm:bulletEnabled val="1"/>
        </dgm:presLayoutVars>
      </dgm:prSet>
      <dgm:spPr/>
    </dgm:pt>
    <dgm:pt modelId="{C430F2E5-5F3C-4307-B659-D07ED54856DE}" type="pres">
      <dgm:prSet presAssocID="{8E101048-51F4-46D9-9AE6-3D8DF299908D}" presName="sibTrans" presStyleLbl="sibTrans2D1" presStyleIdx="6" presStyleCnt="12"/>
      <dgm:spPr/>
    </dgm:pt>
    <dgm:pt modelId="{581D465F-8A84-4FAE-BD5E-0B71C9BD060C}" type="pres">
      <dgm:prSet presAssocID="{8E101048-51F4-46D9-9AE6-3D8DF299908D}" presName="connectorText" presStyleLbl="sibTrans2D1" presStyleIdx="6" presStyleCnt="12"/>
      <dgm:spPr/>
    </dgm:pt>
    <dgm:pt modelId="{37A1464C-76DC-48CD-BBB2-1F9DF424F1F4}" type="pres">
      <dgm:prSet presAssocID="{EA2E74EB-12D4-430B-AA32-D18BAEAE3801}" presName="node" presStyleLbl="node1" presStyleIdx="7" presStyleCnt="13">
        <dgm:presLayoutVars>
          <dgm:bulletEnabled val="1"/>
        </dgm:presLayoutVars>
      </dgm:prSet>
      <dgm:spPr/>
    </dgm:pt>
    <dgm:pt modelId="{599F447E-2EF6-4DE9-803D-7D79F89F46B3}" type="pres">
      <dgm:prSet presAssocID="{08091F46-FABA-4515-A859-04278DAF663C}" presName="sibTrans" presStyleLbl="sibTrans2D1" presStyleIdx="7" presStyleCnt="12"/>
      <dgm:spPr/>
    </dgm:pt>
    <dgm:pt modelId="{4A655FEE-59F6-4852-B597-C024876F2FF2}" type="pres">
      <dgm:prSet presAssocID="{08091F46-FABA-4515-A859-04278DAF663C}" presName="connectorText" presStyleLbl="sibTrans2D1" presStyleIdx="7" presStyleCnt="12"/>
      <dgm:spPr/>
    </dgm:pt>
    <dgm:pt modelId="{0B02D5C9-0F0C-4AEC-AB35-FC8C26110188}" type="pres">
      <dgm:prSet presAssocID="{ABF6B0DE-AC1C-4DFD-B55A-746B9509C6CE}" presName="node" presStyleLbl="node1" presStyleIdx="8" presStyleCnt="13">
        <dgm:presLayoutVars>
          <dgm:bulletEnabled val="1"/>
        </dgm:presLayoutVars>
      </dgm:prSet>
      <dgm:spPr/>
    </dgm:pt>
    <dgm:pt modelId="{CAAA7995-3288-4F58-80C6-7880570B5E4C}" type="pres">
      <dgm:prSet presAssocID="{BF108109-3C00-450F-A449-19D4B80BB694}" presName="sibTrans" presStyleLbl="sibTrans2D1" presStyleIdx="8" presStyleCnt="12"/>
      <dgm:spPr/>
    </dgm:pt>
    <dgm:pt modelId="{F6A2F332-C651-4FA7-AD40-20C54231A2D0}" type="pres">
      <dgm:prSet presAssocID="{BF108109-3C00-450F-A449-19D4B80BB694}" presName="connectorText" presStyleLbl="sibTrans2D1" presStyleIdx="8" presStyleCnt="12"/>
      <dgm:spPr/>
    </dgm:pt>
    <dgm:pt modelId="{79FA07EE-68C3-4CEE-B659-9CACF0D20527}" type="pres">
      <dgm:prSet presAssocID="{91742A41-F810-4F57-BF99-D3418DA4C79F}" presName="node" presStyleLbl="node1" presStyleIdx="9" presStyleCnt="13">
        <dgm:presLayoutVars>
          <dgm:bulletEnabled val="1"/>
        </dgm:presLayoutVars>
      </dgm:prSet>
      <dgm:spPr/>
    </dgm:pt>
    <dgm:pt modelId="{52C9F6F0-030A-4ACE-B236-82D82A4DF7EB}" type="pres">
      <dgm:prSet presAssocID="{5616236A-387C-418D-BEE1-70900EE9BCD4}" presName="sibTrans" presStyleLbl="sibTrans2D1" presStyleIdx="9" presStyleCnt="12"/>
      <dgm:spPr/>
    </dgm:pt>
    <dgm:pt modelId="{7B0FA815-4B4B-4BB0-BBA0-5887D2F56514}" type="pres">
      <dgm:prSet presAssocID="{5616236A-387C-418D-BEE1-70900EE9BCD4}" presName="connectorText" presStyleLbl="sibTrans2D1" presStyleIdx="9" presStyleCnt="12"/>
      <dgm:spPr/>
    </dgm:pt>
    <dgm:pt modelId="{73D4EF5B-465C-4C46-BF7D-62E5D808C512}" type="pres">
      <dgm:prSet presAssocID="{30190E27-01BB-41FF-8E82-A6F4EA9D4165}" presName="node" presStyleLbl="node1" presStyleIdx="10" presStyleCnt="13">
        <dgm:presLayoutVars>
          <dgm:bulletEnabled val="1"/>
        </dgm:presLayoutVars>
      </dgm:prSet>
      <dgm:spPr/>
    </dgm:pt>
    <dgm:pt modelId="{17C79482-FFAD-4E34-BF2D-56A5636A693A}" type="pres">
      <dgm:prSet presAssocID="{D29CC6BF-A028-4280-918D-A36A83BAFF23}" presName="sibTrans" presStyleLbl="sibTrans2D1" presStyleIdx="10" presStyleCnt="12"/>
      <dgm:spPr/>
    </dgm:pt>
    <dgm:pt modelId="{00E2B7C0-B341-49ED-B678-33FD405987FA}" type="pres">
      <dgm:prSet presAssocID="{D29CC6BF-A028-4280-918D-A36A83BAFF23}" presName="connectorText" presStyleLbl="sibTrans2D1" presStyleIdx="10" presStyleCnt="12"/>
      <dgm:spPr/>
    </dgm:pt>
    <dgm:pt modelId="{2E35066E-7C9F-41A7-B422-5368C7FDB84B}" type="pres">
      <dgm:prSet presAssocID="{9B1BFDD7-5542-466E-AB5C-DAD3B43AA495}" presName="node" presStyleLbl="node1" presStyleIdx="11" presStyleCnt="13">
        <dgm:presLayoutVars>
          <dgm:bulletEnabled val="1"/>
        </dgm:presLayoutVars>
      </dgm:prSet>
      <dgm:spPr/>
    </dgm:pt>
    <dgm:pt modelId="{1F5B9CAA-AD70-460C-AEEA-F604ACC68D05}" type="pres">
      <dgm:prSet presAssocID="{9170794D-FF06-4DF4-A6FF-44CCD105D912}" presName="sibTrans" presStyleLbl="sibTrans2D1" presStyleIdx="11" presStyleCnt="12"/>
      <dgm:spPr/>
    </dgm:pt>
    <dgm:pt modelId="{376C7A3B-9A74-4111-9879-C4E3C45C38AB}" type="pres">
      <dgm:prSet presAssocID="{9170794D-FF06-4DF4-A6FF-44CCD105D912}" presName="connectorText" presStyleLbl="sibTrans2D1" presStyleIdx="11" presStyleCnt="12"/>
      <dgm:spPr/>
    </dgm:pt>
    <dgm:pt modelId="{836D0853-00EF-48DE-B71E-67BC444E802C}" type="pres">
      <dgm:prSet presAssocID="{CC132CE0-CE99-440A-ACF9-9DECD72FD9F4}" presName="node" presStyleLbl="node1" presStyleIdx="12" presStyleCnt="13">
        <dgm:presLayoutVars>
          <dgm:bulletEnabled val="1"/>
        </dgm:presLayoutVars>
      </dgm:prSet>
      <dgm:spPr/>
    </dgm:pt>
  </dgm:ptLst>
  <dgm:cxnLst>
    <dgm:cxn modelId="{185E3900-EF43-4C10-86C0-F63BF6A9FFD2}" type="presOf" srcId="{D4CAD337-69D0-4B59-B88B-DF07A3CBEA15}" destId="{02EE60EE-ECFF-4459-A7F4-753577827540}" srcOrd="0" destOrd="0" presId="urn:microsoft.com/office/officeart/2005/8/layout/process5"/>
    <dgm:cxn modelId="{1AEB1E07-CA5E-465C-BE92-849AC0B0ACCC}" type="presOf" srcId="{8E101048-51F4-46D9-9AE6-3D8DF299908D}" destId="{C430F2E5-5F3C-4307-B659-D07ED54856DE}" srcOrd="0" destOrd="0" presId="urn:microsoft.com/office/officeart/2005/8/layout/process5"/>
    <dgm:cxn modelId="{4DB9870E-9CA6-4993-8A83-E3D667021E23}" srcId="{70577CF9-1A7E-46ED-AE12-8BEE00446444}" destId="{EA2E74EB-12D4-430B-AA32-D18BAEAE3801}" srcOrd="7" destOrd="0" parTransId="{62F4630F-CA44-4D0A-9A33-7D743C2A7A1F}" sibTransId="{08091F46-FABA-4515-A859-04278DAF663C}"/>
    <dgm:cxn modelId="{60050219-8F81-4529-A35F-3F8A1F762CD1}" type="presOf" srcId="{8C1AE467-4FF8-4205-BCC7-F175BB090F57}" destId="{49A1F39A-B13F-4D44-A389-7C0C9796D52C}" srcOrd="0" destOrd="0" presId="urn:microsoft.com/office/officeart/2005/8/layout/process5"/>
    <dgm:cxn modelId="{D1F7C71A-FD9A-4C6F-B9AD-C8C4A7049A36}" type="presOf" srcId="{71C6E884-FCA8-4A47-AD4C-EB219094AE68}" destId="{213ADB5F-46B6-4691-95CD-65D070E51752}" srcOrd="0" destOrd="0" presId="urn:microsoft.com/office/officeart/2005/8/layout/process5"/>
    <dgm:cxn modelId="{BDB32B1F-1158-467C-8B28-7671FD959E1C}" type="presOf" srcId="{6FC4CB9F-BB97-42CA-AA14-471FF2688E6E}" destId="{E849D057-3EF5-4548-98B3-66886C6BA2AB}" srcOrd="0" destOrd="0" presId="urn:microsoft.com/office/officeart/2005/8/layout/process5"/>
    <dgm:cxn modelId="{C530DD20-CC1E-49E2-8DBE-9D1EE604EF90}" type="presOf" srcId="{CC132CE0-CE99-440A-ACF9-9DECD72FD9F4}" destId="{836D0853-00EF-48DE-B71E-67BC444E802C}" srcOrd="0" destOrd="0" presId="urn:microsoft.com/office/officeart/2005/8/layout/process5"/>
    <dgm:cxn modelId="{5C035C24-3B43-4F51-9B89-ECBFC68B571F}" type="presOf" srcId="{5834C159-4F4E-4073-B92F-8FF6725DAAC0}" destId="{A762E592-0536-42D0-8857-215EC72E94D5}" srcOrd="1" destOrd="0" presId="urn:microsoft.com/office/officeart/2005/8/layout/process5"/>
    <dgm:cxn modelId="{55116A26-BF50-4A4C-AD8C-1AA1B476FE10}" type="presOf" srcId="{D29CC6BF-A028-4280-918D-A36A83BAFF23}" destId="{00E2B7C0-B341-49ED-B678-33FD405987FA}" srcOrd="1" destOrd="0" presId="urn:microsoft.com/office/officeart/2005/8/layout/process5"/>
    <dgm:cxn modelId="{925F2B27-5D2D-42A8-8C68-C83C0F6571BA}" type="presOf" srcId="{08091F46-FABA-4515-A859-04278DAF663C}" destId="{599F447E-2EF6-4DE9-803D-7D79F89F46B3}" srcOrd="0" destOrd="0" presId="urn:microsoft.com/office/officeart/2005/8/layout/process5"/>
    <dgm:cxn modelId="{A6550C29-DFC0-490F-AE4F-D41247C34796}" type="presOf" srcId="{EDE25B16-791F-4755-B2CC-A626168A8DCC}" destId="{E24191EC-C10D-44A8-B44C-C7CE5F465071}" srcOrd="0" destOrd="0" presId="urn:microsoft.com/office/officeart/2005/8/layout/process5"/>
    <dgm:cxn modelId="{E87DB732-E6D5-410E-AB9D-16A1C2633E91}" type="presOf" srcId="{BF108109-3C00-450F-A449-19D4B80BB694}" destId="{F6A2F332-C651-4FA7-AD40-20C54231A2D0}" srcOrd="1" destOrd="0" presId="urn:microsoft.com/office/officeart/2005/8/layout/process5"/>
    <dgm:cxn modelId="{CFE94733-5942-434C-A165-401341C92505}" srcId="{70577CF9-1A7E-46ED-AE12-8BEE00446444}" destId="{91742A41-F810-4F57-BF99-D3418DA4C79F}" srcOrd="9" destOrd="0" parTransId="{94DA592B-6AF7-4A4C-966E-96E697160D8A}" sibTransId="{5616236A-387C-418D-BEE1-70900EE9BCD4}"/>
    <dgm:cxn modelId="{54F1EB39-1301-442A-8BFC-20DC0FE42FB5}" type="presOf" srcId="{1C26C8CC-2995-4C4E-8F06-9CD9A8FB54E8}" destId="{4BB3B29B-3F28-47CA-BF05-3EA1C76AF52E}" srcOrd="0" destOrd="0" presId="urn:microsoft.com/office/officeart/2005/8/layout/process5"/>
    <dgm:cxn modelId="{157DDF5F-3262-4AFB-B50F-F3B01CC191E6}" type="presOf" srcId="{08091F46-FABA-4515-A859-04278DAF663C}" destId="{4A655FEE-59F6-4852-B597-C024876F2FF2}" srcOrd="1" destOrd="0" presId="urn:microsoft.com/office/officeart/2005/8/layout/process5"/>
    <dgm:cxn modelId="{A5A37660-8942-49BE-941D-A8A027807C99}" type="presOf" srcId="{A10BBCB2-2E8E-486C-A37B-C708F95D6A4C}" destId="{0415C506-F17F-450B-AB2C-B55B859FF7C2}" srcOrd="0" destOrd="0" presId="urn:microsoft.com/office/officeart/2005/8/layout/process5"/>
    <dgm:cxn modelId="{CA300262-423D-4147-93AD-32EE4111162C}" type="presOf" srcId="{5616236A-387C-418D-BEE1-70900EE9BCD4}" destId="{7B0FA815-4B4B-4BB0-BBA0-5887D2F56514}" srcOrd="1" destOrd="0" presId="urn:microsoft.com/office/officeart/2005/8/layout/process5"/>
    <dgm:cxn modelId="{AB984244-2557-43DE-B6C7-370E8D2F7E65}" type="presOf" srcId="{EA2E74EB-12D4-430B-AA32-D18BAEAE3801}" destId="{37A1464C-76DC-48CD-BBB2-1F9DF424F1F4}" srcOrd="0" destOrd="0" presId="urn:microsoft.com/office/officeart/2005/8/layout/process5"/>
    <dgm:cxn modelId="{9F137046-6E85-4680-B456-7108CC937773}" type="presOf" srcId="{B99C36F2-56FE-4D98-8D67-084BAA91388F}" destId="{89D058D0-92B1-443D-8E3D-7FEFFC5FCA69}" srcOrd="0" destOrd="0" presId="urn:microsoft.com/office/officeart/2005/8/layout/process5"/>
    <dgm:cxn modelId="{F2073E68-5A92-49F3-A608-99D92F58D2FC}" srcId="{70577CF9-1A7E-46ED-AE12-8BEE00446444}" destId="{9B1BFDD7-5542-466E-AB5C-DAD3B43AA495}" srcOrd="11" destOrd="0" parTransId="{3A551CD5-4677-48F6-AA0B-FA4644BBF5BE}" sibTransId="{9170794D-FF06-4DF4-A6FF-44CCD105D912}"/>
    <dgm:cxn modelId="{4449106B-1EA7-44CF-896C-1E845CC15C6F}" type="presOf" srcId="{7598D3E2-8ACA-453D-A81E-C13B65E29973}" destId="{F7815952-6402-4DBF-859D-649241E94599}" srcOrd="1" destOrd="0" presId="urn:microsoft.com/office/officeart/2005/8/layout/process5"/>
    <dgm:cxn modelId="{D245056D-AD42-4F99-88E1-D7FD24ADF570}" srcId="{70577CF9-1A7E-46ED-AE12-8BEE00446444}" destId="{B99C36F2-56FE-4D98-8D67-084BAA91388F}" srcOrd="0" destOrd="0" parTransId="{A1B3544C-D2AB-4F2B-BFC3-7F83C9497400}" sibTransId="{7598D3E2-8ACA-453D-A81E-C13B65E29973}"/>
    <dgm:cxn modelId="{1244736D-E31C-4C2D-AE8E-00D40AB4754A}" type="presOf" srcId="{8E101048-51F4-46D9-9AE6-3D8DF299908D}" destId="{581D465F-8A84-4FAE-BD5E-0B71C9BD060C}" srcOrd="1" destOrd="0" presId="urn:microsoft.com/office/officeart/2005/8/layout/process5"/>
    <dgm:cxn modelId="{F684B66D-1105-40F2-B802-0B1133B83B65}" type="presOf" srcId="{ABF6B0DE-AC1C-4DFD-B55A-746B9509C6CE}" destId="{0B02D5C9-0F0C-4AEC-AB35-FC8C26110188}" srcOrd="0" destOrd="0" presId="urn:microsoft.com/office/officeart/2005/8/layout/process5"/>
    <dgm:cxn modelId="{CAA4824E-132C-41F4-9BB0-1D1BB4C429A2}" type="presOf" srcId="{7598D3E2-8ACA-453D-A81E-C13B65E29973}" destId="{2C32722C-E273-42B2-A21E-9C6A91D71BC1}" srcOrd="0" destOrd="0" presId="urn:microsoft.com/office/officeart/2005/8/layout/process5"/>
    <dgm:cxn modelId="{CF7F4E71-1D2F-443E-91D9-180BC969A79F}" srcId="{70577CF9-1A7E-46ED-AE12-8BEE00446444}" destId="{A10BBCB2-2E8E-486C-A37B-C708F95D6A4C}" srcOrd="4" destOrd="0" parTransId="{5279E0EC-4797-4B89-8DF0-3327A1E57640}" sibTransId="{6FC4CB9F-BB97-42CA-AA14-471FF2688E6E}"/>
    <dgm:cxn modelId="{20640D53-BBE7-47BE-BF75-0F0030E3CA57}" type="presOf" srcId="{5616236A-387C-418D-BEE1-70900EE9BCD4}" destId="{52C9F6F0-030A-4ACE-B236-82D82A4DF7EB}" srcOrd="0" destOrd="0" presId="urn:microsoft.com/office/officeart/2005/8/layout/process5"/>
    <dgm:cxn modelId="{5B752477-A15A-403C-920E-D8D2E6103057}" srcId="{70577CF9-1A7E-46ED-AE12-8BEE00446444}" destId="{9425E126-B7A6-4814-8701-72628D3C7E32}" srcOrd="6" destOrd="0" parTransId="{8BC75904-473B-40BF-8C56-DAAE5DD45264}" sibTransId="{8E101048-51F4-46D9-9AE6-3D8DF299908D}"/>
    <dgm:cxn modelId="{3206AE77-FAA4-44D3-BDD2-B7C2F10D4E27}" type="presOf" srcId="{9170794D-FF06-4DF4-A6FF-44CCD105D912}" destId="{1F5B9CAA-AD70-460C-AEEA-F604ACC68D05}" srcOrd="0" destOrd="0" presId="urn:microsoft.com/office/officeart/2005/8/layout/process5"/>
    <dgm:cxn modelId="{2ABB1884-CA1B-4DDE-AD90-822CCB6A9722}" type="presOf" srcId="{8B9B2AD9-EA9E-4F19-BE7E-3C6DB976DE90}" destId="{2DA92688-10E6-4677-8E92-B6348696A090}" srcOrd="0" destOrd="0" presId="urn:microsoft.com/office/officeart/2005/8/layout/process5"/>
    <dgm:cxn modelId="{4E06A886-4170-4EFC-8C27-416D96DB5497}" srcId="{70577CF9-1A7E-46ED-AE12-8BEE00446444}" destId="{30190E27-01BB-41FF-8E82-A6F4EA9D4165}" srcOrd="10" destOrd="0" parTransId="{E330DA4C-1B13-42EE-B8C2-B582DA3F2ED8}" sibTransId="{D29CC6BF-A028-4280-918D-A36A83BAFF23}"/>
    <dgm:cxn modelId="{7CFAD993-5C01-4A13-A1AC-5A2E481953D7}" srcId="{70577CF9-1A7E-46ED-AE12-8BEE00446444}" destId="{CC132CE0-CE99-440A-ACF9-9DECD72FD9F4}" srcOrd="12" destOrd="0" parTransId="{42772A61-3002-41DA-92D9-DD3E09636FCA}" sibTransId="{1CF52648-ECD5-4D6F-88E8-CB3112688194}"/>
    <dgm:cxn modelId="{A741D194-D68D-417F-89B7-A95ABB0D4438}" type="presOf" srcId="{9B1BFDD7-5542-466E-AB5C-DAD3B43AA495}" destId="{2E35066E-7C9F-41A7-B422-5368C7FDB84B}" srcOrd="0" destOrd="0" presId="urn:microsoft.com/office/officeart/2005/8/layout/process5"/>
    <dgm:cxn modelId="{04079E96-C84D-485E-85F4-68E18B01CA22}" srcId="{70577CF9-1A7E-46ED-AE12-8BEE00446444}" destId="{8B9B2AD9-EA9E-4F19-BE7E-3C6DB976DE90}" srcOrd="5" destOrd="0" parTransId="{399F0E8C-80B7-4659-8E14-6853CC08CACC}" sibTransId="{5834C159-4F4E-4073-B92F-8FF6725DAAC0}"/>
    <dgm:cxn modelId="{BCEB33A3-988C-45F9-8C3C-3EE56682B9F2}" type="presOf" srcId="{EDE25B16-791F-4755-B2CC-A626168A8DCC}" destId="{0DF8268E-AFD6-4800-87A0-809B68B9C915}" srcOrd="1" destOrd="0" presId="urn:microsoft.com/office/officeart/2005/8/layout/process5"/>
    <dgm:cxn modelId="{B877F2A4-73F9-4689-98C6-15291F55BC33}" type="presOf" srcId="{30190E27-01BB-41FF-8E82-A6F4EA9D4165}" destId="{73D4EF5B-465C-4C46-BF7D-62E5D808C512}" srcOrd="0" destOrd="0" presId="urn:microsoft.com/office/officeart/2005/8/layout/process5"/>
    <dgm:cxn modelId="{764461AD-C37E-4231-9BEF-B98484FCE01F}" type="presOf" srcId="{BF108109-3C00-450F-A449-19D4B80BB694}" destId="{CAAA7995-3288-4F58-80C6-7880570B5E4C}" srcOrd="0" destOrd="0" presId="urn:microsoft.com/office/officeart/2005/8/layout/process5"/>
    <dgm:cxn modelId="{AC07E7B3-F290-4EC2-9E90-A0685826E822}" type="presOf" srcId="{9425E126-B7A6-4814-8701-72628D3C7E32}" destId="{713FD345-2555-4170-AAE9-F412EAE8D2F6}" srcOrd="0" destOrd="0" presId="urn:microsoft.com/office/officeart/2005/8/layout/process5"/>
    <dgm:cxn modelId="{2F1FA6B7-0F8C-4351-88B1-8478633A34A2}" type="presOf" srcId="{5834C159-4F4E-4073-B92F-8FF6725DAAC0}" destId="{4D17382C-6999-4279-ABEE-40F77D923C5D}" srcOrd="0" destOrd="0" presId="urn:microsoft.com/office/officeart/2005/8/layout/process5"/>
    <dgm:cxn modelId="{97911FB9-3AA9-4075-B2AA-1F4E9EC7C2BA}" type="presOf" srcId="{91742A41-F810-4F57-BF99-D3418DA4C79F}" destId="{79FA07EE-68C3-4CEE-B659-9CACF0D20527}" srcOrd="0" destOrd="0" presId="urn:microsoft.com/office/officeart/2005/8/layout/process5"/>
    <dgm:cxn modelId="{3AE080BB-2F80-4B9C-B373-C9AC26A29DA1}" srcId="{70577CF9-1A7E-46ED-AE12-8BEE00446444}" destId="{1C26C8CC-2995-4C4E-8F06-9CD9A8FB54E8}" srcOrd="3" destOrd="0" parTransId="{8B346258-0CF5-4BB1-BD9A-0D19692B05AE}" sibTransId="{EDE25B16-791F-4755-B2CC-A626168A8DCC}"/>
    <dgm:cxn modelId="{F10410C2-0D4B-45A5-93C8-440092B7B372}" srcId="{70577CF9-1A7E-46ED-AE12-8BEE00446444}" destId="{ED2FFEAE-0511-4B66-A41C-DCFC2E8B7E1A}" srcOrd="2" destOrd="0" parTransId="{93719E2E-F396-4DE2-A9A2-45A7666A01E0}" sibTransId="{8C1AE467-4FF8-4205-BCC7-F175BB090F57}"/>
    <dgm:cxn modelId="{9D5F47D2-A07B-4609-8D8D-DE30615750D1}" type="presOf" srcId="{70577CF9-1A7E-46ED-AE12-8BEE00446444}" destId="{78393664-6CA3-4C07-9E4B-9D08A5C1869A}" srcOrd="0" destOrd="0" presId="urn:microsoft.com/office/officeart/2005/8/layout/process5"/>
    <dgm:cxn modelId="{CDB1D6D2-93CE-42C9-90D0-8A2046305E11}" type="presOf" srcId="{8C1AE467-4FF8-4205-BCC7-F175BB090F57}" destId="{78311D79-2F3C-42FF-AB2F-592604A3D355}" srcOrd="1" destOrd="0" presId="urn:microsoft.com/office/officeart/2005/8/layout/process5"/>
    <dgm:cxn modelId="{44E5ECD4-A762-465A-A72D-30B0BF2304EF}" type="presOf" srcId="{71C6E884-FCA8-4A47-AD4C-EB219094AE68}" destId="{7D9023C8-EF92-44D9-81BC-45AD3A556E1A}" srcOrd="1" destOrd="0" presId="urn:microsoft.com/office/officeart/2005/8/layout/process5"/>
    <dgm:cxn modelId="{273818DA-D592-47E4-A1C1-9B440E5C83C6}" type="presOf" srcId="{D29CC6BF-A028-4280-918D-A36A83BAFF23}" destId="{17C79482-FFAD-4E34-BF2D-56A5636A693A}" srcOrd="0" destOrd="0" presId="urn:microsoft.com/office/officeart/2005/8/layout/process5"/>
    <dgm:cxn modelId="{C48141DD-73DD-4922-947C-735BA180ED14}" srcId="{70577CF9-1A7E-46ED-AE12-8BEE00446444}" destId="{ABF6B0DE-AC1C-4DFD-B55A-746B9509C6CE}" srcOrd="8" destOrd="0" parTransId="{DFD4D064-6F64-4096-AE12-20CD7302E7D1}" sibTransId="{BF108109-3C00-450F-A449-19D4B80BB694}"/>
    <dgm:cxn modelId="{652150E8-5452-401D-BE71-1F790F2678A7}" type="presOf" srcId="{6FC4CB9F-BB97-42CA-AA14-471FF2688E6E}" destId="{97C314C9-6A20-4EF4-BFB0-3F5C7DF335E7}" srcOrd="1" destOrd="0" presId="urn:microsoft.com/office/officeart/2005/8/layout/process5"/>
    <dgm:cxn modelId="{2C9185EE-CC72-4E22-9567-FE500560AA12}" type="presOf" srcId="{9170794D-FF06-4DF4-A6FF-44CCD105D912}" destId="{376C7A3B-9A74-4111-9879-C4E3C45C38AB}" srcOrd="1" destOrd="0" presId="urn:microsoft.com/office/officeart/2005/8/layout/process5"/>
    <dgm:cxn modelId="{534615F9-60A6-498A-B9A8-3FFE751294C2}" srcId="{70577CF9-1A7E-46ED-AE12-8BEE00446444}" destId="{D4CAD337-69D0-4B59-B88B-DF07A3CBEA15}" srcOrd="1" destOrd="0" parTransId="{250A9C31-DCDD-4994-88CE-FB7146CC01E9}" sibTransId="{71C6E884-FCA8-4A47-AD4C-EB219094AE68}"/>
    <dgm:cxn modelId="{B02E9BF9-C9D1-4756-8AB0-E58C7279294F}" type="presOf" srcId="{ED2FFEAE-0511-4B66-A41C-DCFC2E8B7E1A}" destId="{3D4C15A6-7F6B-4F78-BCFE-7202B283777C}" srcOrd="0" destOrd="0" presId="urn:microsoft.com/office/officeart/2005/8/layout/process5"/>
    <dgm:cxn modelId="{4E76AD3A-A9C4-4A1D-BE87-83373A3ACB42}" type="presParOf" srcId="{78393664-6CA3-4C07-9E4B-9D08A5C1869A}" destId="{89D058D0-92B1-443D-8E3D-7FEFFC5FCA69}" srcOrd="0" destOrd="0" presId="urn:microsoft.com/office/officeart/2005/8/layout/process5"/>
    <dgm:cxn modelId="{74A4CF8E-3A74-4A0F-8913-900344AAEAB8}" type="presParOf" srcId="{78393664-6CA3-4C07-9E4B-9D08A5C1869A}" destId="{2C32722C-E273-42B2-A21E-9C6A91D71BC1}" srcOrd="1" destOrd="0" presId="urn:microsoft.com/office/officeart/2005/8/layout/process5"/>
    <dgm:cxn modelId="{8D8028BB-9482-45F3-AD6F-37C511649928}" type="presParOf" srcId="{2C32722C-E273-42B2-A21E-9C6A91D71BC1}" destId="{F7815952-6402-4DBF-859D-649241E94599}" srcOrd="0" destOrd="0" presId="urn:microsoft.com/office/officeart/2005/8/layout/process5"/>
    <dgm:cxn modelId="{5029E171-CA00-4F9F-9010-86FB3DF610F7}" type="presParOf" srcId="{78393664-6CA3-4C07-9E4B-9D08A5C1869A}" destId="{02EE60EE-ECFF-4459-A7F4-753577827540}" srcOrd="2" destOrd="0" presId="urn:microsoft.com/office/officeart/2005/8/layout/process5"/>
    <dgm:cxn modelId="{64DDCA23-51CE-4931-8FA7-EBE2739881F8}" type="presParOf" srcId="{78393664-6CA3-4C07-9E4B-9D08A5C1869A}" destId="{213ADB5F-46B6-4691-95CD-65D070E51752}" srcOrd="3" destOrd="0" presId="urn:microsoft.com/office/officeart/2005/8/layout/process5"/>
    <dgm:cxn modelId="{DB42E15D-8409-4523-839B-08BE4EF746EA}" type="presParOf" srcId="{213ADB5F-46B6-4691-95CD-65D070E51752}" destId="{7D9023C8-EF92-44D9-81BC-45AD3A556E1A}" srcOrd="0" destOrd="0" presId="urn:microsoft.com/office/officeart/2005/8/layout/process5"/>
    <dgm:cxn modelId="{87EAFF5D-6601-449B-9819-88856C14E0D3}" type="presParOf" srcId="{78393664-6CA3-4C07-9E4B-9D08A5C1869A}" destId="{3D4C15A6-7F6B-4F78-BCFE-7202B283777C}" srcOrd="4" destOrd="0" presId="urn:microsoft.com/office/officeart/2005/8/layout/process5"/>
    <dgm:cxn modelId="{9B0E6E0A-CCE2-4CD1-B729-49DE753A511C}" type="presParOf" srcId="{78393664-6CA3-4C07-9E4B-9D08A5C1869A}" destId="{49A1F39A-B13F-4D44-A389-7C0C9796D52C}" srcOrd="5" destOrd="0" presId="urn:microsoft.com/office/officeart/2005/8/layout/process5"/>
    <dgm:cxn modelId="{8DBBB18A-7588-46D1-A992-2C687A797770}" type="presParOf" srcId="{49A1F39A-B13F-4D44-A389-7C0C9796D52C}" destId="{78311D79-2F3C-42FF-AB2F-592604A3D355}" srcOrd="0" destOrd="0" presId="urn:microsoft.com/office/officeart/2005/8/layout/process5"/>
    <dgm:cxn modelId="{69A9D5B2-7EE2-401A-B988-73E8688AC3EE}" type="presParOf" srcId="{78393664-6CA3-4C07-9E4B-9D08A5C1869A}" destId="{4BB3B29B-3F28-47CA-BF05-3EA1C76AF52E}" srcOrd="6" destOrd="0" presId="urn:microsoft.com/office/officeart/2005/8/layout/process5"/>
    <dgm:cxn modelId="{99F4F942-5499-4D4E-ACE8-A424956E91C5}" type="presParOf" srcId="{78393664-6CA3-4C07-9E4B-9D08A5C1869A}" destId="{E24191EC-C10D-44A8-B44C-C7CE5F465071}" srcOrd="7" destOrd="0" presId="urn:microsoft.com/office/officeart/2005/8/layout/process5"/>
    <dgm:cxn modelId="{0D259FD8-26F0-41F1-B789-3FAEC6DB52B9}" type="presParOf" srcId="{E24191EC-C10D-44A8-B44C-C7CE5F465071}" destId="{0DF8268E-AFD6-4800-87A0-809B68B9C915}" srcOrd="0" destOrd="0" presId="urn:microsoft.com/office/officeart/2005/8/layout/process5"/>
    <dgm:cxn modelId="{07768FFE-14FE-4216-B07D-92E8BA126DBC}" type="presParOf" srcId="{78393664-6CA3-4C07-9E4B-9D08A5C1869A}" destId="{0415C506-F17F-450B-AB2C-B55B859FF7C2}" srcOrd="8" destOrd="0" presId="urn:microsoft.com/office/officeart/2005/8/layout/process5"/>
    <dgm:cxn modelId="{CB05CC42-DEA9-4032-BB39-3FBA1E1303A7}" type="presParOf" srcId="{78393664-6CA3-4C07-9E4B-9D08A5C1869A}" destId="{E849D057-3EF5-4548-98B3-66886C6BA2AB}" srcOrd="9" destOrd="0" presId="urn:microsoft.com/office/officeart/2005/8/layout/process5"/>
    <dgm:cxn modelId="{C94286B7-2404-441E-88CA-91A1040F0F5C}" type="presParOf" srcId="{E849D057-3EF5-4548-98B3-66886C6BA2AB}" destId="{97C314C9-6A20-4EF4-BFB0-3F5C7DF335E7}" srcOrd="0" destOrd="0" presId="urn:microsoft.com/office/officeart/2005/8/layout/process5"/>
    <dgm:cxn modelId="{90244FFD-2BBB-4BCD-99E5-FCC4AD89BD15}" type="presParOf" srcId="{78393664-6CA3-4C07-9E4B-9D08A5C1869A}" destId="{2DA92688-10E6-4677-8E92-B6348696A090}" srcOrd="10" destOrd="0" presId="urn:microsoft.com/office/officeart/2005/8/layout/process5"/>
    <dgm:cxn modelId="{9744D4AF-94AC-41B6-B13B-5E30943600F2}" type="presParOf" srcId="{78393664-6CA3-4C07-9E4B-9D08A5C1869A}" destId="{4D17382C-6999-4279-ABEE-40F77D923C5D}" srcOrd="11" destOrd="0" presId="urn:microsoft.com/office/officeart/2005/8/layout/process5"/>
    <dgm:cxn modelId="{44A48FB2-D5AA-4FD4-8F9A-DFEAC42346DA}" type="presParOf" srcId="{4D17382C-6999-4279-ABEE-40F77D923C5D}" destId="{A762E592-0536-42D0-8857-215EC72E94D5}" srcOrd="0" destOrd="0" presId="urn:microsoft.com/office/officeart/2005/8/layout/process5"/>
    <dgm:cxn modelId="{8F62C9A2-40DB-4DF0-9A82-42AC51C22DD3}" type="presParOf" srcId="{78393664-6CA3-4C07-9E4B-9D08A5C1869A}" destId="{713FD345-2555-4170-AAE9-F412EAE8D2F6}" srcOrd="12" destOrd="0" presId="urn:microsoft.com/office/officeart/2005/8/layout/process5"/>
    <dgm:cxn modelId="{8F5A5692-5E7B-4573-9F77-F33576C299F0}" type="presParOf" srcId="{78393664-6CA3-4C07-9E4B-9D08A5C1869A}" destId="{C430F2E5-5F3C-4307-B659-D07ED54856DE}" srcOrd="13" destOrd="0" presId="urn:microsoft.com/office/officeart/2005/8/layout/process5"/>
    <dgm:cxn modelId="{3775046A-5A1B-42A6-ABF1-B9D79BE4FC24}" type="presParOf" srcId="{C430F2E5-5F3C-4307-B659-D07ED54856DE}" destId="{581D465F-8A84-4FAE-BD5E-0B71C9BD060C}" srcOrd="0" destOrd="0" presId="urn:microsoft.com/office/officeart/2005/8/layout/process5"/>
    <dgm:cxn modelId="{C345EBCE-22F4-48EE-A838-09AD7CA9E94F}" type="presParOf" srcId="{78393664-6CA3-4C07-9E4B-9D08A5C1869A}" destId="{37A1464C-76DC-48CD-BBB2-1F9DF424F1F4}" srcOrd="14" destOrd="0" presId="urn:microsoft.com/office/officeart/2005/8/layout/process5"/>
    <dgm:cxn modelId="{813F35C0-8554-49CC-B8D9-AE9F53662DFF}" type="presParOf" srcId="{78393664-6CA3-4C07-9E4B-9D08A5C1869A}" destId="{599F447E-2EF6-4DE9-803D-7D79F89F46B3}" srcOrd="15" destOrd="0" presId="urn:microsoft.com/office/officeart/2005/8/layout/process5"/>
    <dgm:cxn modelId="{D9F48F34-8814-44BD-8B66-FEEDF5865A25}" type="presParOf" srcId="{599F447E-2EF6-4DE9-803D-7D79F89F46B3}" destId="{4A655FEE-59F6-4852-B597-C024876F2FF2}" srcOrd="0" destOrd="0" presId="urn:microsoft.com/office/officeart/2005/8/layout/process5"/>
    <dgm:cxn modelId="{58634744-FAF5-44FC-9044-124F563C67F1}" type="presParOf" srcId="{78393664-6CA3-4C07-9E4B-9D08A5C1869A}" destId="{0B02D5C9-0F0C-4AEC-AB35-FC8C26110188}" srcOrd="16" destOrd="0" presId="urn:microsoft.com/office/officeart/2005/8/layout/process5"/>
    <dgm:cxn modelId="{755908E7-80B9-48B7-8DCA-45CF2FC802C9}" type="presParOf" srcId="{78393664-6CA3-4C07-9E4B-9D08A5C1869A}" destId="{CAAA7995-3288-4F58-80C6-7880570B5E4C}" srcOrd="17" destOrd="0" presId="urn:microsoft.com/office/officeart/2005/8/layout/process5"/>
    <dgm:cxn modelId="{90D738E1-187A-43F3-BF86-9CF8D566F496}" type="presParOf" srcId="{CAAA7995-3288-4F58-80C6-7880570B5E4C}" destId="{F6A2F332-C651-4FA7-AD40-20C54231A2D0}" srcOrd="0" destOrd="0" presId="urn:microsoft.com/office/officeart/2005/8/layout/process5"/>
    <dgm:cxn modelId="{B1128D8B-D58C-4EC4-9B2E-EE660274D06A}" type="presParOf" srcId="{78393664-6CA3-4C07-9E4B-9D08A5C1869A}" destId="{79FA07EE-68C3-4CEE-B659-9CACF0D20527}" srcOrd="18" destOrd="0" presId="urn:microsoft.com/office/officeart/2005/8/layout/process5"/>
    <dgm:cxn modelId="{41F62F04-4F6D-4785-8AA6-EB6B42B3091F}" type="presParOf" srcId="{78393664-6CA3-4C07-9E4B-9D08A5C1869A}" destId="{52C9F6F0-030A-4ACE-B236-82D82A4DF7EB}" srcOrd="19" destOrd="0" presId="urn:microsoft.com/office/officeart/2005/8/layout/process5"/>
    <dgm:cxn modelId="{5087CC38-93C1-4C1A-B411-A57DAE7A12BB}" type="presParOf" srcId="{52C9F6F0-030A-4ACE-B236-82D82A4DF7EB}" destId="{7B0FA815-4B4B-4BB0-BBA0-5887D2F56514}" srcOrd="0" destOrd="0" presId="urn:microsoft.com/office/officeart/2005/8/layout/process5"/>
    <dgm:cxn modelId="{047B816B-9501-45F6-8368-7E9A217F82F3}" type="presParOf" srcId="{78393664-6CA3-4C07-9E4B-9D08A5C1869A}" destId="{73D4EF5B-465C-4C46-BF7D-62E5D808C512}" srcOrd="20" destOrd="0" presId="urn:microsoft.com/office/officeart/2005/8/layout/process5"/>
    <dgm:cxn modelId="{6D98F7D7-283F-4FD2-B128-633BD772EA6C}" type="presParOf" srcId="{78393664-6CA3-4C07-9E4B-9D08A5C1869A}" destId="{17C79482-FFAD-4E34-BF2D-56A5636A693A}" srcOrd="21" destOrd="0" presId="urn:microsoft.com/office/officeart/2005/8/layout/process5"/>
    <dgm:cxn modelId="{FD2204B9-432E-4117-A91E-D3DAD2D94D84}" type="presParOf" srcId="{17C79482-FFAD-4E34-BF2D-56A5636A693A}" destId="{00E2B7C0-B341-49ED-B678-33FD405987FA}" srcOrd="0" destOrd="0" presId="urn:microsoft.com/office/officeart/2005/8/layout/process5"/>
    <dgm:cxn modelId="{40220A99-A157-4FAF-867F-D9EE58857FF0}" type="presParOf" srcId="{78393664-6CA3-4C07-9E4B-9D08A5C1869A}" destId="{2E35066E-7C9F-41A7-B422-5368C7FDB84B}" srcOrd="22" destOrd="0" presId="urn:microsoft.com/office/officeart/2005/8/layout/process5"/>
    <dgm:cxn modelId="{4AD6B581-A090-460C-A471-8D0CE0A8B577}" type="presParOf" srcId="{78393664-6CA3-4C07-9E4B-9D08A5C1869A}" destId="{1F5B9CAA-AD70-460C-AEEA-F604ACC68D05}" srcOrd="23" destOrd="0" presId="urn:microsoft.com/office/officeart/2005/8/layout/process5"/>
    <dgm:cxn modelId="{2C7AD368-018B-47D0-A76A-6C7F56978799}" type="presParOf" srcId="{1F5B9CAA-AD70-460C-AEEA-F604ACC68D05}" destId="{376C7A3B-9A74-4111-9879-C4E3C45C38AB}" srcOrd="0" destOrd="0" presId="urn:microsoft.com/office/officeart/2005/8/layout/process5"/>
    <dgm:cxn modelId="{52EDFE9E-A37F-45FE-81D7-11CA7217DAAF}" type="presParOf" srcId="{78393664-6CA3-4C07-9E4B-9D08A5C1869A}" destId="{836D0853-00EF-48DE-B71E-67BC444E802C}" srcOrd="2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058D0-92B1-443D-8E3D-7FEFFC5FCA69}">
      <dsp:nvSpPr>
        <dsp:cNvPr id="0" name=""/>
        <dsp:cNvSpPr/>
      </dsp:nvSpPr>
      <dsp:spPr>
        <a:xfrm>
          <a:off x="3655" y="327021"/>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Start</a:t>
          </a:r>
          <a:endParaRPr lang="en-IN" sz="1100" kern="1200" dirty="0"/>
        </a:p>
      </dsp:txBody>
      <dsp:txXfrm>
        <a:off x="23570" y="346936"/>
        <a:ext cx="1093403" cy="640109"/>
      </dsp:txXfrm>
    </dsp:sp>
    <dsp:sp modelId="{2C32722C-E273-42B2-A21E-9C6A91D71BC1}">
      <dsp:nvSpPr>
        <dsp:cNvPr id="0" name=""/>
        <dsp:cNvSpPr/>
      </dsp:nvSpPr>
      <dsp:spPr>
        <a:xfrm>
          <a:off x="1236613" y="526470"/>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1236613" y="582678"/>
        <a:ext cx="168172" cy="168625"/>
      </dsp:txXfrm>
    </dsp:sp>
    <dsp:sp modelId="{02EE60EE-ECFF-4459-A7F4-753577827540}">
      <dsp:nvSpPr>
        <dsp:cNvPr id="0" name=""/>
        <dsp:cNvSpPr/>
      </dsp:nvSpPr>
      <dsp:spPr>
        <a:xfrm>
          <a:off x="1590182" y="327021"/>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Data for Prediction</a:t>
          </a:r>
          <a:endParaRPr lang="en-IN" sz="1100" kern="1200"/>
        </a:p>
      </dsp:txBody>
      <dsp:txXfrm>
        <a:off x="1610097" y="346936"/>
        <a:ext cx="1093403" cy="640109"/>
      </dsp:txXfrm>
    </dsp:sp>
    <dsp:sp modelId="{213ADB5F-46B6-4691-95CD-65D070E51752}">
      <dsp:nvSpPr>
        <dsp:cNvPr id="0" name=""/>
        <dsp:cNvSpPr/>
      </dsp:nvSpPr>
      <dsp:spPr>
        <a:xfrm>
          <a:off x="2823139" y="526470"/>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2823139" y="582678"/>
        <a:ext cx="168172" cy="168625"/>
      </dsp:txXfrm>
    </dsp:sp>
    <dsp:sp modelId="{3D4C15A6-7F6B-4F78-BCFE-7202B283777C}">
      <dsp:nvSpPr>
        <dsp:cNvPr id="0" name=""/>
        <dsp:cNvSpPr/>
      </dsp:nvSpPr>
      <dsp:spPr>
        <a:xfrm>
          <a:off x="3176708" y="327021"/>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Kaggle API</a:t>
          </a:r>
          <a:endParaRPr lang="en-IN" sz="1100" kern="1200"/>
        </a:p>
      </dsp:txBody>
      <dsp:txXfrm>
        <a:off x="3196623" y="346936"/>
        <a:ext cx="1093403" cy="640109"/>
      </dsp:txXfrm>
    </dsp:sp>
    <dsp:sp modelId="{49A1F39A-B13F-4D44-A389-7C0C9796D52C}">
      <dsp:nvSpPr>
        <dsp:cNvPr id="0" name=""/>
        <dsp:cNvSpPr/>
      </dsp:nvSpPr>
      <dsp:spPr>
        <a:xfrm>
          <a:off x="4409666" y="526470"/>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4409666" y="582678"/>
        <a:ext cx="168172" cy="168625"/>
      </dsp:txXfrm>
    </dsp:sp>
    <dsp:sp modelId="{4BB3B29B-3F28-47CA-BF05-3EA1C76AF52E}">
      <dsp:nvSpPr>
        <dsp:cNvPr id="0" name=""/>
        <dsp:cNvSpPr/>
      </dsp:nvSpPr>
      <dsp:spPr>
        <a:xfrm>
          <a:off x="4763234" y="327021"/>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Data Preproccessing</a:t>
          </a:r>
          <a:endParaRPr lang="en-IN" sz="1100" kern="1200"/>
        </a:p>
      </dsp:txBody>
      <dsp:txXfrm>
        <a:off x="4783149" y="346936"/>
        <a:ext cx="1093403" cy="640109"/>
      </dsp:txXfrm>
    </dsp:sp>
    <dsp:sp modelId="{E24191EC-C10D-44A8-B44C-C7CE5F465071}">
      <dsp:nvSpPr>
        <dsp:cNvPr id="0" name=""/>
        <dsp:cNvSpPr/>
      </dsp:nvSpPr>
      <dsp:spPr>
        <a:xfrm>
          <a:off x="5996192" y="526470"/>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5996192" y="582678"/>
        <a:ext cx="168172" cy="168625"/>
      </dsp:txXfrm>
    </dsp:sp>
    <dsp:sp modelId="{0415C506-F17F-450B-AB2C-B55B859FF7C2}">
      <dsp:nvSpPr>
        <dsp:cNvPr id="0" name=""/>
        <dsp:cNvSpPr/>
      </dsp:nvSpPr>
      <dsp:spPr>
        <a:xfrm>
          <a:off x="6349761" y="327021"/>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Data Cleaning</a:t>
          </a:r>
          <a:endParaRPr lang="en-IN" sz="1100" kern="1200"/>
        </a:p>
      </dsp:txBody>
      <dsp:txXfrm>
        <a:off x="6369676" y="346936"/>
        <a:ext cx="1093403" cy="640109"/>
      </dsp:txXfrm>
    </dsp:sp>
    <dsp:sp modelId="{E849D057-3EF5-4548-98B3-66886C6BA2AB}">
      <dsp:nvSpPr>
        <dsp:cNvPr id="0" name=""/>
        <dsp:cNvSpPr/>
      </dsp:nvSpPr>
      <dsp:spPr>
        <a:xfrm rot="5400000">
          <a:off x="6796255" y="1086288"/>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rot="-5400000">
        <a:off x="6832066" y="1106686"/>
        <a:ext cx="168625" cy="168172"/>
      </dsp:txXfrm>
    </dsp:sp>
    <dsp:sp modelId="{2DA92688-10E6-4677-8E92-B6348696A090}">
      <dsp:nvSpPr>
        <dsp:cNvPr id="0" name=""/>
        <dsp:cNvSpPr/>
      </dsp:nvSpPr>
      <dsp:spPr>
        <a:xfrm>
          <a:off x="6349761" y="1460255"/>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Feature Selection</a:t>
          </a:r>
          <a:endParaRPr lang="en-IN" sz="1100" kern="1200" dirty="0"/>
        </a:p>
      </dsp:txBody>
      <dsp:txXfrm>
        <a:off x="6369676" y="1480170"/>
        <a:ext cx="1093403" cy="640109"/>
      </dsp:txXfrm>
    </dsp:sp>
    <dsp:sp modelId="{4D17382C-6999-4279-ABEE-40F77D923C5D}">
      <dsp:nvSpPr>
        <dsp:cNvPr id="0" name=""/>
        <dsp:cNvSpPr/>
      </dsp:nvSpPr>
      <dsp:spPr>
        <a:xfrm rot="10800000">
          <a:off x="6009791" y="1659704"/>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rot="10800000">
        <a:off x="6081864" y="1715912"/>
        <a:ext cx="168172" cy="168625"/>
      </dsp:txXfrm>
    </dsp:sp>
    <dsp:sp modelId="{713FD345-2555-4170-AAE9-F412EAE8D2F6}">
      <dsp:nvSpPr>
        <dsp:cNvPr id="0" name=""/>
        <dsp:cNvSpPr/>
      </dsp:nvSpPr>
      <dsp:spPr>
        <a:xfrm>
          <a:off x="4763234" y="1460255"/>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Model Building</a:t>
          </a:r>
          <a:endParaRPr lang="en-IN" sz="1100" kern="1200"/>
        </a:p>
      </dsp:txBody>
      <dsp:txXfrm>
        <a:off x="4783149" y="1480170"/>
        <a:ext cx="1093403" cy="640109"/>
      </dsp:txXfrm>
    </dsp:sp>
    <dsp:sp modelId="{C430F2E5-5F3C-4307-B659-D07ED54856DE}">
      <dsp:nvSpPr>
        <dsp:cNvPr id="0" name=""/>
        <dsp:cNvSpPr/>
      </dsp:nvSpPr>
      <dsp:spPr>
        <a:xfrm rot="10800000">
          <a:off x="4423264" y="1659704"/>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rot="10800000">
        <a:off x="4495337" y="1715912"/>
        <a:ext cx="168172" cy="168625"/>
      </dsp:txXfrm>
    </dsp:sp>
    <dsp:sp modelId="{37A1464C-76DC-48CD-BBB2-1F9DF424F1F4}">
      <dsp:nvSpPr>
        <dsp:cNvPr id="0" name=""/>
        <dsp:cNvSpPr/>
      </dsp:nvSpPr>
      <dsp:spPr>
        <a:xfrm>
          <a:off x="3176708" y="1460255"/>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Deploying to Cloud</a:t>
          </a:r>
          <a:endParaRPr lang="en-IN" sz="1100" kern="1200"/>
        </a:p>
      </dsp:txBody>
      <dsp:txXfrm>
        <a:off x="3196623" y="1480170"/>
        <a:ext cx="1093403" cy="640109"/>
      </dsp:txXfrm>
    </dsp:sp>
    <dsp:sp modelId="{599F447E-2EF6-4DE9-803D-7D79F89F46B3}">
      <dsp:nvSpPr>
        <dsp:cNvPr id="0" name=""/>
        <dsp:cNvSpPr/>
      </dsp:nvSpPr>
      <dsp:spPr>
        <a:xfrm rot="10800000">
          <a:off x="2836738" y="1659704"/>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dirty="0">
            <a:solidFill>
              <a:schemeClr val="tx1"/>
            </a:solidFill>
          </a:endParaRPr>
        </a:p>
      </dsp:txBody>
      <dsp:txXfrm rot="10800000">
        <a:off x="2908811" y="1715912"/>
        <a:ext cx="168172" cy="168625"/>
      </dsp:txXfrm>
    </dsp:sp>
    <dsp:sp modelId="{0B02D5C9-0F0C-4AEC-AB35-FC8C26110188}">
      <dsp:nvSpPr>
        <dsp:cNvPr id="0" name=""/>
        <dsp:cNvSpPr/>
      </dsp:nvSpPr>
      <dsp:spPr>
        <a:xfrm>
          <a:off x="1590182" y="1460255"/>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Start Application</a:t>
          </a:r>
          <a:endParaRPr lang="en-IN" sz="1100" kern="1200"/>
        </a:p>
      </dsp:txBody>
      <dsp:txXfrm>
        <a:off x="1610097" y="1480170"/>
        <a:ext cx="1093403" cy="640109"/>
      </dsp:txXfrm>
    </dsp:sp>
    <dsp:sp modelId="{CAAA7995-3288-4F58-80C6-7880570B5E4C}">
      <dsp:nvSpPr>
        <dsp:cNvPr id="0" name=""/>
        <dsp:cNvSpPr/>
      </dsp:nvSpPr>
      <dsp:spPr>
        <a:xfrm rot="10800000">
          <a:off x="1250212" y="1659704"/>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rot="10800000">
        <a:off x="1322285" y="1715912"/>
        <a:ext cx="168172" cy="168625"/>
      </dsp:txXfrm>
    </dsp:sp>
    <dsp:sp modelId="{79FA07EE-68C3-4CEE-B659-9CACF0D20527}">
      <dsp:nvSpPr>
        <dsp:cNvPr id="0" name=""/>
        <dsp:cNvSpPr/>
      </dsp:nvSpPr>
      <dsp:spPr>
        <a:xfrm>
          <a:off x="3655" y="1460255"/>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Data from user</a:t>
          </a:r>
          <a:endParaRPr lang="en-IN" sz="1100" kern="1200"/>
        </a:p>
      </dsp:txBody>
      <dsp:txXfrm>
        <a:off x="23570" y="1480170"/>
        <a:ext cx="1093403" cy="640109"/>
      </dsp:txXfrm>
    </dsp:sp>
    <dsp:sp modelId="{52C9F6F0-030A-4ACE-B236-82D82A4DF7EB}">
      <dsp:nvSpPr>
        <dsp:cNvPr id="0" name=""/>
        <dsp:cNvSpPr/>
      </dsp:nvSpPr>
      <dsp:spPr>
        <a:xfrm rot="5400000">
          <a:off x="450149" y="2219521"/>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rot="-5400000">
        <a:off x="485960" y="2239919"/>
        <a:ext cx="168625" cy="168172"/>
      </dsp:txXfrm>
    </dsp:sp>
    <dsp:sp modelId="{73D4EF5B-465C-4C46-BF7D-62E5D808C512}">
      <dsp:nvSpPr>
        <dsp:cNvPr id="0" name=""/>
        <dsp:cNvSpPr/>
      </dsp:nvSpPr>
      <dsp:spPr>
        <a:xfrm>
          <a:off x="3655" y="2593488"/>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Model Call for the user’s inputs</a:t>
          </a:r>
          <a:endParaRPr lang="en-IN" sz="1100" kern="1200"/>
        </a:p>
      </dsp:txBody>
      <dsp:txXfrm>
        <a:off x="23570" y="2613403"/>
        <a:ext cx="1093403" cy="640109"/>
      </dsp:txXfrm>
    </dsp:sp>
    <dsp:sp modelId="{17C79482-FFAD-4E34-BF2D-56A5636A693A}">
      <dsp:nvSpPr>
        <dsp:cNvPr id="0" name=""/>
        <dsp:cNvSpPr/>
      </dsp:nvSpPr>
      <dsp:spPr>
        <a:xfrm>
          <a:off x="1236613" y="2792937"/>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1236613" y="2849145"/>
        <a:ext cx="168172" cy="168625"/>
      </dsp:txXfrm>
    </dsp:sp>
    <dsp:sp modelId="{2E35066E-7C9F-41A7-B422-5368C7FDB84B}">
      <dsp:nvSpPr>
        <dsp:cNvPr id="0" name=""/>
        <dsp:cNvSpPr/>
      </dsp:nvSpPr>
      <dsp:spPr>
        <a:xfrm>
          <a:off x="1590182" y="2593488"/>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Predicted Value</a:t>
          </a:r>
          <a:endParaRPr lang="en-IN" sz="1100" kern="1200"/>
        </a:p>
      </dsp:txBody>
      <dsp:txXfrm>
        <a:off x="1610097" y="2613403"/>
        <a:ext cx="1093403" cy="640109"/>
      </dsp:txXfrm>
    </dsp:sp>
    <dsp:sp modelId="{1F5B9CAA-AD70-460C-AEEA-F604ACC68D05}">
      <dsp:nvSpPr>
        <dsp:cNvPr id="0" name=""/>
        <dsp:cNvSpPr/>
      </dsp:nvSpPr>
      <dsp:spPr>
        <a:xfrm>
          <a:off x="2823139" y="2792937"/>
          <a:ext cx="240245" cy="281041"/>
        </a:xfrm>
        <a:prstGeom prs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tx1"/>
            </a:solidFill>
          </a:endParaRPr>
        </a:p>
      </dsp:txBody>
      <dsp:txXfrm>
        <a:off x="2823139" y="2849145"/>
        <a:ext cx="168172" cy="168625"/>
      </dsp:txXfrm>
    </dsp:sp>
    <dsp:sp modelId="{836D0853-00EF-48DE-B71E-67BC444E802C}">
      <dsp:nvSpPr>
        <dsp:cNvPr id="0" name=""/>
        <dsp:cNvSpPr/>
      </dsp:nvSpPr>
      <dsp:spPr>
        <a:xfrm>
          <a:off x="3176708" y="2593488"/>
          <a:ext cx="1133233" cy="6799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b="0" i="0" kern="1200"/>
            <a:t>End</a:t>
          </a:r>
          <a:endParaRPr lang="en-IN" sz="1100" kern="1200"/>
        </a:p>
      </dsp:txBody>
      <dsp:txXfrm>
        <a:off x="3196623" y="2613403"/>
        <a:ext cx="1093403" cy="6401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5f6df9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5f6df9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0311cdd759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0311cdd75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105ca79da8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105ca79da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063bfe1d1e_0_2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63bfe1d1e_0_2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063bfe1d1e_0_26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063bfe1d1e_0_26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369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06e7a16e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105ca79da8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105ca79da8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063bfe1d1e_0_26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063bfe1d1e_0_26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33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311cdd75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311cdd7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06e7a16e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156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063bfe1d1e_0_26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063bfe1d1e_0_26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819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105ca79da8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105ca79da8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063bfe1d1e_0_2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063bfe1d1e_0_2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1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1063bfe1d1e_0_25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1063bfe1d1e_0_25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063bfe1d1e_0_26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063bfe1d1e_0_26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1063bfe1d1e_0_26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1063bfe1d1e_0_26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24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63bfe1d1e_0_26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63bfe1d1e_0_26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5f6df9db5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5f6df9db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5f6df9db5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5f6df9db5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77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0311cdd759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0311cdd759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19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0311cdd759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0311cdd759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8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0311cdd759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0311cdd759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0311cdd759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0311cdd759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063bfe1d1e_0_26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063bfe1d1e_0_26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99767">
            <a:off x="6940964" y="436562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730445">
            <a:off x="-398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 name="Google Shape;11;p2"/>
          <p:cNvSpPr/>
          <p:nvPr/>
        </p:nvSpPr>
        <p:spPr>
          <a:xfrm>
            <a:off x="7556100" y="-982575"/>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2" name="Google Shape;12;p2"/>
          <p:cNvSpPr/>
          <p:nvPr/>
        </p:nvSpPr>
        <p:spPr>
          <a:xfrm rot="1934617">
            <a:off x="7872255" y="4179345"/>
            <a:ext cx="1914049" cy="190918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11814">
            <a:off x="92079" y="-100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 name="Google Shape;15;p2"/>
          <p:cNvSpPr/>
          <p:nvPr/>
        </p:nvSpPr>
        <p:spPr>
          <a:xfrm rot="-9221838">
            <a:off x="6728923" y="-728326"/>
            <a:ext cx="2338182" cy="1608929"/>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9" name="Google Shape;1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1"/>
        <p:cNvGrpSpPr/>
        <p:nvPr/>
      </p:nvGrpSpPr>
      <p:grpSpPr>
        <a:xfrm>
          <a:off x="0" y="0"/>
          <a:ext cx="0" cy="0"/>
          <a:chOff x="0" y="0"/>
          <a:chExt cx="0" cy="0"/>
        </a:xfrm>
      </p:grpSpPr>
      <p:sp>
        <p:nvSpPr>
          <p:cNvPr id="152" name="Google Shape;152;p14"/>
          <p:cNvSpPr/>
          <p:nvPr/>
        </p:nvSpPr>
        <p:spPr>
          <a:xfrm>
            <a:off x="8014750" y="-1328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53" name="Google Shape;153;p14"/>
          <p:cNvSpPr/>
          <p:nvPr/>
        </p:nvSpPr>
        <p:spPr>
          <a:xfrm rot="-971320">
            <a:off x="7044305" y="-131157"/>
            <a:ext cx="2227594" cy="172711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rot="7002265" flipH="1">
            <a:off x="7325441" y="3567232"/>
            <a:ext cx="1914105" cy="190924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0800000">
            <a:off x="0" y="-407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5558537">
            <a:off x="7537691" y="3268657"/>
            <a:ext cx="2227492" cy="172703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480450" y="4067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8" name="Google Shape;158;p14"/>
          <p:cNvSpPr txBox="1">
            <a:spLocks noGrp="1"/>
          </p:cNvSpPr>
          <p:nvPr>
            <p:ph type="title"/>
          </p:nvPr>
        </p:nvSpPr>
        <p:spPr>
          <a:xfrm>
            <a:off x="5320975" y="3237900"/>
            <a:ext cx="31104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9" name="Google Shape;159;p14"/>
          <p:cNvSpPr txBox="1">
            <a:spLocks noGrp="1"/>
          </p:cNvSpPr>
          <p:nvPr>
            <p:ph type="subTitle" idx="1"/>
          </p:nvPr>
        </p:nvSpPr>
        <p:spPr>
          <a:xfrm>
            <a:off x="3083875" y="1373700"/>
            <a:ext cx="53475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7"/>
        <p:cNvGrpSpPr/>
        <p:nvPr/>
      </p:nvGrpSpPr>
      <p:grpSpPr>
        <a:xfrm>
          <a:off x="0" y="0"/>
          <a:ext cx="0" cy="0"/>
          <a:chOff x="0" y="0"/>
          <a:chExt cx="0" cy="0"/>
        </a:xfrm>
      </p:grpSpPr>
      <p:sp>
        <p:nvSpPr>
          <p:cNvPr id="248" name="Google Shape;248;p22"/>
          <p:cNvSpPr/>
          <p:nvPr/>
        </p:nvSpPr>
        <p:spPr>
          <a:xfrm rot="3180598">
            <a:off x="8261582" y="-511163"/>
            <a:ext cx="2130740" cy="1608967"/>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50" name="Google Shape;250;p22"/>
          <p:cNvSpPr/>
          <p:nvPr/>
        </p:nvSpPr>
        <p:spPr>
          <a:xfrm rot="4060028">
            <a:off x="-1083600" y="-175684"/>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7146725" y="1385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252" name="Google Shape;252;p22"/>
          <p:cNvSpPr txBox="1">
            <a:spLocks noGrp="1"/>
          </p:cNvSpPr>
          <p:nvPr>
            <p:ph type="subTitle" idx="1"/>
          </p:nvPr>
        </p:nvSpPr>
        <p:spPr>
          <a:xfrm>
            <a:off x="721011" y="21536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3" name="Google Shape;253;p22"/>
          <p:cNvSpPr txBox="1">
            <a:spLocks noGrp="1"/>
          </p:cNvSpPr>
          <p:nvPr>
            <p:ph type="subTitle" idx="2"/>
          </p:nvPr>
        </p:nvSpPr>
        <p:spPr>
          <a:xfrm>
            <a:off x="713175" y="3630263"/>
            <a:ext cx="3338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22"/>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55" name="Google Shape;255;p22"/>
          <p:cNvSpPr txBox="1">
            <a:spLocks noGrp="1"/>
          </p:cNvSpPr>
          <p:nvPr>
            <p:ph type="title" idx="3"/>
          </p:nvPr>
        </p:nvSpPr>
        <p:spPr>
          <a:xfrm>
            <a:off x="721011" y="1702163"/>
            <a:ext cx="33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6" name="Google Shape;256;p22"/>
          <p:cNvSpPr txBox="1">
            <a:spLocks noGrp="1"/>
          </p:cNvSpPr>
          <p:nvPr>
            <p:ph type="title" idx="4"/>
          </p:nvPr>
        </p:nvSpPr>
        <p:spPr>
          <a:xfrm>
            <a:off x="713175" y="3229163"/>
            <a:ext cx="33384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7" name="Google Shape;257;p22"/>
          <p:cNvGrpSpPr/>
          <p:nvPr/>
        </p:nvGrpSpPr>
        <p:grpSpPr>
          <a:xfrm rot="5983393">
            <a:off x="7404269" y="-475603"/>
            <a:ext cx="2598834" cy="2244911"/>
            <a:chOff x="-690838" y="3009833"/>
            <a:chExt cx="2598663" cy="2244763"/>
          </a:xfrm>
        </p:grpSpPr>
        <p:sp>
          <p:nvSpPr>
            <p:cNvPr id="258" name="Google Shape;258;p2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78" name="Google Shape;278;p24"/>
          <p:cNvSpPr/>
          <p:nvPr/>
        </p:nvSpPr>
        <p:spPr>
          <a:xfrm rot="8100000" flipH="1">
            <a:off x="7916197"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a:off x="6629551" y="-3776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9842375" flipH="1">
            <a:off x="-1226032"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4"/>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4"/>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4"/>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4"/>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4"/>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4"/>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4"/>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325"/>
        <p:cNvGrpSpPr/>
        <p:nvPr/>
      </p:nvGrpSpPr>
      <p:grpSpPr>
        <a:xfrm>
          <a:off x="0" y="0"/>
          <a:ext cx="0" cy="0"/>
          <a:chOff x="0" y="0"/>
          <a:chExt cx="0" cy="0"/>
        </a:xfrm>
      </p:grpSpPr>
      <p:sp>
        <p:nvSpPr>
          <p:cNvPr id="326" name="Google Shape;326;p28"/>
          <p:cNvSpPr/>
          <p:nvPr/>
        </p:nvSpPr>
        <p:spPr>
          <a:xfrm rot="-1479170">
            <a:off x="8672221" y="-529875"/>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15437" y="842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328" name="Google Shape;328;p28"/>
          <p:cNvSpPr/>
          <p:nvPr/>
        </p:nvSpPr>
        <p:spPr>
          <a:xfrm rot="-6830105">
            <a:off x="8114329" y="-373807"/>
            <a:ext cx="1092710" cy="144590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29" name="Google Shape;329;p28"/>
          <p:cNvSpPr/>
          <p:nvPr/>
        </p:nvSpPr>
        <p:spPr>
          <a:xfrm rot="10051060">
            <a:off x="8515506" y="-514421"/>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txBox="1">
            <a:spLocks noGrp="1"/>
          </p:cNvSpPr>
          <p:nvPr>
            <p:ph type="title"/>
          </p:nvPr>
        </p:nvSpPr>
        <p:spPr>
          <a:xfrm>
            <a:off x="713175" y="540275"/>
            <a:ext cx="77178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lgn="ctr"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lgn="ctr"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lgn="ctr"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lgn="ctr"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lgn="ctr"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lgn="ctr"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lgn="ctr"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a:endParaRPr/>
          </a:p>
        </p:txBody>
      </p:sp>
      <p:sp>
        <p:nvSpPr>
          <p:cNvPr id="331" name="Google Shape;331;p28"/>
          <p:cNvSpPr/>
          <p:nvPr/>
        </p:nvSpPr>
        <p:spPr>
          <a:xfrm rot="-1479170">
            <a:off x="-183354" y="-1203937"/>
            <a:ext cx="1914181" cy="190931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rot="4809659">
            <a:off x="-1441825" y="-265544"/>
            <a:ext cx="2227626" cy="172713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33"/>
        <p:cNvGrpSpPr/>
        <p:nvPr/>
      </p:nvGrpSpPr>
      <p:grpSpPr>
        <a:xfrm>
          <a:off x="0" y="0"/>
          <a:ext cx="0" cy="0"/>
          <a:chOff x="0" y="0"/>
          <a:chExt cx="0" cy="0"/>
        </a:xfrm>
      </p:grpSpPr>
      <p:sp>
        <p:nvSpPr>
          <p:cNvPr id="334" name="Google Shape;334;p29"/>
          <p:cNvSpPr/>
          <p:nvPr/>
        </p:nvSpPr>
        <p:spPr>
          <a:xfrm rot="10800000" flipH="1">
            <a:off x="8430825" y="-2641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6635144">
            <a:off x="-990759" y="-865133"/>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rot="5400000">
            <a:off x="7701452" y="-6177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337" name="Google Shape;337;p29"/>
          <p:cNvSpPr/>
          <p:nvPr/>
        </p:nvSpPr>
        <p:spPr>
          <a:xfrm rot="-7613089">
            <a:off x="-94121" y="-1026702"/>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rot="6483593">
            <a:off x="18107" y="4161314"/>
            <a:ext cx="1092687" cy="144587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39" name="Google Shape;339;p29"/>
          <p:cNvSpPr/>
          <p:nvPr/>
        </p:nvSpPr>
        <p:spPr>
          <a:xfrm rot="10800000">
            <a:off x="-806520" y="3489120"/>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rot="6635144">
            <a:off x="7317016" y="3971892"/>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rot="-1099767">
            <a:off x="7391439" y="46221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title"/>
          </p:nvPr>
        </p:nvSpPr>
        <p:spPr>
          <a:xfrm>
            <a:off x="915500" y="2486014"/>
            <a:ext cx="345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43" name="Google Shape;343;p29"/>
          <p:cNvSpPr txBox="1">
            <a:spLocks noGrp="1"/>
          </p:cNvSpPr>
          <p:nvPr>
            <p:ph type="title" idx="2" hasCustomPrompt="1"/>
          </p:nvPr>
        </p:nvSpPr>
        <p:spPr>
          <a:xfrm>
            <a:off x="915500" y="1331560"/>
            <a:ext cx="1705800" cy="11331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29"/>
          <p:cNvSpPr txBox="1">
            <a:spLocks noGrp="1"/>
          </p:cNvSpPr>
          <p:nvPr>
            <p:ph type="subTitle" idx="1"/>
          </p:nvPr>
        </p:nvSpPr>
        <p:spPr>
          <a:xfrm>
            <a:off x="915500" y="3282211"/>
            <a:ext cx="2803500" cy="66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45"/>
        <p:cNvGrpSpPr/>
        <p:nvPr/>
      </p:nvGrpSpPr>
      <p:grpSpPr>
        <a:xfrm>
          <a:off x="0" y="0"/>
          <a:ext cx="0" cy="0"/>
          <a:chOff x="0" y="0"/>
          <a:chExt cx="0" cy="0"/>
        </a:xfrm>
      </p:grpSpPr>
      <p:sp>
        <p:nvSpPr>
          <p:cNvPr id="346" name="Google Shape;346;p30"/>
          <p:cNvSpPr/>
          <p:nvPr/>
        </p:nvSpPr>
        <p:spPr>
          <a:xfrm rot="-8829132" flipH="1">
            <a:off x="-663393" y="-195743"/>
            <a:ext cx="1550598" cy="1821619"/>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47" name="Google Shape;347;p30"/>
          <p:cNvSpPr/>
          <p:nvPr/>
        </p:nvSpPr>
        <p:spPr>
          <a:xfrm rot="9115900">
            <a:off x="-549725" y="196372"/>
            <a:ext cx="2338158" cy="1608912"/>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50" name="Google Shape;350;p30"/>
          <p:cNvSpPr/>
          <p:nvPr/>
        </p:nvSpPr>
        <p:spPr>
          <a:xfrm>
            <a:off x="7170250" y="1030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51" name="Google Shape;351;p30"/>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txBox="1">
            <a:spLocks noGrp="1"/>
          </p:cNvSpPr>
          <p:nvPr>
            <p:ph type="title"/>
          </p:nvPr>
        </p:nvSpPr>
        <p:spPr>
          <a:xfrm>
            <a:off x="2582250" y="2326108"/>
            <a:ext cx="3979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30"/>
          <p:cNvSpPr txBox="1">
            <a:spLocks noGrp="1"/>
          </p:cNvSpPr>
          <p:nvPr>
            <p:ph type="title" idx="2" hasCustomPrompt="1"/>
          </p:nvPr>
        </p:nvSpPr>
        <p:spPr>
          <a:xfrm>
            <a:off x="3719100" y="1183902"/>
            <a:ext cx="1705800" cy="113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4" name="Google Shape;354;p30"/>
          <p:cNvSpPr txBox="1">
            <a:spLocks noGrp="1"/>
          </p:cNvSpPr>
          <p:nvPr>
            <p:ph type="subTitle" idx="1"/>
          </p:nvPr>
        </p:nvSpPr>
        <p:spPr>
          <a:xfrm>
            <a:off x="3103500" y="3169437"/>
            <a:ext cx="2937000" cy="58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355"/>
        <p:cNvGrpSpPr/>
        <p:nvPr/>
      </p:nvGrpSpPr>
      <p:grpSpPr>
        <a:xfrm>
          <a:off x="0" y="0"/>
          <a:ext cx="0" cy="0"/>
          <a:chOff x="0" y="0"/>
          <a:chExt cx="0" cy="0"/>
        </a:xfrm>
      </p:grpSpPr>
      <p:sp>
        <p:nvSpPr>
          <p:cNvPr id="356" name="Google Shape;356;p31"/>
          <p:cNvSpPr/>
          <p:nvPr/>
        </p:nvSpPr>
        <p:spPr>
          <a:xfrm rot="-2700000" flipH="1">
            <a:off x="76937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57" name="Google Shape;357;p31"/>
          <p:cNvSpPr/>
          <p:nvPr/>
        </p:nvSpPr>
        <p:spPr>
          <a:xfrm>
            <a:off x="1647895"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rot="3447992">
            <a:off x="-628681" y="449109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60" name="Google Shape;360;p31"/>
          <p:cNvSpPr/>
          <p:nvPr/>
        </p:nvSpPr>
        <p:spPr>
          <a:xfrm>
            <a:off x="-471837" y="470103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61" name="Google Shape;361;p31"/>
          <p:cNvSpPr/>
          <p:nvPr/>
        </p:nvSpPr>
        <p:spPr>
          <a:xfrm rot="1282067" flipH="1">
            <a:off x="1311007"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txBox="1">
            <a:spLocks noGrp="1"/>
          </p:cNvSpPr>
          <p:nvPr>
            <p:ph type="title"/>
          </p:nvPr>
        </p:nvSpPr>
        <p:spPr>
          <a:xfrm>
            <a:off x="5237750" y="3244203"/>
            <a:ext cx="3195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3" name="Google Shape;363;p31"/>
          <p:cNvSpPr txBox="1">
            <a:spLocks noGrp="1"/>
          </p:cNvSpPr>
          <p:nvPr>
            <p:ph type="title" idx="2" hasCustomPrompt="1"/>
          </p:nvPr>
        </p:nvSpPr>
        <p:spPr>
          <a:xfrm>
            <a:off x="6727250" y="2247258"/>
            <a:ext cx="1705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4" name="Google Shape;364;p31"/>
          <p:cNvSpPr txBox="1">
            <a:spLocks noGrp="1"/>
          </p:cNvSpPr>
          <p:nvPr>
            <p:ph type="subTitle" idx="1"/>
          </p:nvPr>
        </p:nvSpPr>
        <p:spPr>
          <a:xfrm>
            <a:off x="4197350" y="3978718"/>
            <a:ext cx="42357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1"/>
          <p:cNvSpPr/>
          <p:nvPr/>
        </p:nvSpPr>
        <p:spPr>
          <a:xfrm rot="4809659">
            <a:off x="-1441825" y="-265544"/>
            <a:ext cx="2227626" cy="172713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10051060">
            <a:off x="8820306" y="-514421"/>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367"/>
        <p:cNvGrpSpPr/>
        <p:nvPr/>
      </p:nvGrpSpPr>
      <p:grpSpPr>
        <a:xfrm>
          <a:off x="0" y="0"/>
          <a:ext cx="0" cy="0"/>
          <a:chOff x="0" y="0"/>
          <a:chExt cx="0" cy="0"/>
        </a:xfrm>
      </p:grpSpPr>
      <p:sp>
        <p:nvSpPr>
          <p:cNvPr id="368" name="Google Shape;368;p32"/>
          <p:cNvSpPr/>
          <p:nvPr/>
        </p:nvSpPr>
        <p:spPr>
          <a:xfrm rot="-2700000" flipH="1">
            <a:off x="73889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69" name="Google Shape;369;p32"/>
          <p:cNvSpPr/>
          <p:nvPr/>
        </p:nvSpPr>
        <p:spPr>
          <a:xfrm>
            <a:off x="154150"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3447992" flipH="1">
            <a:off x="8513667" y="457364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72" name="Google Shape;372;p32"/>
          <p:cNvSpPr/>
          <p:nvPr/>
        </p:nvSpPr>
        <p:spPr>
          <a:xfrm rot="-2700000" flipH="1">
            <a:off x="7555206" y="4785699"/>
            <a:ext cx="2370002" cy="30954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73" name="Google Shape;373;p32"/>
          <p:cNvSpPr/>
          <p:nvPr/>
        </p:nvSpPr>
        <p:spPr>
          <a:xfrm rot="1282067" flipH="1">
            <a:off x="-709113"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2047175" y="1778450"/>
            <a:ext cx="25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5" name="Google Shape;375;p32"/>
          <p:cNvSpPr txBox="1">
            <a:spLocks noGrp="1"/>
          </p:cNvSpPr>
          <p:nvPr>
            <p:ph type="title" idx="2" hasCustomPrompt="1"/>
          </p:nvPr>
        </p:nvSpPr>
        <p:spPr>
          <a:xfrm>
            <a:off x="713175" y="2083250"/>
            <a:ext cx="130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76" name="Google Shape;376;p32"/>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7" name="Google Shape;377;p32"/>
          <p:cNvSpPr/>
          <p:nvPr/>
        </p:nvSpPr>
        <p:spPr>
          <a:xfrm rot="9486020">
            <a:off x="54087" y="-997270"/>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10051060">
            <a:off x="8127456" y="-805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9"/>
        <p:cNvGrpSpPr/>
        <p:nvPr/>
      </p:nvGrpSpPr>
      <p:grpSpPr>
        <a:xfrm>
          <a:off x="0" y="0"/>
          <a:ext cx="0" cy="0"/>
          <a:chOff x="0" y="0"/>
          <a:chExt cx="0" cy="0"/>
        </a:xfrm>
      </p:grpSpPr>
      <p:sp>
        <p:nvSpPr>
          <p:cNvPr id="380" name="Google Shape;380;p33"/>
          <p:cNvSpPr/>
          <p:nvPr/>
        </p:nvSpPr>
        <p:spPr>
          <a:xfrm rot="5400000" flipH="1">
            <a:off x="-745513" y="-794797"/>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381" name="Google Shape;381;p33"/>
          <p:cNvSpPr/>
          <p:nvPr/>
        </p:nvSpPr>
        <p:spPr>
          <a:xfrm rot="-7166770">
            <a:off x="-1592987" y="-309448"/>
            <a:ext cx="2338216" cy="1608952"/>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7995325" y="-1260112"/>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3" name="Google Shape;383;p33"/>
          <p:cNvSpPr/>
          <p:nvPr/>
        </p:nvSpPr>
        <p:spPr>
          <a:xfrm rot="3180598">
            <a:off x="8359232" y="-309463"/>
            <a:ext cx="2130740" cy="1608967"/>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txBox="1">
            <a:spLocks noGrp="1"/>
          </p:cNvSpPr>
          <p:nvPr>
            <p:ph type="title" hasCustomPrompt="1"/>
          </p:nvPr>
        </p:nvSpPr>
        <p:spPr>
          <a:xfrm>
            <a:off x="713175" y="692500"/>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5" name="Google Shape;385;p33"/>
          <p:cNvSpPr txBox="1">
            <a:spLocks noGrp="1"/>
          </p:cNvSpPr>
          <p:nvPr>
            <p:ph type="subTitle" idx="1"/>
          </p:nvPr>
        </p:nvSpPr>
        <p:spPr>
          <a:xfrm>
            <a:off x="713175" y="1532925"/>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6" name="Google Shape;386;p33"/>
          <p:cNvSpPr txBox="1">
            <a:spLocks noGrp="1"/>
          </p:cNvSpPr>
          <p:nvPr>
            <p:ph type="title" idx="2" hasCustomPrompt="1"/>
          </p:nvPr>
        </p:nvSpPr>
        <p:spPr>
          <a:xfrm>
            <a:off x="4572000" y="692502"/>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7" name="Google Shape;387;p33"/>
          <p:cNvSpPr txBox="1">
            <a:spLocks noGrp="1"/>
          </p:cNvSpPr>
          <p:nvPr>
            <p:ph type="subTitle" idx="3"/>
          </p:nvPr>
        </p:nvSpPr>
        <p:spPr>
          <a:xfrm>
            <a:off x="4572000" y="1532877"/>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33"/>
          <p:cNvSpPr txBox="1">
            <a:spLocks noGrp="1"/>
          </p:cNvSpPr>
          <p:nvPr>
            <p:ph type="title" idx="4" hasCustomPrompt="1"/>
          </p:nvPr>
        </p:nvSpPr>
        <p:spPr>
          <a:xfrm>
            <a:off x="4572000" y="2476301"/>
            <a:ext cx="3858900" cy="70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89" name="Google Shape;389;p33"/>
          <p:cNvSpPr txBox="1">
            <a:spLocks noGrp="1"/>
          </p:cNvSpPr>
          <p:nvPr>
            <p:ph type="subTitle" idx="5"/>
          </p:nvPr>
        </p:nvSpPr>
        <p:spPr>
          <a:xfrm>
            <a:off x="4572000" y="3316726"/>
            <a:ext cx="38589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0" name="Google Shape;390;p33"/>
          <p:cNvSpPr/>
          <p:nvPr/>
        </p:nvSpPr>
        <p:spPr>
          <a:xfrm rot="-1355814">
            <a:off x="7693842" y="3751111"/>
            <a:ext cx="1914229" cy="190936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rot="-4528236">
            <a:off x="7026746" y="3005417"/>
            <a:ext cx="2338280" cy="1608997"/>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09"/>
        <p:cNvGrpSpPr/>
        <p:nvPr/>
      </p:nvGrpSpPr>
      <p:grpSpPr>
        <a:xfrm>
          <a:off x="0" y="0"/>
          <a:ext cx="0" cy="0"/>
          <a:chOff x="0" y="0"/>
          <a:chExt cx="0" cy="0"/>
        </a:xfrm>
      </p:grpSpPr>
      <p:sp>
        <p:nvSpPr>
          <p:cNvPr id="410" name="Google Shape;410;p35"/>
          <p:cNvSpPr/>
          <p:nvPr/>
        </p:nvSpPr>
        <p:spPr>
          <a:xfrm rot="8730445">
            <a:off x="-779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11" name="Google Shape;411;p35"/>
          <p:cNvSpPr/>
          <p:nvPr/>
        </p:nvSpPr>
        <p:spPr>
          <a:xfrm rot="2700000">
            <a:off x="8583560" y="-132926"/>
            <a:ext cx="2130498" cy="1608951"/>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rot="5400000">
            <a:off x="-874500" y="450009"/>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rot="10800000" flipH="1">
            <a:off x="-353225" y="38644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14" name="Google Shape;414;p35"/>
          <p:cNvSpPr/>
          <p:nvPr/>
        </p:nvSpPr>
        <p:spPr>
          <a:xfrm>
            <a:off x="-604211" y="3628632"/>
            <a:ext cx="2130548" cy="1608940"/>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txBox="1">
            <a:spLocks noGrp="1"/>
          </p:cNvSpPr>
          <p:nvPr>
            <p:ph type="ctrTitle"/>
          </p:nvPr>
        </p:nvSpPr>
        <p:spPr>
          <a:xfrm>
            <a:off x="718050" y="759200"/>
            <a:ext cx="33402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6" name="Google Shape;416;p35"/>
          <p:cNvSpPr txBox="1">
            <a:spLocks noGrp="1"/>
          </p:cNvSpPr>
          <p:nvPr>
            <p:ph type="subTitle" idx="1"/>
          </p:nvPr>
        </p:nvSpPr>
        <p:spPr>
          <a:xfrm>
            <a:off x="713175" y="1717725"/>
            <a:ext cx="4293900" cy="120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7" name="Google Shape;417;p35"/>
          <p:cNvSpPr txBox="1"/>
          <p:nvPr/>
        </p:nvSpPr>
        <p:spPr>
          <a:xfrm>
            <a:off x="713175" y="3560462"/>
            <a:ext cx="4227000" cy="642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Work Sans"/>
                <a:ea typeface="Work Sans"/>
                <a:cs typeface="Work Sans"/>
                <a:sym typeface="Work Sans"/>
              </a:rPr>
              <a:t>CREDITS: This presentation template was created by </a:t>
            </a:r>
            <a:r>
              <a:rPr lang="en" sz="1000" b="1">
                <a:solidFill>
                  <a:schemeClr val="dk2"/>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Work Sans"/>
                <a:ea typeface="Work Sans"/>
                <a:cs typeface="Work Sans"/>
                <a:sym typeface="Work Sans"/>
              </a:rPr>
              <a:t>, including icons by </a:t>
            </a:r>
            <a:r>
              <a:rPr lang="en" sz="1000" b="1">
                <a:solidFill>
                  <a:schemeClr val="dk2"/>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Work Sans"/>
                <a:ea typeface="Work Sans"/>
                <a:cs typeface="Work Sans"/>
                <a:sym typeface="Work Sans"/>
              </a:rPr>
              <a:t>, infographics &amp; images by </a:t>
            </a:r>
            <a:r>
              <a:rPr lang="en" sz="1000" b="1">
                <a:solidFill>
                  <a:schemeClr val="dk2"/>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r>
              <a:rPr lang="en" sz="1000" b="1">
                <a:solidFill>
                  <a:schemeClr val="dk2"/>
                </a:solidFill>
                <a:latin typeface="Work Sans"/>
                <a:ea typeface="Work Sans"/>
                <a:cs typeface="Work Sans"/>
                <a:sym typeface="Work Sans"/>
              </a:rPr>
              <a:t> </a:t>
            </a:r>
            <a:r>
              <a:rPr lang="en" sz="1000">
                <a:solidFill>
                  <a:schemeClr val="dk2"/>
                </a:solidFill>
                <a:latin typeface="Work Sans"/>
                <a:ea typeface="Work Sans"/>
                <a:cs typeface="Work Sans"/>
                <a:sym typeface="Work Sans"/>
              </a:rPr>
              <a:t>and illustrations by </a:t>
            </a:r>
            <a:r>
              <a:rPr lang="en" sz="1000" b="1">
                <a:solidFill>
                  <a:schemeClr val="hlink"/>
                </a:solidFill>
                <a:uFill>
                  <a:noFill/>
                </a:uFill>
                <a:latin typeface="Work Sans"/>
                <a:ea typeface="Work Sans"/>
                <a:cs typeface="Work Sans"/>
                <a:sym typeface="Work Sans"/>
                <a:hlinkClick r:id="rId5"/>
              </a:rPr>
              <a:t>Storyset</a:t>
            </a:r>
            <a:endParaRPr sz="1000" b="1">
              <a:solidFill>
                <a:schemeClr val="dk2"/>
              </a:solidFill>
              <a:latin typeface="Work Sans"/>
              <a:ea typeface="Work Sans"/>
              <a:cs typeface="Work Sans"/>
              <a:sym typeface="Work Sans"/>
            </a:endParaRPr>
          </a:p>
        </p:txBody>
      </p:sp>
      <p:sp>
        <p:nvSpPr>
          <p:cNvPr id="418" name="Google Shape;418;p35"/>
          <p:cNvSpPr/>
          <p:nvPr/>
        </p:nvSpPr>
        <p:spPr>
          <a:xfrm rot="-5074508">
            <a:off x="6923097" y="-1176717"/>
            <a:ext cx="2338052" cy="1608840"/>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rot="10800000">
            <a:off x="6621325" y="36606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3" name="Google Shape;23;p3"/>
          <p:cNvSpPr/>
          <p:nvPr/>
        </p:nvSpPr>
        <p:spPr>
          <a:xfrm rot="5400000">
            <a:off x="7228032" y="3621809"/>
            <a:ext cx="2227504" cy="1727040"/>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50074">
            <a:off x="-422819" y="4436836"/>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5" name="Google Shape;25;p3"/>
          <p:cNvSpPr/>
          <p:nvPr/>
        </p:nvSpPr>
        <p:spPr>
          <a:xfrm rot="7499409" flipH="1">
            <a:off x="253726" y="4029235"/>
            <a:ext cx="1550529" cy="1821537"/>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dk1"/>
            </a:solidFill>
            <a:prstDash val="solid"/>
            <a:round/>
            <a:headEnd type="none" w="med" len="med"/>
            <a:tailEnd type="none" w="med" len="med"/>
          </a:ln>
        </p:spPr>
      </p:sp>
      <p:sp>
        <p:nvSpPr>
          <p:cNvPr id="26" name="Google Shape;26;p3"/>
          <p:cNvSpPr/>
          <p:nvPr/>
        </p:nvSpPr>
        <p:spPr>
          <a:xfrm rot="711814" flipH="1">
            <a:off x="-727821" y="-5416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3447992">
            <a:off x="7317894" y="-238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867043">
            <a:off x="8419077" y="-980603"/>
            <a:ext cx="1914126" cy="1909263"/>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6725025" y="1332038"/>
            <a:ext cx="1705800" cy="113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5095500" y="3417875"/>
            <a:ext cx="33354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3"/>
          <p:cNvSpPr/>
          <p:nvPr/>
        </p:nvSpPr>
        <p:spPr>
          <a:xfrm rot="5400000" flipH="1">
            <a:off x="-297825" y="-3788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21" name="Google Shape;421;p36"/>
          <p:cNvSpPr/>
          <p:nvPr/>
        </p:nvSpPr>
        <p:spPr>
          <a:xfrm rot="8955228">
            <a:off x="-1261679" y="-598720"/>
            <a:ext cx="1914012" cy="190915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6724925" y="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23" name="Google Shape;423;p36"/>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282067">
            <a:off x="-137686" y="-13841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30" name="Google Shape;430;p37"/>
          <p:cNvSpPr/>
          <p:nvPr/>
        </p:nvSpPr>
        <p:spPr>
          <a:xfrm rot="9938149">
            <a:off x="-956729" y="626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31" name="Google Shape;431;p3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32" name="Google Shape;432;p3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8460298">
            <a:off x="8185468" y="4610652"/>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9900042">
            <a:off x="341007" y="-144565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998000" y="3200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 name="Google Shape;38;p4"/>
          <p:cNvSpPr/>
          <p:nvPr/>
        </p:nvSpPr>
        <p:spPr>
          <a:xfrm>
            <a:off x="-284425" y="-428350"/>
            <a:ext cx="1092725" cy="144592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9" name="Google Shape;39;p4"/>
          <p:cNvSpPr/>
          <p:nvPr/>
        </p:nvSpPr>
        <p:spPr>
          <a:xfrm rot="-9424244">
            <a:off x="7528625" y="139796"/>
            <a:ext cx="2370060"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0" name="Google Shape;40;p4"/>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 name="Google Shape;41;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AutoNum type="arabicPeriod"/>
              <a:defRPr sz="1200">
                <a:solidFill>
                  <a:srgbClr val="434343"/>
                </a:solidFill>
              </a:defRPr>
            </a:lvl1pPr>
            <a:lvl2pPr marL="914400" lvl="1" indent="-317500" rtl="0">
              <a:lnSpc>
                <a:spcPct val="115000"/>
              </a:lnSpc>
              <a:spcBef>
                <a:spcPts val="1600"/>
              </a:spcBef>
              <a:spcAft>
                <a:spcPts val="0"/>
              </a:spcAft>
              <a:buSzPts val="1400"/>
              <a:buFont typeface="Raleway"/>
              <a:buAutoNum type="alphaLcPeriod"/>
              <a:defRPr>
                <a:solidFill>
                  <a:srgbClr val="434343"/>
                </a:solidFill>
              </a:defRPr>
            </a:lvl2pPr>
            <a:lvl3pPr marL="1371600" lvl="2" indent="-317500" rtl="0">
              <a:lnSpc>
                <a:spcPct val="115000"/>
              </a:lnSpc>
              <a:spcBef>
                <a:spcPts val="1600"/>
              </a:spcBef>
              <a:spcAft>
                <a:spcPts val="0"/>
              </a:spcAft>
              <a:buSzPts val="1400"/>
              <a:buFont typeface="Raleway"/>
              <a:buAutoNum type="romanLcPeriod"/>
              <a:defRPr>
                <a:solidFill>
                  <a:srgbClr val="434343"/>
                </a:solidFill>
              </a:defRPr>
            </a:lvl3pPr>
            <a:lvl4pPr marL="1828800" lvl="3" indent="-317500" rtl="0">
              <a:lnSpc>
                <a:spcPct val="115000"/>
              </a:lnSpc>
              <a:spcBef>
                <a:spcPts val="1600"/>
              </a:spcBef>
              <a:spcAft>
                <a:spcPts val="0"/>
              </a:spcAft>
              <a:buSzPts val="1400"/>
              <a:buFont typeface="Raleway"/>
              <a:buAutoNum type="arabicPeriod"/>
              <a:defRPr>
                <a:solidFill>
                  <a:srgbClr val="434343"/>
                </a:solidFill>
              </a:defRPr>
            </a:lvl4pPr>
            <a:lvl5pPr marL="2286000" lvl="4" indent="-317500" rtl="0">
              <a:lnSpc>
                <a:spcPct val="115000"/>
              </a:lnSpc>
              <a:spcBef>
                <a:spcPts val="1600"/>
              </a:spcBef>
              <a:spcAft>
                <a:spcPts val="0"/>
              </a:spcAft>
              <a:buSzPts val="1400"/>
              <a:buFont typeface="Raleway"/>
              <a:buAutoNum type="alphaLcPeriod"/>
              <a:defRPr>
                <a:solidFill>
                  <a:srgbClr val="434343"/>
                </a:solidFill>
              </a:defRPr>
            </a:lvl5pPr>
            <a:lvl6pPr marL="2743200" lvl="5" indent="-317500" rtl="0">
              <a:lnSpc>
                <a:spcPct val="115000"/>
              </a:lnSpc>
              <a:spcBef>
                <a:spcPts val="1600"/>
              </a:spcBef>
              <a:spcAft>
                <a:spcPts val="0"/>
              </a:spcAft>
              <a:buSzPts val="1400"/>
              <a:buFont typeface="Raleway"/>
              <a:buAutoNum type="romanLcPeriod"/>
              <a:defRPr>
                <a:solidFill>
                  <a:srgbClr val="434343"/>
                </a:solidFill>
              </a:defRPr>
            </a:lvl6pPr>
            <a:lvl7pPr marL="3200400" lvl="6" indent="-317500" rtl="0">
              <a:lnSpc>
                <a:spcPct val="115000"/>
              </a:lnSpc>
              <a:spcBef>
                <a:spcPts val="1600"/>
              </a:spcBef>
              <a:spcAft>
                <a:spcPts val="0"/>
              </a:spcAft>
              <a:buSzPts val="1400"/>
              <a:buFont typeface="Raleway"/>
              <a:buAutoNum type="arabicPeriod"/>
              <a:defRPr>
                <a:solidFill>
                  <a:srgbClr val="434343"/>
                </a:solidFill>
              </a:defRPr>
            </a:lvl7pPr>
            <a:lvl8pPr marL="3657600" lvl="7" indent="-317500" rtl="0">
              <a:lnSpc>
                <a:spcPct val="115000"/>
              </a:lnSpc>
              <a:spcBef>
                <a:spcPts val="1600"/>
              </a:spcBef>
              <a:spcAft>
                <a:spcPts val="0"/>
              </a:spcAft>
              <a:buSzPts val="1400"/>
              <a:buFont typeface="Raleway"/>
              <a:buAutoNum type="alphaLcPeriod"/>
              <a:defRPr>
                <a:solidFill>
                  <a:srgbClr val="434343"/>
                </a:solidFill>
              </a:defRPr>
            </a:lvl8pPr>
            <a:lvl9pPr marL="4114800" lvl="8" indent="-317500" rtl="0">
              <a:lnSpc>
                <a:spcPct val="115000"/>
              </a:lnSpc>
              <a:spcBef>
                <a:spcPts val="1600"/>
              </a:spcBef>
              <a:spcAft>
                <a:spcPts val="1600"/>
              </a:spcAft>
              <a:buSzPts val="1400"/>
              <a:buFont typeface="Raleway"/>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rot="10800000" flipH="1">
            <a:off x="-834250" y="-309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8889057">
            <a:off x="-1065249" y="3527379"/>
            <a:ext cx="1914101" cy="190923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10800000">
            <a:off x="6723750" y="-403416"/>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34250" y="47255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7" name="Google Shape;47;p5"/>
          <p:cNvSpPr/>
          <p:nvPr/>
        </p:nvSpPr>
        <p:spPr>
          <a:xfrm rot="-7302903">
            <a:off x="8419096" y="-980643"/>
            <a:ext cx="1914088"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225737" y="850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50" name="Google Shape;50;p5"/>
          <p:cNvSpPr/>
          <p:nvPr/>
        </p:nvSpPr>
        <p:spPr>
          <a:xfrm rot="-7613089">
            <a:off x="8490979" y="3083048"/>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5"/>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5"/>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59" name="Google Shape;59;p6"/>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63" name="Google Shape;63;p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8430837" y="385915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1" name="Google Shape;101;p9"/>
          <p:cNvSpPr/>
          <p:nvPr/>
        </p:nvSpPr>
        <p:spPr>
          <a:xfrm rot="-1099767">
            <a:off x="6988039" y="4218717"/>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flipH="1">
            <a:off x="76200" y="-3650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9842375">
            <a:off x="7802767"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5400000" flipH="1">
            <a:off x="8164862"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05" name="Google Shape;105;p9"/>
          <p:cNvSpPr/>
          <p:nvPr/>
        </p:nvSpPr>
        <p:spPr>
          <a:xfrm rot="-8100000">
            <a:off x="-1025859"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a:spLocks noGrp="1"/>
          </p:cNvSpPr>
          <p:nvPr>
            <p:ph type="title"/>
          </p:nvPr>
        </p:nvSpPr>
        <p:spPr>
          <a:xfrm>
            <a:off x="713175" y="1551650"/>
            <a:ext cx="3751500" cy="729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713175" y="2281475"/>
            <a:ext cx="3751500" cy="131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6"/>
        <p:cNvGrpSpPr/>
        <p:nvPr/>
      </p:nvGrpSpPr>
      <p:grpSpPr>
        <a:xfrm>
          <a:off x="0" y="0"/>
          <a:ext cx="0" cy="0"/>
          <a:chOff x="0" y="0"/>
          <a:chExt cx="0" cy="0"/>
        </a:xfrm>
      </p:grpSpPr>
      <p:sp>
        <p:nvSpPr>
          <p:cNvPr id="117" name="Google Shape;117;p11"/>
          <p:cNvSpPr/>
          <p:nvPr/>
        </p:nvSpPr>
        <p:spPr>
          <a:xfrm rot="-6548821">
            <a:off x="7316189" y="-447630"/>
            <a:ext cx="1550658" cy="1821688"/>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18" name="Google Shape;118;p11"/>
          <p:cNvSpPr/>
          <p:nvPr/>
        </p:nvSpPr>
        <p:spPr>
          <a:xfrm rot="10800000">
            <a:off x="6618750" y="59259"/>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1150902">
            <a:off x="-1589379" y="175"/>
            <a:ext cx="2227577" cy="1727097"/>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62988" y="15651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21" name="Google Shape;121;p11"/>
          <p:cNvSpPr/>
          <p:nvPr/>
        </p:nvSpPr>
        <p:spPr>
          <a:xfrm rot="-7855102">
            <a:off x="-119935" y="-928535"/>
            <a:ext cx="1914173" cy="19093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183183">
            <a:off x="-579643" y="4694001"/>
            <a:ext cx="2227571" cy="172709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174275" y="4837979"/>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24" name="Google Shape;124;p11"/>
          <p:cNvSpPr/>
          <p:nvPr/>
        </p:nvSpPr>
        <p:spPr>
          <a:xfrm rot="8811392">
            <a:off x="-1140494" y="3570286"/>
            <a:ext cx="1914176"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txBox="1">
            <a:spLocks noGrp="1"/>
          </p:cNvSpPr>
          <p:nvPr>
            <p:ph type="title" hasCustomPrompt="1"/>
          </p:nvPr>
        </p:nvSpPr>
        <p:spPr>
          <a:xfrm>
            <a:off x="713175" y="1503725"/>
            <a:ext cx="4923900" cy="1511100"/>
          </a:xfrm>
          <a:prstGeom prst="rect">
            <a:avLst/>
          </a:prstGeom>
        </p:spPr>
        <p:txBody>
          <a:bodyPr spcFirstLastPara="1" wrap="square" lIns="91425" tIns="91425" rIns="91425" bIns="91425" anchor="ctr" anchorCtr="0">
            <a:noAutofit/>
          </a:bodyPr>
          <a:lstStyle>
            <a:lvl1pPr lvl="0">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r>
              <a:t>xx%</a:t>
            </a:r>
          </a:p>
        </p:txBody>
      </p:sp>
      <p:sp>
        <p:nvSpPr>
          <p:cNvPr id="126" name="Google Shape;126;p11"/>
          <p:cNvSpPr txBox="1">
            <a:spLocks noGrp="1"/>
          </p:cNvSpPr>
          <p:nvPr>
            <p:ph type="subTitle" idx="1"/>
          </p:nvPr>
        </p:nvSpPr>
        <p:spPr>
          <a:xfrm>
            <a:off x="713173" y="3167277"/>
            <a:ext cx="3642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9900042">
            <a:off x="-720968" y="-105510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39537" y="129440"/>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132" name="Google Shape;132;p13"/>
          <p:cNvSpPr/>
          <p:nvPr/>
        </p:nvSpPr>
        <p:spPr>
          <a:xfrm>
            <a:off x="7145025" y="23760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133" name="Google Shape;133;p13"/>
          <p:cNvSpPr/>
          <p:nvPr/>
        </p:nvSpPr>
        <p:spPr>
          <a:xfrm rot="-1099767">
            <a:off x="726114" y="-1470421"/>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3253809">
            <a:off x="8709715" y="-23784"/>
            <a:ext cx="1914089" cy="190922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13"/>
          <p:cNvSpPr txBox="1">
            <a:spLocks noGrp="1"/>
          </p:cNvSpPr>
          <p:nvPr>
            <p:ph type="title" idx="2" hasCustomPrompt="1"/>
          </p:nvPr>
        </p:nvSpPr>
        <p:spPr>
          <a:xfrm>
            <a:off x="1376206" y="125445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1"/>
          </p:nvPr>
        </p:nvSpPr>
        <p:spPr>
          <a:xfrm>
            <a:off x="720856" y="21769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title" idx="3"/>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5" hasCustomPrompt="1"/>
          </p:nvPr>
        </p:nvSpPr>
        <p:spPr>
          <a:xfrm>
            <a:off x="4065550" y="12792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6"/>
          </p:nvPr>
        </p:nvSpPr>
        <p:spPr>
          <a:xfrm>
            <a:off x="3410200" y="22016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7"/>
          </p:nvPr>
        </p:nvSpPr>
        <p:spPr>
          <a:xfrm>
            <a:off x="6087169" y="1773932"/>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8" hasCustomPrompt="1"/>
          </p:nvPr>
        </p:nvSpPr>
        <p:spPr>
          <a:xfrm>
            <a:off x="6745081" y="1285611"/>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9"/>
          </p:nvPr>
        </p:nvSpPr>
        <p:spPr>
          <a:xfrm>
            <a:off x="6089731" y="2208057"/>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13"/>
          </p:nvPr>
        </p:nvSpPr>
        <p:spPr>
          <a:xfrm>
            <a:off x="6088450" y="35918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3"/>
          <p:cNvSpPr txBox="1">
            <a:spLocks noGrp="1"/>
          </p:cNvSpPr>
          <p:nvPr>
            <p:ph type="title" idx="14" hasCustomPrompt="1"/>
          </p:nvPr>
        </p:nvSpPr>
        <p:spPr>
          <a:xfrm>
            <a:off x="6746363" y="3103530"/>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15"/>
          </p:nvPr>
        </p:nvSpPr>
        <p:spPr>
          <a:xfrm>
            <a:off x="6091013" y="40259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3"/>
          <p:cNvSpPr txBox="1">
            <a:spLocks noGrp="1"/>
          </p:cNvSpPr>
          <p:nvPr>
            <p:ph type="title" idx="16"/>
          </p:nvPr>
        </p:nvSpPr>
        <p:spPr>
          <a:xfrm>
            <a:off x="3401238" y="36166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7" hasCustomPrompt="1"/>
          </p:nvPr>
        </p:nvSpPr>
        <p:spPr>
          <a:xfrm>
            <a:off x="4059150" y="3128305"/>
            <a:ext cx="1025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8"/>
          </p:nvPr>
        </p:nvSpPr>
        <p:spPr>
          <a:xfrm>
            <a:off x="3403800" y="40507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75" y="540275"/>
            <a:ext cx="7717800" cy="477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Roboto Condensed"/>
              <a:buNone/>
              <a:defRPr sz="3300" b="1">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713175" y="1152475"/>
            <a:ext cx="77178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 id="2147483660" r:id="rId10"/>
    <p:sldLayoutId id="2147483668" r:id="rId11"/>
    <p:sldLayoutId id="2147483670" r:id="rId12"/>
    <p:sldLayoutId id="2147483674" r:id="rId13"/>
    <p:sldLayoutId id="2147483675" r:id="rId14"/>
    <p:sldLayoutId id="2147483676" r:id="rId15"/>
    <p:sldLayoutId id="2147483677" r:id="rId16"/>
    <p:sldLayoutId id="2147483678" r:id="rId17"/>
    <p:sldLayoutId id="2147483679" r:id="rId18"/>
    <p:sldLayoutId id="2147483681" r:id="rId19"/>
    <p:sldLayoutId id="2147483682" r:id="rId20"/>
    <p:sldLayoutId id="2147483683"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9010591"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posts/mohamed-illiyas_supply-chain-shipment-pricing-forecasting-activity-6880766053572599808-zu0R/" TargetMode="External"/><Relationship Id="rId7" Type="http://schemas.openxmlformats.org/officeDocument/2006/relationships/hyperlink" Target="https://www.sciencedirect.com/science/article/abs/pii/S0377221706012057"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hyperlink" Target="https://ieeexplore.ieee.org/document/9010591" TargetMode="External"/><Relationship Id="rId5" Type="http://schemas.openxmlformats.org/officeDocument/2006/relationships/hyperlink" Target="https://aws.amazon.com/blogs/apn/optimizing-supply-chains-through-intelligent-revenue-and-supply-chain-iras-management/" TargetMode="External"/><Relationship Id="rId4" Type="http://schemas.openxmlformats.org/officeDocument/2006/relationships/hyperlink" Target="https://journalofbigdata.springeropen.com/articles/10.1186/s40537-020-00329-2"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ctrTitle"/>
          </p:nvPr>
        </p:nvSpPr>
        <p:spPr>
          <a:xfrm>
            <a:off x="4384200" y="1275125"/>
            <a:ext cx="4230300" cy="22323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6000" b="1" dirty="0">
                <a:latin typeface="Roboto Condensed"/>
                <a:ea typeface="Roboto Condensed"/>
                <a:cs typeface="Roboto Condensed"/>
                <a:sym typeface="Roboto Condensed"/>
              </a:rPr>
              <a:t>Shipement Price</a:t>
            </a:r>
            <a:r>
              <a:rPr lang="en" sz="6000" b="1" dirty="0">
                <a:solidFill>
                  <a:schemeClr val="accent1"/>
                </a:solidFill>
                <a:latin typeface="Roboto Condensed"/>
                <a:ea typeface="Roboto Condensed"/>
                <a:cs typeface="Roboto Condensed"/>
                <a:sym typeface="Roboto Condensed"/>
              </a:rPr>
              <a:t> </a:t>
            </a:r>
            <a:r>
              <a:rPr lang="en" sz="6000" dirty="0">
                <a:solidFill>
                  <a:schemeClr val="accent2">
                    <a:lumMod val="75000"/>
                  </a:schemeClr>
                </a:solidFill>
              </a:rPr>
              <a:t>Prediction</a:t>
            </a:r>
            <a:endParaRPr sz="6000" b="1" dirty="0">
              <a:solidFill>
                <a:schemeClr val="accent2">
                  <a:lumMod val="75000"/>
                </a:schemeClr>
              </a:solidFill>
              <a:latin typeface="Roboto Condensed"/>
              <a:ea typeface="Roboto Condensed"/>
              <a:cs typeface="Roboto Condensed"/>
              <a:sym typeface="Roboto Condensed"/>
            </a:endParaRPr>
          </a:p>
        </p:txBody>
      </p:sp>
      <p:sp>
        <p:nvSpPr>
          <p:cNvPr id="445" name="Google Shape;445;p41"/>
          <p:cNvSpPr/>
          <p:nvPr/>
        </p:nvSpPr>
        <p:spPr>
          <a:xfrm flipH="1">
            <a:off x="392900" y="3745308"/>
            <a:ext cx="3618576" cy="412845"/>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41"/>
          <p:cNvGrpSpPr/>
          <p:nvPr/>
        </p:nvGrpSpPr>
        <p:grpSpPr>
          <a:xfrm>
            <a:off x="498883" y="777381"/>
            <a:ext cx="3468104" cy="3248773"/>
            <a:chOff x="498883" y="981663"/>
            <a:chExt cx="3468104" cy="3248773"/>
          </a:xfrm>
        </p:grpSpPr>
        <p:sp>
          <p:nvSpPr>
            <p:cNvPr id="447" name="Google Shape;447;p41"/>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41"/>
            <p:cNvGrpSpPr/>
            <p:nvPr/>
          </p:nvGrpSpPr>
          <p:grpSpPr>
            <a:xfrm flipH="1">
              <a:off x="1336295" y="981663"/>
              <a:ext cx="1831726" cy="2614749"/>
              <a:chOff x="5655705" y="881363"/>
              <a:chExt cx="1831726" cy="2614749"/>
            </a:xfrm>
          </p:grpSpPr>
          <p:sp>
            <p:nvSpPr>
              <p:cNvPr id="455" name="Google Shape;455;p41"/>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41"/>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1"/>
            <p:cNvGrpSpPr/>
            <p:nvPr/>
          </p:nvGrpSpPr>
          <p:grpSpPr>
            <a:xfrm>
              <a:off x="521218" y="3595511"/>
              <a:ext cx="335403" cy="501273"/>
              <a:chOff x="521218" y="3595511"/>
              <a:chExt cx="335403" cy="501273"/>
            </a:xfrm>
          </p:grpSpPr>
          <p:sp>
            <p:nvSpPr>
              <p:cNvPr id="464" name="Google Shape;464;p41"/>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41"/>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41"/>
            <p:cNvGrpSpPr/>
            <p:nvPr/>
          </p:nvGrpSpPr>
          <p:grpSpPr>
            <a:xfrm flipH="1">
              <a:off x="3550479" y="1403298"/>
              <a:ext cx="275902" cy="404242"/>
              <a:chOff x="4997345" y="1302998"/>
              <a:chExt cx="275902" cy="404242"/>
            </a:xfrm>
          </p:grpSpPr>
          <p:sp>
            <p:nvSpPr>
              <p:cNvPr id="551" name="Google Shape;551;p41"/>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41"/>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1"/>
            <p:cNvGrpSpPr/>
            <p:nvPr/>
          </p:nvGrpSpPr>
          <p:grpSpPr>
            <a:xfrm>
              <a:off x="3104311" y="2107611"/>
              <a:ext cx="772051" cy="1767281"/>
              <a:chOff x="3104311" y="2107611"/>
              <a:chExt cx="772051" cy="1767281"/>
            </a:xfrm>
          </p:grpSpPr>
          <p:sp>
            <p:nvSpPr>
              <p:cNvPr id="574" name="Google Shape;574;p41"/>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1"/>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1"/>
          <p:cNvGrpSpPr/>
          <p:nvPr/>
        </p:nvGrpSpPr>
        <p:grpSpPr>
          <a:xfrm>
            <a:off x="7877774" y="1331665"/>
            <a:ext cx="463619" cy="554249"/>
            <a:chOff x="6417862" y="1441950"/>
            <a:chExt cx="417788" cy="499458"/>
          </a:xfrm>
        </p:grpSpPr>
        <p:sp>
          <p:nvSpPr>
            <p:cNvPr id="624" name="Google Shape;624;p4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schemeClr>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grpSp>
        <p:nvGrpSpPr>
          <p:cNvPr id="954" name="Google Shape;954;p49"/>
          <p:cNvGrpSpPr/>
          <p:nvPr/>
        </p:nvGrpSpPr>
        <p:grpSpPr>
          <a:xfrm rot="323894">
            <a:off x="1419251" y="1308105"/>
            <a:ext cx="463629" cy="554260"/>
            <a:chOff x="6417862" y="1441950"/>
            <a:chExt cx="417788" cy="499458"/>
          </a:xfrm>
        </p:grpSpPr>
        <p:sp>
          <p:nvSpPr>
            <p:cNvPr id="955" name="Google Shape;955;p4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49"/>
          <p:cNvGrpSpPr/>
          <p:nvPr/>
        </p:nvGrpSpPr>
        <p:grpSpPr>
          <a:xfrm>
            <a:off x="304482" y="1472631"/>
            <a:ext cx="2002949" cy="2027807"/>
            <a:chOff x="304482" y="1472631"/>
            <a:chExt cx="3110418" cy="2954716"/>
          </a:xfrm>
        </p:grpSpPr>
        <p:grpSp>
          <p:nvGrpSpPr>
            <p:cNvPr id="958" name="Google Shape;958;p49"/>
            <p:cNvGrpSpPr/>
            <p:nvPr/>
          </p:nvGrpSpPr>
          <p:grpSpPr>
            <a:xfrm>
              <a:off x="415851" y="1472631"/>
              <a:ext cx="2889221" cy="2841217"/>
              <a:chOff x="1764175" y="3912750"/>
              <a:chExt cx="448400" cy="440950"/>
            </a:xfrm>
          </p:grpSpPr>
          <p:sp>
            <p:nvSpPr>
              <p:cNvPr id="959" name="Google Shape;959;p49"/>
              <p:cNvSpPr/>
              <p:nvPr/>
            </p:nvSpPr>
            <p:spPr>
              <a:xfrm>
                <a:off x="1906150" y="3972525"/>
                <a:ext cx="104250" cy="87825"/>
              </a:xfrm>
              <a:custGeom>
                <a:avLst/>
                <a:gdLst/>
                <a:ahLst/>
                <a:cxnLst/>
                <a:rect l="l" t="t" r="r" b="b"/>
                <a:pathLst>
                  <a:path w="4170" h="3513" extrusionOk="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1988700" y="4058150"/>
                <a:ext cx="48800" cy="29800"/>
              </a:xfrm>
              <a:custGeom>
                <a:avLst/>
                <a:gdLst/>
                <a:ahLst/>
                <a:cxnLst/>
                <a:rect l="l" t="t" r="r" b="b"/>
                <a:pathLst>
                  <a:path w="1952" h="1192" extrusionOk="0">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1988700" y="4023675"/>
                <a:ext cx="71025" cy="58825"/>
              </a:xfrm>
              <a:custGeom>
                <a:avLst/>
                <a:gdLst/>
                <a:ahLst/>
                <a:cxnLst/>
                <a:rect l="l" t="t" r="r" b="b"/>
                <a:pathLst>
                  <a:path w="2841" h="2353" extrusionOk="0">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024600" y="4051975"/>
                <a:ext cx="29350" cy="18525"/>
              </a:xfrm>
              <a:custGeom>
                <a:avLst/>
                <a:gdLst/>
                <a:ahLst/>
                <a:cxnLst/>
                <a:rect l="l" t="t" r="r" b="b"/>
                <a:pathLst>
                  <a:path w="1174" h="741" extrusionOk="0">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1904500" y="3970000"/>
                <a:ext cx="32175" cy="52000"/>
              </a:xfrm>
              <a:custGeom>
                <a:avLst/>
                <a:gdLst/>
                <a:ahLst/>
                <a:cxnLst/>
                <a:rect l="l" t="t" r="r" b="b"/>
                <a:pathLst>
                  <a:path w="1287" h="2080" extrusionOk="0">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1913700" y="3997125"/>
                <a:ext cx="18450" cy="16825"/>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1960075" y="4170000"/>
                <a:ext cx="101275" cy="88625"/>
              </a:xfrm>
              <a:custGeom>
                <a:avLst/>
                <a:gdLst/>
                <a:ahLst/>
                <a:cxnLst/>
                <a:rect l="l" t="t" r="r" b="b"/>
                <a:pathLst>
                  <a:path w="4051" h="3545" extrusionOk="0">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1960075" y="4215800"/>
                <a:ext cx="101275" cy="42825"/>
              </a:xfrm>
              <a:custGeom>
                <a:avLst/>
                <a:gdLst/>
                <a:ahLst/>
                <a:cxnLst/>
                <a:rect l="l" t="t" r="r" b="b"/>
                <a:pathLst>
                  <a:path w="4051" h="1713" extrusionOk="0">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1959575" y="4224700"/>
                <a:ext cx="101775" cy="34100"/>
              </a:xfrm>
              <a:custGeom>
                <a:avLst/>
                <a:gdLst/>
                <a:ahLst/>
                <a:cxnLst/>
                <a:rect l="l" t="t" r="r" b="b"/>
                <a:pathLst>
                  <a:path w="4071" h="1364" extrusionOk="0">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1959575" y="4224700"/>
                <a:ext cx="93475" cy="34125"/>
              </a:xfrm>
              <a:custGeom>
                <a:avLst/>
                <a:gdLst/>
                <a:ahLst/>
                <a:cxnLst/>
                <a:rect l="l" t="t" r="r" b="b"/>
                <a:pathLst>
                  <a:path w="3739" h="1365" extrusionOk="0">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1965425" y="4253075"/>
                <a:ext cx="92150" cy="2200"/>
              </a:xfrm>
              <a:custGeom>
                <a:avLst/>
                <a:gdLst/>
                <a:ahLst/>
                <a:cxnLst/>
                <a:rect l="l" t="t" r="r" b="b"/>
                <a:pathLst>
                  <a:path w="3686" h="88" extrusionOk="0">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2004425" y="4226150"/>
                <a:ext cx="27050" cy="10000"/>
              </a:xfrm>
              <a:custGeom>
                <a:avLst/>
                <a:gdLst/>
                <a:ahLst/>
                <a:cxnLst/>
                <a:rect l="l" t="t" r="r" b="b"/>
                <a:pathLst>
                  <a:path w="1082" h="400" extrusionOk="0">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841350" y="4058675"/>
                <a:ext cx="204875" cy="160125"/>
              </a:xfrm>
              <a:custGeom>
                <a:avLst/>
                <a:gdLst/>
                <a:ahLst/>
                <a:cxnLst/>
                <a:rect l="l" t="t" r="r" b="b"/>
                <a:pathLst>
                  <a:path w="8195" h="6405" extrusionOk="0">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857800" y="4059125"/>
                <a:ext cx="130475" cy="142425"/>
              </a:xfrm>
              <a:custGeom>
                <a:avLst/>
                <a:gdLst/>
                <a:ahLst/>
                <a:cxnLst/>
                <a:rect l="l" t="t" r="r" b="b"/>
                <a:pathLst>
                  <a:path w="5219" h="5697" extrusionOk="0">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1897900" y="4261100"/>
                <a:ext cx="140400" cy="15575"/>
              </a:xfrm>
              <a:custGeom>
                <a:avLst/>
                <a:gdLst/>
                <a:ahLst/>
                <a:cxnLst/>
                <a:rect l="l" t="t" r="r" b="b"/>
                <a:pathLst>
                  <a:path w="5616" h="623" extrusionOk="0">
                    <a:moveTo>
                      <a:pt x="0" y="0"/>
                    </a:moveTo>
                    <a:lnTo>
                      <a:pt x="0" y="623"/>
                    </a:lnTo>
                    <a:lnTo>
                      <a:pt x="5616" y="623"/>
                    </a:lnTo>
                    <a:lnTo>
                      <a:pt x="5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1774550" y="4124925"/>
                <a:ext cx="59400" cy="58875"/>
              </a:xfrm>
              <a:custGeom>
                <a:avLst/>
                <a:gdLst/>
                <a:ahLst/>
                <a:cxnLst/>
                <a:rect l="l" t="t" r="r" b="b"/>
                <a:pathLst>
                  <a:path w="2376" h="2355" extrusionOk="0">
                    <a:moveTo>
                      <a:pt x="1" y="1"/>
                    </a:moveTo>
                    <a:lnTo>
                      <a:pt x="2058" y="2355"/>
                    </a:lnTo>
                    <a:lnTo>
                      <a:pt x="2376"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1764175" y="4120250"/>
                <a:ext cx="110625" cy="4700"/>
              </a:xfrm>
              <a:custGeom>
                <a:avLst/>
                <a:gdLst/>
                <a:ahLst/>
                <a:cxnLst/>
                <a:rect l="l" t="t" r="r" b="b"/>
                <a:pathLst>
                  <a:path w="4425" h="188" extrusionOk="0">
                    <a:moveTo>
                      <a:pt x="1" y="1"/>
                    </a:moveTo>
                    <a:lnTo>
                      <a:pt x="1" y="188"/>
                    </a:lnTo>
                    <a:lnTo>
                      <a:pt x="4424" y="188"/>
                    </a:lnTo>
                    <a:lnTo>
                      <a:pt x="4424"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1804575" y="4124925"/>
                <a:ext cx="59400" cy="58875"/>
              </a:xfrm>
              <a:custGeom>
                <a:avLst/>
                <a:gdLst/>
                <a:ahLst/>
                <a:cxnLst/>
                <a:rect l="l" t="t" r="r" b="b"/>
                <a:pathLst>
                  <a:path w="2376" h="2355" extrusionOk="0">
                    <a:moveTo>
                      <a:pt x="1" y="1"/>
                    </a:moveTo>
                    <a:lnTo>
                      <a:pt x="2058" y="2355"/>
                    </a:lnTo>
                    <a:lnTo>
                      <a:pt x="2375" y="2355"/>
                    </a:lnTo>
                    <a:lnTo>
                      <a:pt x="318"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1794725" y="4233450"/>
                <a:ext cx="124175" cy="120250"/>
              </a:xfrm>
              <a:custGeom>
                <a:avLst/>
                <a:gdLst/>
                <a:ahLst/>
                <a:cxnLst/>
                <a:rect l="l" t="t" r="r" b="b"/>
                <a:pathLst>
                  <a:path w="4967" h="4810" extrusionOk="0">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1791600" y="4233450"/>
                <a:ext cx="118025" cy="120250"/>
              </a:xfrm>
              <a:custGeom>
                <a:avLst/>
                <a:gdLst/>
                <a:ahLst/>
                <a:cxnLst/>
                <a:rect l="l" t="t" r="r" b="b"/>
                <a:pathLst>
                  <a:path w="4721" h="4810" extrusionOk="0">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1814575" y="4256875"/>
                <a:ext cx="72000" cy="73325"/>
              </a:xfrm>
              <a:custGeom>
                <a:avLst/>
                <a:gdLst/>
                <a:ahLst/>
                <a:cxnLst/>
                <a:rect l="l" t="t" r="r" b="b"/>
                <a:pathLst>
                  <a:path w="2880" h="2933" extrusionOk="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1791450" y="4154950"/>
                <a:ext cx="183250" cy="106750"/>
              </a:xfrm>
              <a:custGeom>
                <a:avLst/>
                <a:gdLst/>
                <a:ahLst/>
                <a:cxnLst/>
                <a:rect l="l" t="t" r="r" b="b"/>
                <a:pathLst>
                  <a:path w="7330" h="4270" extrusionOk="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1788125" y="4177600"/>
                <a:ext cx="141900" cy="85525"/>
              </a:xfrm>
              <a:custGeom>
                <a:avLst/>
                <a:gdLst/>
                <a:ahLst/>
                <a:cxnLst/>
                <a:rect l="l" t="t" r="r" b="b"/>
                <a:pathLst>
                  <a:path w="5676" h="3421" extrusionOk="0">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1816375" y="4176625"/>
                <a:ext cx="106450" cy="76225"/>
              </a:xfrm>
              <a:custGeom>
                <a:avLst/>
                <a:gdLst/>
                <a:ahLst/>
                <a:cxnLst/>
                <a:rect l="l" t="t" r="r" b="b"/>
                <a:pathLst>
                  <a:path w="4258" h="3049" extrusionOk="0">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784800" y="4250925"/>
                <a:ext cx="133350" cy="15900"/>
              </a:xfrm>
              <a:custGeom>
                <a:avLst/>
                <a:gdLst/>
                <a:ahLst/>
                <a:cxnLst/>
                <a:rect l="l" t="t" r="r" b="b"/>
                <a:pathLst>
                  <a:path w="5334" h="636" extrusionOk="0">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1825475" y="4124450"/>
                <a:ext cx="146575" cy="36775"/>
              </a:xfrm>
              <a:custGeom>
                <a:avLst/>
                <a:gdLst/>
                <a:ahLst/>
                <a:cxnLst/>
                <a:rect l="l" t="t" r="r" b="b"/>
                <a:pathLst>
                  <a:path w="5863" h="1471" extrusionOk="0">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1963950" y="4127375"/>
                <a:ext cx="20850" cy="31375"/>
              </a:xfrm>
              <a:custGeom>
                <a:avLst/>
                <a:gdLst/>
                <a:ahLst/>
                <a:cxnLst/>
                <a:rect l="l" t="t" r="r" b="b"/>
                <a:pathLst>
                  <a:path w="834" h="1255" extrusionOk="0">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1885300" y="4124550"/>
                <a:ext cx="3425" cy="34725"/>
              </a:xfrm>
              <a:custGeom>
                <a:avLst/>
                <a:gdLst/>
                <a:ahLst/>
                <a:cxnLst/>
                <a:rect l="l" t="t" r="r" b="b"/>
                <a:pathLst>
                  <a:path w="137" h="1389" extrusionOk="0">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769300" y="4040200"/>
                <a:ext cx="128625" cy="80025"/>
              </a:xfrm>
              <a:custGeom>
                <a:avLst/>
                <a:gdLst/>
                <a:ahLst/>
                <a:cxnLst/>
                <a:rect l="l" t="t" r="r" b="b"/>
                <a:pathLst>
                  <a:path w="5145" h="3201" extrusionOk="0">
                    <a:moveTo>
                      <a:pt x="0" y="1"/>
                    </a:moveTo>
                    <a:lnTo>
                      <a:pt x="0" y="3200"/>
                    </a:lnTo>
                    <a:lnTo>
                      <a:pt x="5144" y="3200"/>
                    </a:lnTo>
                    <a:lnTo>
                      <a:pt x="514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769300" y="4040200"/>
                <a:ext cx="92900" cy="80025"/>
              </a:xfrm>
              <a:custGeom>
                <a:avLst/>
                <a:gdLst/>
                <a:ahLst/>
                <a:cxnLst/>
                <a:rect l="l" t="t" r="r" b="b"/>
                <a:pathLst>
                  <a:path w="3716" h="3201" extrusionOk="0">
                    <a:moveTo>
                      <a:pt x="0" y="1"/>
                    </a:moveTo>
                    <a:lnTo>
                      <a:pt x="0" y="3200"/>
                    </a:lnTo>
                    <a:lnTo>
                      <a:pt x="3715" y="3200"/>
                    </a:lnTo>
                    <a:lnTo>
                      <a:pt x="3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810725" y="4040200"/>
                <a:ext cx="10025" cy="80025"/>
              </a:xfrm>
              <a:custGeom>
                <a:avLst/>
                <a:gdLst/>
                <a:ahLst/>
                <a:cxnLst/>
                <a:rect l="l" t="t" r="r" b="b"/>
                <a:pathLst>
                  <a:path w="401" h="3201" extrusionOk="0">
                    <a:moveTo>
                      <a:pt x="1" y="1"/>
                    </a:moveTo>
                    <a:lnTo>
                      <a:pt x="1" y="3200"/>
                    </a:lnTo>
                    <a:lnTo>
                      <a:pt x="401" y="3200"/>
                    </a:ln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766625" y="4032800"/>
                <a:ext cx="95575" cy="7425"/>
              </a:xfrm>
              <a:custGeom>
                <a:avLst/>
                <a:gdLst/>
                <a:ahLst/>
                <a:cxnLst/>
                <a:rect l="l" t="t" r="r" b="b"/>
                <a:pathLst>
                  <a:path w="3823" h="297" extrusionOk="0">
                    <a:moveTo>
                      <a:pt x="1" y="1"/>
                    </a:moveTo>
                    <a:lnTo>
                      <a:pt x="1" y="297"/>
                    </a:lnTo>
                    <a:lnTo>
                      <a:pt x="3822" y="297"/>
                    </a:lnTo>
                    <a:lnTo>
                      <a:pt x="3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862175" y="4032800"/>
                <a:ext cx="38625" cy="7425"/>
              </a:xfrm>
              <a:custGeom>
                <a:avLst/>
                <a:gdLst/>
                <a:ahLst/>
                <a:cxnLst/>
                <a:rect l="l" t="t" r="r" b="b"/>
                <a:pathLst>
                  <a:path w="1545" h="297" extrusionOk="0">
                    <a:moveTo>
                      <a:pt x="0" y="1"/>
                    </a:moveTo>
                    <a:lnTo>
                      <a:pt x="0" y="297"/>
                    </a:lnTo>
                    <a:lnTo>
                      <a:pt x="1545" y="297"/>
                    </a:lnTo>
                    <a:lnTo>
                      <a:pt x="15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809925" y="4032800"/>
                <a:ext cx="11650" cy="7425"/>
              </a:xfrm>
              <a:custGeom>
                <a:avLst/>
                <a:gdLst/>
                <a:ahLst/>
                <a:cxnLst/>
                <a:rect l="l" t="t" r="r" b="b"/>
                <a:pathLst>
                  <a:path w="466" h="297" extrusionOk="0">
                    <a:moveTo>
                      <a:pt x="0" y="1"/>
                    </a:moveTo>
                    <a:lnTo>
                      <a:pt x="0" y="297"/>
                    </a:lnTo>
                    <a:lnTo>
                      <a:pt x="466" y="297"/>
                    </a:lnTo>
                    <a:lnTo>
                      <a:pt x="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782850" y="3974775"/>
                <a:ext cx="93950" cy="58425"/>
              </a:xfrm>
              <a:custGeom>
                <a:avLst/>
                <a:gdLst/>
                <a:ahLst/>
                <a:cxnLst/>
                <a:rect l="l" t="t" r="r" b="b"/>
                <a:pathLst>
                  <a:path w="3758" h="2337" extrusionOk="0">
                    <a:moveTo>
                      <a:pt x="1" y="0"/>
                    </a:moveTo>
                    <a:lnTo>
                      <a:pt x="1" y="2336"/>
                    </a:lnTo>
                    <a:lnTo>
                      <a:pt x="3757" y="2336"/>
                    </a:lnTo>
                    <a:lnTo>
                      <a:pt x="3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782850" y="3974775"/>
                <a:ext cx="67850" cy="58425"/>
              </a:xfrm>
              <a:custGeom>
                <a:avLst/>
                <a:gdLst/>
                <a:ahLst/>
                <a:cxnLst/>
                <a:rect l="l" t="t" r="r" b="b"/>
                <a:pathLst>
                  <a:path w="2714" h="2337" extrusionOk="0">
                    <a:moveTo>
                      <a:pt x="1" y="0"/>
                    </a:moveTo>
                    <a:lnTo>
                      <a:pt x="1" y="2336"/>
                    </a:lnTo>
                    <a:lnTo>
                      <a:pt x="2714" y="2336"/>
                    </a:lnTo>
                    <a:lnTo>
                      <a:pt x="2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813175" y="3974775"/>
                <a:ext cx="7300" cy="58425"/>
              </a:xfrm>
              <a:custGeom>
                <a:avLst/>
                <a:gdLst/>
                <a:ahLst/>
                <a:cxnLst/>
                <a:rect l="l" t="t" r="r" b="b"/>
                <a:pathLst>
                  <a:path w="292" h="2337" extrusionOk="0">
                    <a:moveTo>
                      <a:pt x="1" y="0"/>
                    </a:moveTo>
                    <a:lnTo>
                      <a:pt x="1" y="2336"/>
                    </a:lnTo>
                    <a:lnTo>
                      <a:pt x="291" y="2336"/>
                    </a:lnTo>
                    <a:lnTo>
                      <a:pt x="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781000" y="3969425"/>
                <a:ext cx="69700" cy="5375"/>
              </a:xfrm>
              <a:custGeom>
                <a:avLst/>
                <a:gdLst/>
                <a:ahLst/>
                <a:cxnLst/>
                <a:rect l="l" t="t" r="r" b="b"/>
                <a:pathLst>
                  <a:path w="2788" h="215" extrusionOk="0">
                    <a:moveTo>
                      <a:pt x="1" y="1"/>
                    </a:moveTo>
                    <a:lnTo>
                      <a:pt x="1" y="214"/>
                    </a:lnTo>
                    <a:lnTo>
                      <a:pt x="2788" y="214"/>
                    </a:lnTo>
                    <a:lnTo>
                      <a:pt x="2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1850750" y="3969425"/>
                <a:ext cx="28125" cy="5375"/>
              </a:xfrm>
              <a:custGeom>
                <a:avLst/>
                <a:gdLst/>
                <a:ahLst/>
                <a:cxnLst/>
                <a:rect l="l" t="t" r="r" b="b"/>
                <a:pathLst>
                  <a:path w="1125" h="215" extrusionOk="0">
                    <a:moveTo>
                      <a:pt x="1" y="1"/>
                    </a:moveTo>
                    <a:lnTo>
                      <a:pt x="1" y="214"/>
                    </a:lnTo>
                    <a:lnTo>
                      <a:pt x="1124" y="214"/>
                    </a:lnTo>
                    <a:lnTo>
                      <a:pt x="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812500" y="3969425"/>
                <a:ext cx="8550" cy="5375"/>
              </a:xfrm>
              <a:custGeom>
                <a:avLst/>
                <a:gdLst/>
                <a:ahLst/>
                <a:cxnLst/>
                <a:rect l="l" t="t" r="r" b="b"/>
                <a:pathLst>
                  <a:path w="342" h="215" extrusionOk="0">
                    <a:moveTo>
                      <a:pt x="1" y="1"/>
                    </a:moveTo>
                    <a:lnTo>
                      <a:pt x="1" y="214"/>
                    </a:lnTo>
                    <a:lnTo>
                      <a:pt x="342" y="214"/>
                    </a:lnTo>
                    <a:lnTo>
                      <a:pt x="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2088325" y="4232925"/>
                <a:ext cx="124250" cy="120250"/>
              </a:xfrm>
              <a:custGeom>
                <a:avLst/>
                <a:gdLst/>
                <a:ahLst/>
                <a:cxnLst/>
                <a:rect l="l" t="t" r="r" b="b"/>
                <a:pathLst>
                  <a:path w="4970" h="4810" extrusionOk="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2085200" y="4232925"/>
                <a:ext cx="118100" cy="120250"/>
              </a:xfrm>
              <a:custGeom>
                <a:avLst/>
                <a:gdLst/>
                <a:ahLst/>
                <a:cxnLst/>
                <a:rect l="l" t="t" r="r" b="b"/>
                <a:pathLst>
                  <a:path w="4724" h="4810" extrusionOk="0">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2108250" y="4256425"/>
                <a:ext cx="71925" cy="73250"/>
              </a:xfrm>
              <a:custGeom>
                <a:avLst/>
                <a:gdLst/>
                <a:ahLst/>
                <a:cxnLst/>
                <a:rect l="l" t="t" r="r" b="b"/>
                <a:pathLst>
                  <a:path w="2877" h="2930" extrusionOk="0">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2058150" y="4080600"/>
                <a:ext cx="26550" cy="15825"/>
              </a:xfrm>
              <a:custGeom>
                <a:avLst/>
                <a:gdLst/>
                <a:ahLst/>
                <a:cxnLst/>
                <a:rect l="l" t="t" r="r" b="b"/>
                <a:pathLst>
                  <a:path w="1062" h="633" extrusionOk="0">
                    <a:moveTo>
                      <a:pt x="0" y="1"/>
                    </a:moveTo>
                    <a:lnTo>
                      <a:pt x="433" y="632"/>
                    </a:lnTo>
                    <a:lnTo>
                      <a:pt x="1062" y="632"/>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2058150" y="4080600"/>
                <a:ext cx="26550" cy="15825"/>
              </a:xfrm>
              <a:custGeom>
                <a:avLst/>
                <a:gdLst/>
                <a:ahLst/>
                <a:cxnLst/>
                <a:rect l="l" t="t" r="r" b="b"/>
                <a:pathLst>
                  <a:path w="1062" h="633" extrusionOk="0">
                    <a:moveTo>
                      <a:pt x="0" y="1"/>
                    </a:moveTo>
                    <a:lnTo>
                      <a:pt x="252" y="371"/>
                    </a:lnTo>
                    <a:lnTo>
                      <a:pt x="433" y="632"/>
                    </a:lnTo>
                    <a:lnTo>
                      <a:pt x="1062" y="632"/>
                    </a:lnTo>
                    <a:lnTo>
                      <a:pt x="890" y="300"/>
                    </a:lnTo>
                    <a:lnTo>
                      <a:pt x="73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2058150" y="4080600"/>
                <a:ext cx="22250" cy="9300"/>
              </a:xfrm>
              <a:custGeom>
                <a:avLst/>
                <a:gdLst/>
                <a:ahLst/>
                <a:cxnLst/>
                <a:rect l="l" t="t" r="r" b="b"/>
                <a:pathLst>
                  <a:path w="890" h="372" extrusionOk="0">
                    <a:moveTo>
                      <a:pt x="0" y="1"/>
                    </a:moveTo>
                    <a:lnTo>
                      <a:pt x="252" y="371"/>
                    </a:lnTo>
                    <a:lnTo>
                      <a:pt x="890" y="300"/>
                    </a:lnTo>
                    <a:lnTo>
                      <a:pt x="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2093500" y="4200825"/>
                <a:ext cx="29450" cy="17150"/>
              </a:xfrm>
              <a:custGeom>
                <a:avLst/>
                <a:gdLst/>
                <a:ahLst/>
                <a:cxnLst/>
                <a:rect l="l" t="t" r="r" b="b"/>
                <a:pathLst>
                  <a:path w="1178" h="686" extrusionOk="0">
                    <a:moveTo>
                      <a:pt x="721" y="1"/>
                    </a:moveTo>
                    <a:lnTo>
                      <a:pt x="1" y="167"/>
                    </a:lnTo>
                    <a:lnTo>
                      <a:pt x="564" y="686"/>
                    </a:lnTo>
                    <a:lnTo>
                      <a:pt x="1178" y="546"/>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2093500" y="4200825"/>
                <a:ext cx="29450" cy="17150"/>
              </a:xfrm>
              <a:custGeom>
                <a:avLst/>
                <a:gdLst/>
                <a:ahLst/>
                <a:cxnLst/>
                <a:rect l="l" t="t" r="r" b="b"/>
                <a:pathLst>
                  <a:path w="1178" h="686" extrusionOk="0">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2093500" y="4200825"/>
                <a:ext cx="23450" cy="11825"/>
              </a:xfrm>
              <a:custGeom>
                <a:avLst/>
                <a:gdLst/>
                <a:ahLst/>
                <a:cxnLst/>
                <a:rect l="l" t="t" r="r" b="b"/>
                <a:pathLst>
                  <a:path w="938" h="473" extrusionOk="0">
                    <a:moveTo>
                      <a:pt x="721" y="1"/>
                    </a:moveTo>
                    <a:lnTo>
                      <a:pt x="1" y="167"/>
                    </a:lnTo>
                    <a:lnTo>
                      <a:pt x="330" y="472"/>
                    </a:lnTo>
                    <a:lnTo>
                      <a:pt x="937" y="259"/>
                    </a:lnTo>
                    <a:lnTo>
                      <a:pt x="7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2074300" y="4198600"/>
                <a:ext cx="134775" cy="68675"/>
              </a:xfrm>
              <a:custGeom>
                <a:avLst/>
                <a:gdLst/>
                <a:ahLst/>
                <a:cxnLst/>
                <a:rect l="l" t="t" r="r" b="b"/>
                <a:pathLst>
                  <a:path w="5391" h="2747" extrusionOk="0">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2090625" y="4222425"/>
                <a:ext cx="102000" cy="39025"/>
              </a:xfrm>
              <a:custGeom>
                <a:avLst/>
                <a:gdLst/>
                <a:ahLst/>
                <a:cxnLst/>
                <a:rect l="l" t="t" r="r" b="b"/>
                <a:pathLst>
                  <a:path w="4080" h="1561" extrusionOk="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1992625" y="4079575"/>
                <a:ext cx="37675" cy="14625"/>
              </a:xfrm>
              <a:custGeom>
                <a:avLst/>
                <a:gdLst/>
                <a:ahLst/>
                <a:cxnLst/>
                <a:rect l="l" t="t" r="r" b="b"/>
                <a:pathLst>
                  <a:path w="1507" h="585" extrusionOk="0">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2038350" y="4047700"/>
                <a:ext cx="55925" cy="37825"/>
              </a:xfrm>
              <a:custGeom>
                <a:avLst/>
                <a:gdLst/>
                <a:ahLst/>
                <a:cxnLst/>
                <a:rect l="l" t="t" r="r" b="b"/>
                <a:pathLst>
                  <a:path w="2237" h="1513" extrusionOk="0">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2023225" y="4076225"/>
                <a:ext cx="20575" cy="12050"/>
              </a:xfrm>
              <a:custGeom>
                <a:avLst/>
                <a:gdLst/>
                <a:ahLst/>
                <a:cxnLst/>
                <a:rect l="l" t="t" r="r" b="b"/>
                <a:pathLst>
                  <a:path w="823" h="482" extrusionOk="0">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2084675" y="4047700"/>
                <a:ext cx="19525" cy="36850"/>
              </a:xfrm>
              <a:custGeom>
                <a:avLst/>
                <a:gdLst/>
                <a:ahLst/>
                <a:cxnLst/>
                <a:rect l="l" t="t" r="r" b="b"/>
                <a:pathLst>
                  <a:path w="781" h="1474" extrusionOk="0">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2086675" y="4049700"/>
                <a:ext cx="16700" cy="32925"/>
              </a:xfrm>
              <a:custGeom>
                <a:avLst/>
                <a:gdLst/>
                <a:ahLst/>
                <a:cxnLst/>
                <a:rect l="l" t="t" r="r" b="b"/>
                <a:pathLst>
                  <a:path w="668" h="1317" extrusionOk="0">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2030875" y="4096400"/>
                <a:ext cx="101500" cy="181975"/>
              </a:xfrm>
              <a:custGeom>
                <a:avLst/>
                <a:gdLst/>
                <a:ahLst/>
                <a:cxnLst/>
                <a:rect l="l" t="t" r="r" b="b"/>
                <a:pathLst>
                  <a:path w="4060" h="7279" extrusionOk="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2023300" y="4092400"/>
                <a:ext cx="76975" cy="190575"/>
              </a:xfrm>
              <a:custGeom>
                <a:avLst/>
                <a:gdLst/>
                <a:ahLst/>
                <a:cxnLst/>
                <a:rect l="l" t="t" r="r" b="b"/>
                <a:pathLst>
                  <a:path w="3079" h="7623" extrusionOk="0">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2114700" y="4171725"/>
                <a:ext cx="22400" cy="24575"/>
              </a:xfrm>
              <a:custGeom>
                <a:avLst/>
                <a:gdLst/>
                <a:ahLst/>
                <a:cxnLst/>
                <a:rect l="l" t="t" r="r" b="b"/>
                <a:pathLst>
                  <a:path w="896" h="983" extrusionOk="0">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2116775" y="4172975"/>
                <a:ext cx="19375" cy="21875"/>
              </a:xfrm>
              <a:custGeom>
                <a:avLst/>
                <a:gdLst/>
                <a:ahLst/>
                <a:cxnLst/>
                <a:rect l="l" t="t" r="r" b="b"/>
                <a:pathLst>
                  <a:path w="775" h="875" extrusionOk="0">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2081800" y="4107000"/>
                <a:ext cx="16475" cy="98625"/>
              </a:xfrm>
              <a:custGeom>
                <a:avLst/>
                <a:gdLst/>
                <a:ahLst/>
                <a:cxnLst/>
                <a:rect l="l" t="t" r="r" b="b"/>
                <a:pathLst>
                  <a:path w="659" h="3945" extrusionOk="0">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1933850" y="4154950"/>
                <a:ext cx="40850" cy="106175"/>
              </a:xfrm>
              <a:custGeom>
                <a:avLst/>
                <a:gdLst/>
                <a:ahLst/>
                <a:cxnLst/>
                <a:rect l="l" t="t" r="r" b="b"/>
                <a:pathLst>
                  <a:path w="1634" h="4247" extrusionOk="0">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1934500" y="4178975"/>
                <a:ext cx="101275" cy="88625"/>
              </a:xfrm>
              <a:custGeom>
                <a:avLst/>
                <a:gdLst/>
                <a:ahLst/>
                <a:cxnLst/>
                <a:rect l="l" t="t" r="r" b="b"/>
                <a:pathLst>
                  <a:path w="4051" h="3545" extrusionOk="0">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1934500" y="4224775"/>
                <a:ext cx="101275" cy="42825"/>
              </a:xfrm>
              <a:custGeom>
                <a:avLst/>
                <a:gdLst/>
                <a:ahLst/>
                <a:cxnLst/>
                <a:rect l="l" t="t" r="r" b="b"/>
                <a:pathLst>
                  <a:path w="4051" h="1713" extrusionOk="0">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1933925" y="4233750"/>
                <a:ext cx="101850" cy="34050"/>
              </a:xfrm>
              <a:custGeom>
                <a:avLst/>
                <a:gdLst/>
                <a:ahLst/>
                <a:cxnLst/>
                <a:rect l="l" t="t" r="r" b="b"/>
                <a:pathLst>
                  <a:path w="4074" h="1362" extrusionOk="0">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1939850" y="4262125"/>
                <a:ext cx="92150" cy="2175"/>
              </a:xfrm>
              <a:custGeom>
                <a:avLst/>
                <a:gdLst/>
                <a:ahLst/>
                <a:cxnLst/>
                <a:rect l="l" t="t" r="r" b="b"/>
                <a:pathLst>
                  <a:path w="3686" h="87" extrusionOk="0">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1978850" y="4235100"/>
                <a:ext cx="27150" cy="10025"/>
              </a:xfrm>
              <a:custGeom>
                <a:avLst/>
                <a:gdLst/>
                <a:ahLst/>
                <a:cxnLst/>
                <a:rect l="l" t="t" r="r" b="b"/>
                <a:pathLst>
                  <a:path w="1086" h="401" extrusionOk="0">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1824300" y="4061925"/>
                <a:ext cx="196375" cy="165825"/>
              </a:xfrm>
              <a:custGeom>
                <a:avLst/>
                <a:gdLst/>
                <a:ahLst/>
                <a:cxnLst/>
                <a:rect l="l" t="t" r="r" b="b"/>
                <a:pathLst>
                  <a:path w="7855" h="6633" extrusionOk="0">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1849500" y="4067500"/>
                <a:ext cx="22475" cy="20925"/>
              </a:xfrm>
              <a:custGeom>
                <a:avLst/>
                <a:gdLst/>
                <a:ahLst/>
                <a:cxnLst/>
                <a:rect l="l" t="t" r="r" b="b"/>
                <a:pathLst>
                  <a:path w="899" h="837" extrusionOk="0">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1895675" y="4059175"/>
                <a:ext cx="21075" cy="27100"/>
              </a:xfrm>
              <a:custGeom>
                <a:avLst/>
                <a:gdLst/>
                <a:ahLst/>
                <a:cxnLst/>
                <a:rect l="l" t="t" r="r" b="b"/>
                <a:pathLst>
                  <a:path w="843" h="1084" extrusionOk="0">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1840525" y="4066825"/>
                <a:ext cx="183175" cy="151325"/>
              </a:xfrm>
              <a:custGeom>
                <a:avLst/>
                <a:gdLst/>
                <a:ahLst/>
                <a:cxnLst/>
                <a:rect l="l" t="t" r="r" b="b"/>
                <a:pathLst>
                  <a:path w="7327" h="6053" extrusionOk="0">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1839275" y="3967575"/>
                <a:ext cx="91025" cy="108900"/>
              </a:xfrm>
              <a:custGeom>
                <a:avLst/>
                <a:gdLst/>
                <a:ahLst/>
                <a:cxnLst/>
                <a:rect l="l" t="t" r="r" b="b"/>
                <a:pathLst>
                  <a:path w="3641" h="4356" extrusionOk="0">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1896350" y="3950800"/>
                <a:ext cx="25450" cy="32575"/>
              </a:xfrm>
              <a:custGeom>
                <a:avLst/>
                <a:gdLst/>
                <a:ahLst/>
                <a:cxnLst/>
                <a:rect l="l" t="t" r="r" b="b"/>
                <a:pathLst>
                  <a:path w="1018" h="1303" extrusionOk="0">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1902500" y="3951050"/>
                <a:ext cx="19375" cy="23375"/>
              </a:xfrm>
              <a:custGeom>
                <a:avLst/>
                <a:gdLst/>
                <a:ahLst/>
                <a:cxnLst/>
                <a:rect l="l" t="t" r="r" b="b"/>
                <a:pathLst>
                  <a:path w="775" h="935" extrusionOk="0">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1901900" y="3917200"/>
                <a:ext cx="37750" cy="50150"/>
              </a:xfrm>
              <a:custGeom>
                <a:avLst/>
                <a:gdLst/>
                <a:ahLst/>
                <a:cxnLst/>
                <a:rect l="l" t="t" r="r" b="b"/>
                <a:pathLst>
                  <a:path w="1510" h="2006" extrusionOk="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1922350" y="3941925"/>
                <a:ext cx="1725" cy="3875"/>
              </a:xfrm>
              <a:custGeom>
                <a:avLst/>
                <a:gdLst/>
                <a:ahLst/>
                <a:cxnLst/>
                <a:rect l="l" t="t" r="r" b="b"/>
                <a:pathLst>
                  <a:path w="69" h="155" extrusionOk="0">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931775" y="3942225"/>
                <a:ext cx="1875" cy="3725"/>
              </a:xfrm>
              <a:custGeom>
                <a:avLst/>
                <a:gdLst/>
                <a:ahLst/>
                <a:cxnLst/>
                <a:rect l="l" t="t" r="r" b="b"/>
                <a:pathLst>
                  <a:path w="75" h="149" extrusionOk="0">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919100" y="3935100"/>
                <a:ext cx="17375" cy="10275"/>
              </a:xfrm>
              <a:custGeom>
                <a:avLst/>
                <a:gdLst/>
                <a:ahLst/>
                <a:cxnLst/>
                <a:rect l="l" t="t" r="r" b="b"/>
                <a:pathLst>
                  <a:path w="695" h="411" extrusionOk="0">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1922275" y="3955300"/>
                <a:ext cx="3075" cy="1425"/>
              </a:xfrm>
              <a:custGeom>
                <a:avLst/>
                <a:gdLst/>
                <a:ahLst/>
                <a:cxnLst/>
                <a:rect l="l" t="t" r="r" b="b"/>
                <a:pathLst>
                  <a:path w="123" h="57" extrusionOk="0">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1923850" y="3935475"/>
                <a:ext cx="8400" cy="17850"/>
              </a:xfrm>
              <a:custGeom>
                <a:avLst/>
                <a:gdLst/>
                <a:ahLst/>
                <a:cxnLst/>
                <a:rect l="l" t="t" r="r" b="b"/>
                <a:pathLst>
                  <a:path w="336" h="714" extrusionOk="0">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1923175" y="3951050"/>
                <a:ext cx="5125" cy="3700"/>
              </a:xfrm>
              <a:custGeom>
                <a:avLst/>
                <a:gdLst/>
                <a:ahLst/>
                <a:cxnLst/>
                <a:rect l="l" t="t" r="r" b="b"/>
                <a:pathLst>
                  <a:path w="205" h="148" extrusionOk="0">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1923175" y="3952375"/>
                <a:ext cx="2850" cy="2325"/>
              </a:xfrm>
              <a:custGeom>
                <a:avLst/>
                <a:gdLst/>
                <a:ahLst/>
                <a:cxnLst/>
                <a:rect l="l" t="t" r="r" b="b"/>
                <a:pathLst>
                  <a:path w="114" h="93" extrusionOk="0">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1900575" y="3916475"/>
                <a:ext cx="35225" cy="31625"/>
              </a:xfrm>
              <a:custGeom>
                <a:avLst/>
                <a:gdLst/>
                <a:ahLst/>
                <a:cxnLst/>
                <a:rect l="l" t="t" r="r" b="b"/>
                <a:pathLst>
                  <a:path w="1409" h="1265" extrusionOk="0">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1897600" y="3938575"/>
                <a:ext cx="10925" cy="13975"/>
              </a:xfrm>
              <a:custGeom>
                <a:avLst/>
                <a:gdLst/>
                <a:ahLst/>
                <a:cxnLst/>
                <a:rect l="l" t="t" r="r" b="b"/>
                <a:pathLst>
                  <a:path w="437" h="559" extrusionOk="0">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1901525" y="3941625"/>
                <a:ext cx="5450" cy="9050"/>
              </a:xfrm>
              <a:custGeom>
                <a:avLst/>
                <a:gdLst/>
                <a:ahLst/>
                <a:cxnLst/>
                <a:rect l="l" t="t" r="r" b="b"/>
                <a:pathLst>
                  <a:path w="218" h="362" extrusionOk="0">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1900200" y="3912750"/>
                <a:ext cx="34850" cy="21875"/>
              </a:xfrm>
              <a:custGeom>
                <a:avLst/>
                <a:gdLst/>
                <a:ahLst/>
                <a:cxnLst/>
                <a:rect l="l" t="t" r="r" b="b"/>
                <a:pathLst>
                  <a:path w="1394" h="875" extrusionOk="0">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1903600" y="3914875"/>
                <a:ext cx="46200" cy="19000"/>
              </a:xfrm>
              <a:custGeom>
                <a:avLst/>
                <a:gdLst/>
                <a:ahLst/>
                <a:cxnLst/>
                <a:rect l="l" t="t" r="r" b="b"/>
                <a:pathLst>
                  <a:path w="1848" h="760" extrusionOk="0">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1903600" y="3914900"/>
                <a:ext cx="46200" cy="18975"/>
              </a:xfrm>
              <a:custGeom>
                <a:avLst/>
                <a:gdLst/>
                <a:ahLst/>
                <a:cxnLst/>
                <a:rect l="l" t="t" r="r" b="b"/>
                <a:pathLst>
                  <a:path w="1848" h="759" extrusionOk="0">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1885750" y="3977600"/>
                <a:ext cx="102825" cy="102875"/>
              </a:xfrm>
              <a:custGeom>
                <a:avLst/>
                <a:gdLst/>
                <a:ahLst/>
                <a:cxnLst/>
                <a:rect l="l" t="t" r="r" b="b"/>
                <a:pathLst>
                  <a:path w="4113" h="4115" extrusionOk="0">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1960900" y="4038350"/>
                <a:ext cx="95500" cy="54100"/>
              </a:xfrm>
              <a:custGeom>
                <a:avLst/>
                <a:gdLst/>
                <a:ahLst/>
                <a:cxnLst/>
                <a:rect l="l" t="t" r="r" b="b"/>
                <a:pathLst>
                  <a:path w="3820" h="2164" extrusionOk="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1926575" y="4034975"/>
                <a:ext cx="126025" cy="47350"/>
              </a:xfrm>
              <a:custGeom>
                <a:avLst/>
                <a:gdLst/>
                <a:ahLst/>
                <a:cxnLst/>
                <a:rect l="l" t="t" r="r" b="b"/>
                <a:pathLst>
                  <a:path w="5041" h="1894" extrusionOk="0">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1884550" y="3973175"/>
                <a:ext cx="28575" cy="51950"/>
              </a:xfrm>
              <a:custGeom>
                <a:avLst/>
                <a:gdLst/>
                <a:ahLst/>
                <a:cxnLst/>
                <a:rect l="l" t="t" r="r" b="b"/>
                <a:pathLst>
                  <a:path w="1143" h="2078" extrusionOk="0">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1884475" y="3988925"/>
                <a:ext cx="29300" cy="36850"/>
              </a:xfrm>
              <a:custGeom>
                <a:avLst/>
                <a:gdLst/>
                <a:ahLst/>
                <a:cxnLst/>
                <a:rect l="l" t="t" r="r" b="b"/>
                <a:pathLst>
                  <a:path w="1172" h="1474" extrusionOk="0">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49"/>
            <p:cNvSpPr/>
            <p:nvPr/>
          </p:nvSpPr>
          <p:spPr>
            <a:xfrm flipH="1">
              <a:off x="304482" y="4157700"/>
              <a:ext cx="311041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97;p47">
            <a:extLst>
              <a:ext uri="{FF2B5EF4-FFF2-40B4-BE49-F238E27FC236}">
                <a16:creationId xmlns:a16="http://schemas.microsoft.com/office/drawing/2014/main" id="{A9F25111-956D-EBFD-EFB0-AD5024534832}"/>
              </a:ext>
            </a:extLst>
          </p:cNvPr>
          <p:cNvSpPr txBox="1">
            <a:spLocks noGrp="1"/>
          </p:cNvSpPr>
          <p:nvPr>
            <p:ph type="title"/>
          </p:nvPr>
        </p:nvSpPr>
        <p:spPr>
          <a:xfrm>
            <a:off x="3282520" y="0"/>
            <a:ext cx="397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Motivation</a:t>
            </a:r>
            <a:endParaRPr sz="4400" dirty="0"/>
          </a:p>
        </p:txBody>
      </p:sp>
      <p:sp>
        <p:nvSpPr>
          <p:cNvPr id="7" name="TextBox 6">
            <a:extLst>
              <a:ext uri="{FF2B5EF4-FFF2-40B4-BE49-F238E27FC236}">
                <a16:creationId xmlns:a16="http://schemas.microsoft.com/office/drawing/2014/main" id="{F8D32DF3-6239-F5EF-80A0-9700CCE18DE8}"/>
              </a:ext>
            </a:extLst>
          </p:cNvPr>
          <p:cNvSpPr txBox="1"/>
          <p:nvPr/>
        </p:nvSpPr>
        <p:spPr>
          <a:xfrm>
            <a:off x="2678267" y="966080"/>
            <a:ext cx="5663429" cy="3693319"/>
          </a:xfrm>
          <a:prstGeom prst="rect">
            <a:avLst/>
          </a:prstGeom>
          <a:noFill/>
        </p:spPr>
        <p:txBody>
          <a:bodyPr wrap="square" rtlCol="0">
            <a:spAutoFit/>
          </a:bodyPr>
          <a:lstStyle/>
          <a:p>
            <a:pPr algn="l">
              <a:buFont typeface="+mj-lt"/>
              <a:buAutoNum type="arabicPeriod"/>
            </a:pPr>
            <a:r>
              <a:rPr lang="en-US" sz="1800" b="1"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Vital SCM Growth</a:t>
            </a: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 SCM is crucial for industries, with rapid growth due to increasing product demand.</a:t>
            </a:r>
          </a:p>
          <a:p>
            <a:pPr algn="l">
              <a:buFont typeface="+mj-lt"/>
              <a:buAutoNum type="arabicPeriod"/>
            </a:pPr>
            <a:endParaRPr lang="en-US" sz="18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a:p>
            <a:pPr algn="l">
              <a:buFont typeface="+mj-lt"/>
              <a:buAutoNum type="arabicPeriod"/>
            </a:pPr>
            <a:endParaRPr lang="en-US" sz="1800" b="1"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endParaRPr>
          </a:p>
          <a:p>
            <a:pPr algn="l">
              <a:buFont typeface="+mj-lt"/>
              <a:buAutoNum type="arabicPeriod"/>
            </a:pPr>
            <a:r>
              <a:rPr lang="en-US" sz="1800" b="1"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Shipment Forecasting's Role</a:t>
            </a: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 Shipment Forecasting reveals supply chain insights, enabling data-driven decisions.</a:t>
            </a:r>
          </a:p>
          <a:p>
            <a:pPr algn="l">
              <a:buFont typeface="+mj-lt"/>
              <a:buAutoNum type="arabicPeriod"/>
            </a:pPr>
            <a:endParaRPr lang="en-US" sz="1800" b="1"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endParaRPr>
          </a:p>
          <a:p>
            <a:pPr algn="l">
              <a:buFont typeface="+mj-lt"/>
              <a:buAutoNum type="arabicPeriod"/>
            </a:pPr>
            <a:endParaRPr lang="en-US" sz="1800" b="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a:p>
            <a:pPr algn="l"/>
            <a:r>
              <a:rPr lang="en-US" sz="1800" b="1"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3. Resilience and Future Focus</a:t>
            </a: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 It helps SCM overcome challenges, adapt to disruptions, and thrive in a data-driven future.</a:t>
            </a:r>
          </a:p>
          <a:p>
            <a:pPr algn="l"/>
            <a:endPar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55"/>
          <p:cNvSpPr txBox="1">
            <a:spLocks noGrp="1"/>
          </p:cNvSpPr>
          <p:nvPr>
            <p:ph type="title"/>
          </p:nvPr>
        </p:nvSpPr>
        <p:spPr>
          <a:xfrm>
            <a:off x="718713" y="1038910"/>
            <a:ext cx="4923900" cy="151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solidFill>
                  <a:schemeClr val="accent1"/>
                </a:solidFill>
              </a:rPr>
              <a:t>04</a:t>
            </a:r>
            <a:endParaRPr sz="6600" dirty="0">
              <a:solidFill>
                <a:schemeClr val="accent1"/>
              </a:solidFill>
            </a:endParaRPr>
          </a:p>
        </p:txBody>
      </p:sp>
      <p:sp>
        <p:nvSpPr>
          <p:cNvPr id="1424" name="Google Shape;1424;p55"/>
          <p:cNvSpPr txBox="1">
            <a:spLocks noGrp="1"/>
          </p:cNvSpPr>
          <p:nvPr>
            <p:ph type="subTitle" idx="1"/>
          </p:nvPr>
        </p:nvSpPr>
        <p:spPr>
          <a:xfrm>
            <a:off x="693014" y="2294728"/>
            <a:ext cx="3950386" cy="18900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b="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Literature Survey</a:t>
            </a:r>
            <a:endParaRPr sz="6600" b="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p:txBody>
      </p:sp>
      <p:grpSp>
        <p:nvGrpSpPr>
          <p:cNvPr id="1425" name="Google Shape;1425;p55"/>
          <p:cNvGrpSpPr/>
          <p:nvPr/>
        </p:nvGrpSpPr>
        <p:grpSpPr>
          <a:xfrm>
            <a:off x="5713031" y="1839416"/>
            <a:ext cx="3250704" cy="3303919"/>
            <a:chOff x="5713031" y="1839416"/>
            <a:chExt cx="3250704" cy="3303919"/>
          </a:xfrm>
        </p:grpSpPr>
        <p:sp>
          <p:nvSpPr>
            <p:cNvPr id="1426" name="Google Shape;1426;p55"/>
            <p:cNvSpPr/>
            <p:nvPr/>
          </p:nvSpPr>
          <p:spPr>
            <a:xfrm flipH="1">
              <a:off x="7063033" y="4277328"/>
              <a:ext cx="1051577" cy="866006"/>
            </a:xfrm>
            <a:custGeom>
              <a:avLst/>
              <a:gdLst/>
              <a:ahLst/>
              <a:cxnLst/>
              <a:rect l="l" t="t" r="r" b="b"/>
              <a:pathLst>
                <a:path w="4919" h="4051" extrusionOk="0">
                  <a:moveTo>
                    <a:pt x="0" y="1"/>
                  </a:moveTo>
                  <a:cubicBezTo>
                    <a:pt x="0" y="1"/>
                    <a:pt x="961" y="3529"/>
                    <a:pt x="1192" y="4051"/>
                  </a:cubicBezTo>
                  <a:lnTo>
                    <a:pt x="4919" y="4051"/>
                  </a:lnTo>
                  <a:cubicBezTo>
                    <a:pt x="4276" y="2367"/>
                    <a:pt x="3594" y="164"/>
                    <a:pt x="3576" y="10"/>
                  </a:cubicBezTo>
                  <a:lnTo>
                    <a:pt x="35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flipH="1">
              <a:off x="7744987" y="4376093"/>
              <a:ext cx="258031" cy="767242"/>
            </a:xfrm>
            <a:custGeom>
              <a:avLst/>
              <a:gdLst/>
              <a:ahLst/>
              <a:cxnLst/>
              <a:rect l="l" t="t" r="r" b="b"/>
              <a:pathLst>
                <a:path w="1207" h="3589" extrusionOk="0">
                  <a:moveTo>
                    <a:pt x="6" y="1"/>
                  </a:moveTo>
                  <a:cubicBezTo>
                    <a:pt x="3" y="1"/>
                    <a:pt x="0" y="3"/>
                    <a:pt x="0" y="7"/>
                  </a:cubicBezTo>
                  <a:cubicBezTo>
                    <a:pt x="24" y="295"/>
                    <a:pt x="1067" y="3343"/>
                    <a:pt x="1153" y="3589"/>
                  </a:cubicBezTo>
                  <a:lnTo>
                    <a:pt x="1207" y="3589"/>
                  </a:lnTo>
                  <a:cubicBezTo>
                    <a:pt x="1207" y="3589"/>
                    <a:pt x="74" y="218"/>
                    <a:pt x="15" y="7"/>
                  </a:cubicBezTo>
                  <a:cubicBezTo>
                    <a:pt x="13" y="3"/>
                    <a:pt x="10"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flipH="1">
              <a:off x="7350135" y="4276687"/>
              <a:ext cx="1268990" cy="866648"/>
            </a:xfrm>
            <a:custGeom>
              <a:avLst/>
              <a:gdLst/>
              <a:ahLst/>
              <a:cxnLst/>
              <a:rect l="l" t="t" r="r" b="b"/>
              <a:pathLst>
                <a:path w="5936" h="4054" extrusionOk="0">
                  <a:moveTo>
                    <a:pt x="899" y="1"/>
                  </a:moveTo>
                  <a:cubicBezTo>
                    <a:pt x="599" y="938"/>
                    <a:pt x="0" y="2663"/>
                    <a:pt x="492" y="4054"/>
                  </a:cubicBezTo>
                  <a:lnTo>
                    <a:pt x="4018" y="4054"/>
                  </a:lnTo>
                  <a:cubicBezTo>
                    <a:pt x="4018" y="4039"/>
                    <a:pt x="4021" y="4027"/>
                    <a:pt x="4021" y="4018"/>
                  </a:cubicBezTo>
                  <a:cubicBezTo>
                    <a:pt x="4021" y="4009"/>
                    <a:pt x="4023" y="3994"/>
                    <a:pt x="4023" y="3994"/>
                  </a:cubicBezTo>
                  <a:lnTo>
                    <a:pt x="4083" y="3962"/>
                  </a:lnTo>
                  <a:cubicBezTo>
                    <a:pt x="4287" y="3849"/>
                    <a:pt x="4471" y="3760"/>
                    <a:pt x="4619" y="3695"/>
                  </a:cubicBezTo>
                  <a:cubicBezTo>
                    <a:pt x="4646" y="3683"/>
                    <a:pt x="4670" y="3671"/>
                    <a:pt x="4694" y="3662"/>
                  </a:cubicBezTo>
                  <a:cubicBezTo>
                    <a:pt x="4762" y="3633"/>
                    <a:pt x="4824" y="3606"/>
                    <a:pt x="4874" y="3588"/>
                  </a:cubicBezTo>
                  <a:cubicBezTo>
                    <a:pt x="5005" y="3535"/>
                    <a:pt x="5076" y="3514"/>
                    <a:pt x="5076" y="3514"/>
                  </a:cubicBezTo>
                  <a:cubicBezTo>
                    <a:pt x="5079" y="3502"/>
                    <a:pt x="5085" y="3490"/>
                    <a:pt x="5088" y="3482"/>
                  </a:cubicBezTo>
                  <a:cubicBezTo>
                    <a:pt x="5598" y="2180"/>
                    <a:pt x="5906" y="200"/>
                    <a:pt x="5936" y="13"/>
                  </a:cubicBezTo>
                  <a:lnTo>
                    <a:pt x="5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55"/>
            <p:cNvGrpSpPr/>
            <p:nvPr/>
          </p:nvGrpSpPr>
          <p:grpSpPr>
            <a:xfrm>
              <a:off x="7457242" y="4332482"/>
              <a:ext cx="998985" cy="810852"/>
              <a:chOff x="7457242" y="4332482"/>
              <a:chExt cx="998985" cy="810852"/>
            </a:xfrm>
          </p:grpSpPr>
          <p:sp>
            <p:nvSpPr>
              <p:cNvPr id="1430" name="Google Shape;1430;p55"/>
              <p:cNvSpPr/>
              <p:nvPr/>
            </p:nvSpPr>
            <p:spPr>
              <a:xfrm flipH="1">
                <a:off x="7485674" y="5007376"/>
                <a:ext cx="275347" cy="129121"/>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flipH="1">
                <a:off x="7457242" y="4395760"/>
                <a:ext cx="217627" cy="595366"/>
              </a:xfrm>
              <a:custGeom>
                <a:avLst/>
                <a:gdLst/>
                <a:ahLst/>
                <a:cxnLst/>
                <a:rect l="l" t="t" r="r" b="b"/>
                <a:pathLst>
                  <a:path w="1018" h="2785" extrusionOk="0">
                    <a:moveTo>
                      <a:pt x="955" y="0"/>
                    </a:moveTo>
                    <a:cubicBezTo>
                      <a:pt x="949" y="0"/>
                      <a:pt x="944" y="3"/>
                      <a:pt x="944" y="10"/>
                    </a:cubicBezTo>
                    <a:cubicBezTo>
                      <a:pt x="947" y="502"/>
                      <a:pt x="917" y="935"/>
                      <a:pt x="875" y="1398"/>
                    </a:cubicBezTo>
                    <a:cubicBezTo>
                      <a:pt x="855" y="1604"/>
                      <a:pt x="695" y="2713"/>
                      <a:pt x="350" y="2713"/>
                    </a:cubicBezTo>
                    <a:cubicBezTo>
                      <a:pt x="338" y="2713"/>
                      <a:pt x="325" y="2711"/>
                      <a:pt x="312" y="2708"/>
                    </a:cubicBezTo>
                    <a:cubicBezTo>
                      <a:pt x="250" y="2693"/>
                      <a:pt x="217" y="2634"/>
                      <a:pt x="208" y="2539"/>
                    </a:cubicBezTo>
                    <a:cubicBezTo>
                      <a:pt x="196" y="2429"/>
                      <a:pt x="238" y="2290"/>
                      <a:pt x="259" y="2177"/>
                    </a:cubicBezTo>
                    <a:cubicBezTo>
                      <a:pt x="300" y="1928"/>
                      <a:pt x="333" y="1682"/>
                      <a:pt x="354" y="1430"/>
                    </a:cubicBezTo>
                    <a:cubicBezTo>
                      <a:pt x="395" y="965"/>
                      <a:pt x="392" y="496"/>
                      <a:pt x="339" y="31"/>
                    </a:cubicBezTo>
                    <a:cubicBezTo>
                      <a:pt x="339" y="25"/>
                      <a:pt x="333" y="19"/>
                      <a:pt x="327" y="19"/>
                    </a:cubicBezTo>
                    <a:cubicBezTo>
                      <a:pt x="321" y="19"/>
                      <a:pt x="315" y="25"/>
                      <a:pt x="315" y="31"/>
                    </a:cubicBezTo>
                    <a:cubicBezTo>
                      <a:pt x="315" y="677"/>
                      <a:pt x="297" y="1324"/>
                      <a:pt x="202" y="1964"/>
                    </a:cubicBezTo>
                    <a:cubicBezTo>
                      <a:pt x="158" y="2272"/>
                      <a:pt x="1" y="2735"/>
                      <a:pt x="324" y="2782"/>
                    </a:cubicBezTo>
                    <a:cubicBezTo>
                      <a:pt x="333" y="2784"/>
                      <a:pt x="343" y="2784"/>
                      <a:pt x="352" y="2784"/>
                    </a:cubicBezTo>
                    <a:cubicBezTo>
                      <a:pt x="657" y="2784"/>
                      <a:pt x="862" y="2050"/>
                      <a:pt x="902" y="1842"/>
                    </a:cubicBezTo>
                    <a:cubicBezTo>
                      <a:pt x="1012" y="1249"/>
                      <a:pt x="1018" y="615"/>
                      <a:pt x="970" y="13"/>
                    </a:cubicBezTo>
                    <a:cubicBezTo>
                      <a:pt x="970" y="5"/>
                      <a:pt x="962"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5"/>
              <p:cNvSpPr/>
              <p:nvPr/>
            </p:nvSpPr>
            <p:spPr>
              <a:xfrm flipH="1">
                <a:off x="7586578" y="4976165"/>
                <a:ext cx="43825" cy="103468"/>
              </a:xfrm>
              <a:custGeom>
                <a:avLst/>
                <a:gdLst/>
                <a:ahLst/>
                <a:cxnLst/>
                <a:rect l="l" t="t" r="r" b="b"/>
                <a:pathLst>
                  <a:path w="205" h="484" extrusionOk="0">
                    <a:moveTo>
                      <a:pt x="154" y="1"/>
                    </a:moveTo>
                    <a:cubicBezTo>
                      <a:pt x="139" y="1"/>
                      <a:pt x="125" y="8"/>
                      <a:pt x="119" y="26"/>
                    </a:cubicBezTo>
                    <a:cubicBezTo>
                      <a:pt x="83" y="106"/>
                      <a:pt x="57" y="186"/>
                      <a:pt x="36" y="272"/>
                    </a:cubicBezTo>
                    <a:cubicBezTo>
                      <a:pt x="9" y="334"/>
                      <a:pt x="0" y="402"/>
                      <a:pt x="0" y="473"/>
                    </a:cubicBezTo>
                    <a:cubicBezTo>
                      <a:pt x="0" y="478"/>
                      <a:pt x="6" y="483"/>
                      <a:pt x="13" y="483"/>
                    </a:cubicBezTo>
                    <a:cubicBezTo>
                      <a:pt x="15" y="483"/>
                      <a:pt x="17" y="483"/>
                      <a:pt x="18" y="482"/>
                    </a:cubicBezTo>
                    <a:cubicBezTo>
                      <a:pt x="21" y="482"/>
                      <a:pt x="24" y="479"/>
                      <a:pt x="24" y="476"/>
                    </a:cubicBezTo>
                    <a:cubicBezTo>
                      <a:pt x="69" y="423"/>
                      <a:pt x="86" y="346"/>
                      <a:pt x="113" y="281"/>
                    </a:cubicBezTo>
                    <a:cubicBezTo>
                      <a:pt x="140" y="207"/>
                      <a:pt x="169" y="130"/>
                      <a:pt x="193" y="55"/>
                    </a:cubicBezTo>
                    <a:cubicBezTo>
                      <a:pt x="204" y="23"/>
                      <a:pt x="179"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5"/>
              <p:cNvSpPr/>
              <p:nvPr/>
            </p:nvSpPr>
            <p:spPr>
              <a:xfrm flipH="1">
                <a:off x="7963681" y="4447067"/>
                <a:ext cx="322806" cy="345889"/>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flipH="1">
                <a:off x="8361095" y="4332482"/>
                <a:ext cx="95131" cy="810852"/>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5"/>
            <p:cNvSpPr/>
            <p:nvPr/>
          </p:nvSpPr>
          <p:spPr>
            <a:xfrm flipH="1">
              <a:off x="6419560" y="3042125"/>
              <a:ext cx="1386568" cy="948096"/>
            </a:xfrm>
            <a:custGeom>
              <a:avLst/>
              <a:gdLst/>
              <a:ahLst/>
              <a:cxnLst/>
              <a:rect l="l" t="t" r="r" b="b"/>
              <a:pathLst>
                <a:path w="6486" h="4435" extrusionOk="0">
                  <a:moveTo>
                    <a:pt x="362" y="0"/>
                  </a:moveTo>
                  <a:cubicBezTo>
                    <a:pt x="8" y="0"/>
                    <a:pt x="1" y="433"/>
                    <a:pt x="336" y="1056"/>
                  </a:cubicBezTo>
                  <a:cubicBezTo>
                    <a:pt x="816" y="1948"/>
                    <a:pt x="2459" y="4219"/>
                    <a:pt x="3230" y="4418"/>
                  </a:cubicBezTo>
                  <a:cubicBezTo>
                    <a:pt x="3274" y="4429"/>
                    <a:pt x="3324" y="4435"/>
                    <a:pt x="3379" y="4435"/>
                  </a:cubicBezTo>
                  <a:cubicBezTo>
                    <a:pt x="4279" y="4435"/>
                    <a:pt x="6485" y="2992"/>
                    <a:pt x="6485" y="2992"/>
                  </a:cubicBezTo>
                  <a:lnTo>
                    <a:pt x="5344" y="543"/>
                  </a:lnTo>
                  <a:cubicBezTo>
                    <a:pt x="5344" y="543"/>
                    <a:pt x="3694" y="1821"/>
                    <a:pt x="3536" y="1821"/>
                  </a:cubicBezTo>
                  <a:cubicBezTo>
                    <a:pt x="3536" y="1821"/>
                    <a:pt x="3536" y="1821"/>
                    <a:pt x="3535" y="1821"/>
                  </a:cubicBezTo>
                  <a:cubicBezTo>
                    <a:pt x="3381" y="1818"/>
                    <a:pt x="1949" y="860"/>
                    <a:pt x="1015" y="261"/>
                  </a:cubicBezTo>
                  <a:cubicBezTo>
                    <a:pt x="733" y="81"/>
                    <a:pt x="515"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5"/>
            <p:cNvSpPr/>
            <p:nvPr/>
          </p:nvSpPr>
          <p:spPr>
            <a:xfrm flipH="1">
              <a:off x="6058919" y="2633383"/>
              <a:ext cx="838226" cy="1062466"/>
            </a:xfrm>
            <a:custGeom>
              <a:avLst/>
              <a:gdLst/>
              <a:ahLst/>
              <a:cxnLst/>
              <a:rect l="l" t="t" r="r" b="b"/>
              <a:pathLst>
                <a:path w="3921" h="4970" extrusionOk="0">
                  <a:moveTo>
                    <a:pt x="353" y="0"/>
                  </a:moveTo>
                  <a:lnTo>
                    <a:pt x="1" y="4705"/>
                  </a:lnTo>
                  <a:lnTo>
                    <a:pt x="3570" y="4969"/>
                  </a:lnTo>
                  <a:lnTo>
                    <a:pt x="3920" y="267"/>
                  </a:lnTo>
                  <a:lnTo>
                    <a:pt x="3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5"/>
            <p:cNvSpPr/>
            <p:nvPr/>
          </p:nvSpPr>
          <p:spPr>
            <a:xfrm flipH="1">
              <a:off x="6135666" y="2703716"/>
              <a:ext cx="684092" cy="922443"/>
            </a:xfrm>
            <a:custGeom>
              <a:avLst/>
              <a:gdLst/>
              <a:ahLst/>
              <a:cxnLst/>
              <a:rect l="l" t="t" r="r" b="b"/>
              <a:pathLst>
                <a:path w="3200" h="4315" extrusionOk="0">
                  <a:moveTo>
                    <a:pt x="306" y="0"/>
                  </a:moveTo>
                  <a:lnTo>
                    <a:pt x="0" y="4098"/>
                  </a:lnTo>
                  <a:lnTo>
                    <a:pt x="2894" y="4314"/>
                  </a:lnTo>
                  <a:lnTo>
                    <a:pt x="3199" y="214"/>
                  </a:lnTo>
                  <a:lnTo>
                    <a:pt x="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55"/>
            <p:cNvGrpSpPr/>
            <p:nvPr/>
          </p:nvGrpSpPr>
          <p:grpSpPr>
            <a:xfrm>
              <a:off x="6213696" y="3148586"/>
              <a:ext cx="415371" cy="405321"/>
              <a:chOff x="6213696" y="3148586"/>
              <a:chExt cx="415371" cy="405321"/>
            </a:xfrm>
          </p:grpSpPr>
          <p:sp>
            <p:nvSpPr>
              <p:cNvPr id="1439" name="Google Shape;1439;p55"/>
              <p:cNvSpPr/>
              <p:nvPr/>
            </p:nvSpPr>
            <p:spPr>
              <a:xfrm flipH="1">
                <a:off x="6358210" y="3148586"/>
                <a:ext cx="156058" cy="23088"/>
              </a:xfrm>
              <a:custGeom>
                <a:avLst/>
                <a:gdLst/>
                <a:ahLst/>
                <a:cxnLst/>
                <a:rect l="l" t="t" r="r" b="b"/>
                <a:pathLst>
                  <a:path w="730" h="108" extrusionOk="0">
                    <a:moveTo>
                      <a:pt x="3" y="1"/>
                    </a:moveTo>
                    <a:lnTo>
                      <a:pt x="0" y="54"/>
                    </a:lnTo>
                    <a:lnTo>
                      <a:pt x="727" y="107"/>
                    </a:lnTo>
                    <a:lnTo>
                      <a:pt x="730" y="54"/>
                    </a:lnTo>
                    <a:lnTo>
                      <a:pt x="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5"/>
              <p:cNvSpPr/>
              <p:nvPr/>
            </p:nvSpPr>
            <p:spPr>
              <a:xfrm flipH="1">
                <a:off x="6256024" y="3180225"/>
                <a:ext cx="260810" cy="31425"/>
              </a:xfrm>
              <a:custGeom>
                <a:avLst/>
                <a:gdLst/>
                <a:ahLst/>
                <a:cxnLst/>
                <a:rect l="l" t="t" r="r" b="b"/>
                <a:pathLst>
                  <a:path w="1220" h="147" extrusionOk="0">
                    <a:moveTo>
                      <a:pt x="6" y="1"/>
                    </a:moveTo>
                    <a:lnTo>
                      <a:pt x="1" y="54"/>
                    </a:lnTo>
                    <a:lnTo>
                      <a:pt x="1216" y="146"/>
                    </a:lnTo>
                    <a:lnTo>
                      <a:pt x="1219" y="93"/>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flipH="1">
                <a:off x="6402462" y="3171460"/>
                <a:ext cx="210786" cy="26722"/>
              </a:xfrm>
              <a:custGeom>
                <a:avLst/>
                <a:gdLst/>
                <a:ahLst/>
                <a:cxnLst/>
                <a:rect l="l" t="t" r="r" b="b"/>
                <a:pathLst>
                  <a:path w="986" h="125" extrusionOk="0">
                    <a:moveTo>
                      <a:pt x="4" y="0"/>
                    </a:moveTo>
                    <a:lnTo>
                      <a:pt x="1" y="57"/>
                    </a:lnTo>
                    <a:lnTo>
                      <a:pt x="982" y="125"/>
                    </a:lnTo>
                    <a:lnTo>
                      <a:pt x="985" y="71"/>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5"/>
              <p:cNvSpPr/>
              <p:nvPr/>
            </p:nvSpPr>
            <p:spPr>
              <a:xfrm flipH="1">
                <a:off x="6234646" y="3275997"/>
                <a:ext cx="289242" cy="33135"/>
              </a:xfrm>
              <a:custGeom>
                <a:avLst/>
                <a:gdLst/>
                <a:ahLst/>
                <a:cxnLst/>
                <a:rect l="l" t="t" r="r" b="b"/>
                <a:pathLst>
                  <a:path w="1353" h="155" extrusionOk="0">
                    <a:moveTo>
                      <a:pt x="4" y="0"/>
                    </a:moveTo>
                    <a:lnTo>
                      <a:pt x="1" y="54"/>
                    </a:lnTo>
                    <a:lnTo>
                      <a:pt x="1350" y="155"/>
                    </a:lnTo>
                    <a:lnTo>
                      <a:pt x="1353" y="101"/>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5"/>
              <p:cNvSpPr/>
              <p:nvPr/>
            </p:nvSpPr>
            <p:spPr>
              <a:xfrm flipH="1">
                <a:off x="6267568" y="3339916"/>
                <a:ext cx="261237" cy="31425"/>
              </a:xfrm>
              <a:custGeom>
                <a:avLst/>
                <a:gdLst/>
                <a:ahLst/>
                <a:cxnLst/>
                <a:rect l="l" t="t" r="r" b="b"/>
                <a:pathLst>
                  <a:path w="1222" h="147" extrusionOk="0">
                    <a:moveTo>
                      <a:pt x="6" y="1"/>
                    </a:moveTo>
                    <a:lnTo>
                      <a:pt x="0" y="54"/>
                    </a:lnTo>
                    <a:lnTo>
                      <a:pt x="1216" y="146"/>
                    </a:lnTo>
                    <a:lnTo>
                      <a:pt x="1222" y="93"/>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5"/>
              <p:cNvSpPr/>
              <p:nvPr/>
            </p:nvSpPr>
            <p:spPr>
              <a:xfrm flipH="1">
                <a:off x="6375954" y="3371769"/>
                <a:ext cx="154776" cy="23515"/>
              </a:xfrm>
              <a:custGeom>
                <a:avLst/>
                <a:gdLst/>
                <a:ahLst/>
                <a:cxnLst/>
                <a:rect l="l" t="t" r="r" b="b"/>
                <a:pathLst>
                  <a:path w="724" h="110" extrusionOk="0">
                    <a:moveTo>
                      <a:pt x="3" y="0"/>
                    </a:moveTo>
                    <a:lnTo>
                      <a:pt x="0" y="56"/>
                    </a:lnTo>
                    <a:lnTo>
                      <a:pt x="718" y="110"/>
                    </a:lnTo>
                    <a:lnTo>
                      <a:pt x="724" y="53"/>
                    </a:lnTo>
                    <a:lnTo>
                      <a:pt x="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5"/>
              <p:cNvSpPr/>
              <p:nvPr/>
            </p:nvSpPr>
            <p:spPr>
              <a:xfrm flipH="1">
                <a:off x="6213696" y="3342481"/>
                <a:ext cx="291166" cy="31853"/>
              </a:xfrm>
              <a:custGeom>
                <a:avLst/>
                <a:gdLst/>
                <a:ahLst/>
                <a:cxnLst/>
                <a:rect l="l" t="t" r="r" b="b"/>
                <a:pathLst>
                  <a:path w="1362" h="149" extrusionOk="0">
                    <a:moveTo>
                      <a:pt x="4" y="1"/>
                    </a:moveTo>
                    <a:lnTo>
                      <a:pt x="1" y="54"/>
                    </a:lnTo>
                    <a:lnTo>
                      <a:pt x="1356" y="149"/>
                    </a:lnTo>
                    <a:lnTo>
                      <a:pt x="1362" y="96"/>
                    </a:ln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5"/>
              <p:cNvSpPr/>
              <p:nvPr/>
            </p:nvSpPr>
            <p:spPr>
              <a:xfrm flipH="1">
                <a:off x="6418282" y="3393788"/>
                <a:ext cx="210786" cy="26936"/>
              </a:xfrm>
              <a:custGeom>
                <a:avLst/>
                <a:gdLst/>
                <a:ahLst/>
                <a:cxnLst/>
                <a:rect l="l" t="t" r="r" b="b"/>
                <a:pathLst>
                  <a:path w="986" h="126" extrusionOk="0">
                    <a:moveTo>
                      <a:pt x="4" y="1"/>
                    </a:moveTo>
                    <a:lnTo>
                      <a:pt x="1" y="57"/>
                    </a:lnTo>
                    <a:lnTo>
                      <a:pt x="982" y="125"/>
                    </a:lnTo>
                    <a:lnTo>
                      <a:pt x="985" y="72"/>
                    </a:ln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5"/>
              <p:cNvSpPr/>
              <p:nvPr/>
            </p:nvSpPr>
            <p:spPr>
              <a:xfrm flipH="1">
                <a:off x="6233364" y="3491484"/>
                <a:ext cx="289884" cy="31853"/>
              </a:xfrm>
              <a:custGeom>
                <a:avLst/>
                <a:gdLst/>
                <a:ahLst/>
                <a:cxnLst/>
                <a:rect l="l" t="t" r="r" b="b"/>
                <a:pathLst>
                  <a:path w="1356" h="149" extrusionOk="0">
                    <a:moveTo>
                      <a:pt x="4" y="0"/>
                    </a:moveTo>
                    <a:lnTo>
                      <a:pt x="1" y="57"/>
                    </a:lnTo>
                    <a:lnTo>
                      <a:pt x="1353" y="149"/>
                    </a:lnTo>
                    <a:lnTo>
                      <a:pt x="1356" y="95"/>
                    </a:ln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flipH="1">
                <a:off x="6264361" y="3523764"/>
                <a:ext cx="261237" cy="30142"/>
              </a:xfrm>
              <a:custGeom>
                <a:avLst/>
                <a:gdLst/>
                <a:ahLst/>
                <a:cxnLst/>
                <a:rect l="l" t="t" r="r" b="b"/>
                <a:pathLst>
                  <a:path w="1222" h="141" extrusionOk="0">
                    <a:moveTo>
                      <a:pt x="3" y="1"/>
                    </a:moveTo>
                    <a:lnTo>
                      <a:pt x="0" y="54"/>
                    </a:lnTo>
                    <a:lnTo>
                      <a:pt x="1219" y="140"/>
                    </a:lnTo>
                    <a:lnTo>
                      <a:pt x="1222" y="87"/>
                    </a:lnTo>
                    <a:lnTo>
                      <a:pt x="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55"/>
            <p:cNvGrpSpPr/>
            <p:nvPr/>
          </p:nvGrpSpPr>
          <p:grpSpPr>
            <a:xfrm>
              <a:off x="6242128" y="2540176"/>
              <a:ext cx="397628" cy="215059"/>
              <a:chOff x="6242128" y="2540176"/>
              <a:chExt cx="397628" cy="215059"/>
            </a:xfrm>
          </p:grpSpPr>
          <p:sp>
            <p:nvSpPr>
              <p:cNvPr id="1450" name="Google Shape;1450;p55"/>
              <p:cNvSpPr/>
              <p:nvPr/>
            </p:nvSpPr>
            <p:spPr>
              <a:xfrm flipH="1">
                <a:off x="6242128" y="2589559"/>
                <a:ext cx="397628" cy="165676"/>
              </a:xfrm>
              <a:custGeom>
                <a:avLst/>
                <a:gdLst/>
                <a:ahLst/>
                <a:cxnLst/>
                <a:rect l="l" t="t" r="r" b="b"/>
                <a:pathLst>
                  <a:path w="1860" h="775" extrusionOk="0">
                    <a:moveTo>
                      <a:pt x="48" y="1"/>
                    </a:moveTo>
                    <a:lnTo>
                      <a:pt x="0" y="641"/>
                    </a:lnTo>
                    <a:lnTo>
                      <a:pt x="1809" y="774"/>
                    </a:lnTo>
                    <a:lnTo>
                      <a:pt x="1859" y="134"/>
                    </a:lnTo>
                    <a:lnTo>
                      <a:pt x="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flipH="1">
                <a:off x="6294076" y="2540176"/>
                <a:ext cx="283684" cy="126983"/>
              </a:xfrm>
              <a:custGeom>
                <a:avLst/>
                <a:gdLst/>
                <a:ahLst/>
                <a:cxnLst/>
                <a:rect l="l" t="t" r="r" b="b"/>
                <a:pathLst>
                  <a:path w="1327" h="594" extrusionOk="0">
                    <a:moveTo>
                      <a:pt x="39" y="0"/>
                    </a:moveTo>
                    <a:lnTo>
                      <a:pt x="1" y="498"/>
                    </a:lnTo>
                    <a:lnTo>
                      <a:pt x="1288" y="593"/>
                    </a:lnTo>
                    <a:lnTo>
                      <a:pt x="1326" y="98"/>
                    </a:lnTo>
                    <a:lnTo>
                      <a:pt x="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55"/>
            <p:cNvSpPr/>
            <p:nvPr/>
          </p:nvSpPr>
          <p:spPr>
            <a:xfrm flipH="1">
              <a:off x="5896021" y="2864476"/>
              <a:ext cx="510503" cy="660140"/>
            </a:xfrm>
            <a:custGeom>
              <a:avLst/>
              <a:gdLst/>
              <a:ahLst/>
              <a:cxnLst/>
              <a:rect l="l" t="t" r="r" b="b"/>
              <a:pathLst>
                <a:path w="2388" h="3088" extrusionOk="0">
                  <a:moveTo>
                    <a:pt x="1401" y="0"/>
                  </a:moveTo>
                  <a:cubicBezTo>
                    <a:pt x="956" y="0"/>
                    <a:pt x="475" y="123"/>
                    <a:pt x="344" y="410"/>
                  </a:cubicBezTo>
                  <a:cubicBezTo>
                    <a:pt x="233" y="649"/>
                    <a:pt x="550" y="657"/>
                    <a:pt x="592" y="657"/>
                  </a:cubicBezTo>
                  <a:cubicBezTo>
                    <a:pt x="595" y="657"/>
                    <a:pt x="596" y="657"/>
                    <a:pt x="596" y="657"/>
                  </a:cubicBezTo>
                  <a:lnTo>
                    <a:pt x="596" y="657"/>
                  </a:lnTo>
                  <a:cubicBezTo>
                    <a:pt x="596" y="657"/>
                    <a:pt x="69" y="796"/>
                    <a:pt x="48" y="1107"/>
                  </a:cubicBezTo>
                  <a:cubicBezTo>
                    <a:pt x="36" y="1352"/>
                    <a:pt x="329" y="1379"/>
                    <a:pt x="454" y="1379"/>
                  </a:cubicBezTo>
                  <a:cubicBezTo>
                    <a:pt x="482" y="1379"/>
                    <a:pt x="501" y="1377"/>
                    <a:pt x="507" y="1377"/>
                  </a:cubicBezTo>
                  <a:lnTo>
                    <a:pt x="507" y="1377"/>
                  </a:lnTo>
                  <a:cubicBezTo>
                    <a:pt x="481" y="1386"/>
                    <a:pt x="0" y="1525"/>
                    <a:pt x="12" y="1839"/>
                  </a:cubicBezTo>
                  <a:cubicBezTo>
                    <a:pt x="21" y="2035"/>
                    <a:pt x="183" y="2076"/>
                    <a:pt x="317" y="2076"/>
                  </a:cubicBezTo>
                  <a:cubicBezTo>
                    <a:pt x="406" y="2076"/>
                    <a:pt x="482" y="2058"/>
                    <a:pt x="493" y="2056"/>
                  </a:cubicBezTo>
                  <a:lnTo>
                    <a:pt x="493" y="2056"/>
                  </a:lnTo>
                  <a:cubicBezTo>
                    <a:pt x="469" y="2074"/>
                    <a:pt x="158" y="2281"/>
                    <a:pt x="220" y="2518"/>
                  </a:cubicBezTo>
                  <a:cubicBezTo>
                    <a:pt x="252" y="2635"/>
                    <a:pt x="344" y="2675"/>
                    <a:pt x="466" y="2675"/>
                  </a:cubicBezTo>
                  <a:cubicBezTo>
                    <a:pt x="729" y="2675"/>
                    <a:pt x="1134" y="2487"/>
                    <a:pt x="1386" y="2487"/>
                  </a:cubicBezTo>
                  <a:cubicBezTo>
                    <a:pt x="1419" y="2487"/>
                    <a:pt x="1450" y="2490"/>
                    <a:pt x="1477" y="2498"/>
                  </a:cubicBezTo>
                  <a:cubicBezTo>
                    <a:pt x="1477" y="2498"/>
                    <a:pt x="1388" y="3073"/>
                    <a:pt x="1388" y="3088"/>
                  </a:cubicBezTo>
                  <a:cubicBezTo>
                    <a:pt x="1388" y="3088"/>
                    <a:pt x="2177" y="2616"/>
                    <a:pt x="2271" y="2166"/>
                  </a:cubicBezTo>
                  <a:cubicBezTo>
                    <a:pt x="2301" y="2032"/>
                    <a:pt x="2236" y="1896"/>
                    <a:pt x="2111" y="1837"/>
                  </a:cubicBezTo>
                  <a:cubicBezTo>
                    <a:pt x="2111" y="1837"/>
                    <a:pt x="2381" y="1712"/>
                    <a:pt x="2381" y="1466"/>
                  </a:cubicBezTo>
                  <a:cubicBezTo>
                    <a:pt x="2378" y="1338"/>
                    <a:pt x="2174" y="1229"/>
                    <a:pt x="2174" y="1229"/>
                  </a:cubicBezTo>
                  <a:cubicBezTo>
                    <a:pt x="2174" y="1229"/>
                    <a:pt x="2387" y="1119"/>
                    <a:pt x="2369" y="900"/>
                  </a:cubicBezTo>
                  <a:cubicBezTo>
                    <a:pt x="2357" y="725"/>
                    <a:pt x="2153" y="642"/>
                    <a:pt x="2153" y="642"/>
                  </a:cubicBezTo>
                  <a:cubicBezTo>
                    <a:pt x="2153" y="642"/>
                    <a:pt x="2310" y="440"/>
                    <a:pt x="2239" y="268"/>
                  </a:cubicBezTo>
                  <a:cubicBezTo>
                    <a:pt x="2174" y="100"/>
                    <a:pt x="18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flipH="1">
              <a:off x="5951177" y="2974999"/>
              <a:ext cx="336060" cy="36342"/>
            </a:xfrm>
            <a:custGeom>
              <a:avLst/>
              <a:gdLst/>
              <a:ahLst/>
              <a:cxnLst/>
              <a:rect l="l" t="t" r="r" b="b"/>
              <a:pathLst>
                <a:path w="1572" h="170" extrusionOk="0">
                  <a:moveTo>
                    <a:pt x="841" y="0"/>
                  </a:moveTo>
                  <a:cubicBezTo>
                    <a:pt x="556" y="0"/>
                    <a:pt x="271" y="45"/>
                    <a:pt x="15" y="140"/>
                  </a:cubicBezTo>
                  <a:cubicBezTo>
                    <a:pt x="1" y="145"/>
                    <a:pt x="3" y="169"/>
                    <a:pt x="18" y="169"/>
                  </a:cubicBezTo>
                  <a:cubicBezTo>
                    <a:pt x="19" y="169"/>
                    <a:pt x="20" y="169"/>
                    <a:pt x="21" y="169"/>
                  </a:cubicBezTo>
                  <a:cubicBezTo>
                    <a:pt x="374" y="110"/>
                    <a:pt x="703" y="75"/>
                    <a:pt x="1041" y="75"/>
                  </a:cubicBezTo>
                  <a:cubicBezTo>
                    <a:pt x="1213" y="75"/>
                    <a:pt x="1387" y="84"/>
                    <a:pt x="1568" y="104"/>
                  </a:cubicBezTo>
                  <a:cubicBezTo>
                    <a:pt x="1571" y="104"/>
                    <a:pt x="1571" y="101"/>
                    <a:pt x="1571" y="101"/>
                  </a:cubicBezTo>
                  <a:cubicBezTo>
                    <a:pt x="1571" y="98"/>
                    <a:pt x="1571" y="98"/>
                    <a:pt x="1568" y="98"/>
                  </a:cubicBezTo>
                  <a:cubicBezTo>
                    <a:pt x="1340" y="34"/>
                    <a:pt x="1091" y="0"/>
                    <a:pt x="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flipH="1">
              <a:off x="5937922" y="3105616"/>
              <a:ext cx="368768" cy="56864"/>
            </a:xfrm>
            <a:custGeom>
              <a:avLst/>
              <a:gdLst/>
              <a:ahLst/>
              <a:cxnLst/>
              <a:rect l="l" t="t" r="r" b="b"/>
              <a:pathLst>
                <a:path w="1725" h="266" extrusionOk="0">
                  <a:moveTo>
                    <a:pt x="1064" y="0"/>
                  </a:moveTo>
                  <a:cubicBezTo>
                    <a:pt x="712" y="0"/>
                    <a:pt x="344" y="72"/>
                    <a:pt x="23" y="237"/>
                  </a:cubicBezTo>
                  <a:cubicBezTo>
                    <a:pt x="7" y="245"/>
                    <a:pt x="1" y="266"/>
                    <a:pt x="12" y="266"/>
                  </a:cubicBezTo>
                  <a:cubicBezTo>
                    <a:pt x="14" y="266"/>
                    <a:pt x="17" y="265"/>
                    <a:pt x="20" y="264"/>
                  </a:cubicBezTo>
                  <a:cubicBezTo>
                    <a:pt x="304" y="145"/>
                    <a:pt x="875" y="77"/>
                    <a:pt x="1343" y="77"/>
                  </a:cubicBezTo>
                  <a:cubicBezTo>
                    <a:pt x="1480" y="77"/>
                    <a:pt x="1609" y="83"/>
                    <a:pt x="1719" y="95"/>
                  </a:cubicBezTo>
                  <a:cubicBezTo>
                    <a:pt x="1721" y="95"/>
                    <a:pt x="1724" y="86"/>
                    <a:pt x="1719" y="86"/>
                  </a:cubicBezTo>
                  <a:cubicBezTo>
                    <a:pt x="1518" y="31"/>
                    <a:pt x="1295" y="0"/>
                    <a:pt x="1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flipH="1">
              <a:off x="5956949" y="3238799"/>
              <a:ext cx="353162" cy="72470"/>
            </a:xfrm>
            <a:custGeom>
              <a:avLst/>
              <a:gdLst/>
              <a:ahLst/>
              <a:cxnLst/>
              <a:rect l="l" t="t" r="r" b="b"/>
              <a:pathLst>
                <a:path w="1652" h="339" extrusionOk="0">
                  <a:moveTo>
                    <a:pt x="1159" y="0"/>
                  </a:moveTo>
                  <a:cubicBezTo>
                    <a:pt x="1009" y="0"/>
                    <a:pt x="859" y="14"/>
                    <a:pt x="726" y="32"/>
                  </a:cubicBezTo>
                  <a:cubicBezTo>
                    <a:pt x="466" y="62"/>
                    <a:pt x="217" y="163"/>
                    <a:pt x="6" y="320"/>
                  </a:cubicBezTo>
                  <a:cubicBezTo>
                    <a:pt x="1" y="325"/>
                    <a:pt x="5" y="339"/>
                    <a:pt x="11" y="339"/>
                  </a:cubicBezTo>
                  <a:cubicBezTo>
                    <a:pt x="12" y="339"/>
                    <a:pt x="14" y="338"/>
                    <a:pt x="15" y="338"/>
                  </a:cubicBezTo>
                  <a:cubicBezTo>
                    <a:pt x="448" y="137"/>
                    <a:pt x="897" y="69"/>
                    <a:pt x="1362" y="69"/>
                  </a:cubicBezTo>
                  <a:cubicBezTo>
                    <a:pt x="1455" y="69"/>
                    <a:pt x="1548" y="72"/>
                    <a:pt x="1643" y="77"/>
                  </a:cubicBezTo>
                  <a:cubicBezTo>
                    <a:pt x="1651" y="77"/>
                    <a:pt x="1651" y="68"/>
                    <a:pt x="1643" y="65"/>
                  </a:cubicBezTo>
                  <a:cubicBezTo>
                    <a:pt x="1498" y="18"/>
                    <a:pt x="1329"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flipH="1">
              <a:off x="7290492" y="3023740"/>
              <a:ext cx="1136020" cy="1253796"/>
            </a:xfrm>
            <a:custGeom>
              <a:avLst/>
              <a:gdLst/>
              <a:ahLst/>
              <a:cxnLst/>
              <a:rect l="l" t="t" r="r" b="b"/>
              <a:pathLst>
                <a:path w="5314" h="5865" extrusionOk="0">
                  <a:moveTo>
                    <a:pt x="2842" y="0"/>
                  </a:moveTo>
                  <a:cubicBezTo>
                    <a:pt x="2549" y="0"/>
                    <a:pt x="2265" y="100"/>
                    <a:pt x="2106" y="220"/>
                  </a:cubicBezTo>
                  <a:cubicBezTo>
                    <a:pt x="522" y="1418"/>
                    <a:pt x="534" y="3333"/>
                    <a:pt x="1" y="5859"/>
                  </a:cubicBezTo>
                  <a:lnTo>
                    <a:pt x="5032" y="5865"/>
                  </a:lnTo>
                  <a:lnTo>
                    <a:pt x="4887" y="4270"/>
                  </a:lnTo>
                  <a:cubicBezTo>
                    <a:pt x="4887" y="4270"/>
                    <a:pt x="5314" y="3618"/>
                    <a:pt x="5251" y="2850"/>
                  </a:cubicBezTo>
                  <a:cubicBezTo>
                    <a:pt x="5207" y="2289"/>
                    <a:pt x="3606" y="330"/>
                    <a:pt x="3505" y="238"/>
                  </a:cubicBezTo>
                  <a:cubicBezTo>
                    <a:pt x="3320" y="65"/>
                    <a:pt x="3078"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flipH="1">
              <a:off x="7264411" y="3351460"/>
              <a:ext cx="1162742" cy="926077"/>
            </a:xfrm>
            <a:custGeom>
              <a:avLst/>
              <a:gdLst/>
              <a:ahLst/>
              <a:cxnLst/>
              <a:rect l="l" t="t" r="r" b="b"/>
              <a:pathLst>
                <a:path w="5439" h="4332" extrusionOk="0">
                  <a:moveTo>
                    <a:pt x="2165" y="0"/>
                  </a:moveTo>
                  <a:cubicBezTo>
                    <a:pt x="2165" y="0"/>
                    <a:pt x="1951" y="2061"/>
                    <a:pt x="1412" y="2414"/>
                  </a:cubicBezTo>
                  <a:cubicBezTo>
                    <a:pt x="1163" y="2581"/>
                    <a:pt x="871" y="2667"/>
                    <a:pt x="575" y="2667"/>
                  </a:cubicBezTo>
                  <a:cubicBezTo>
                    <a:pt x="482" y="2667"/>
                    <a:pt x="389" y="2659"/>
                    <a:pt x="297" y="2642"/>
                  </a:cubicBezTo>
                  <a:lnTo>
                    <a:pt x="1" y="4326"/>
                  </a:lnTo>
                  <a:lnTo>
                    <a:pt x="5035" y="4332"/>
                  </a:lnTo>
                  <a:lnTo>
                    <a:pt x="4890" y="2737"/>
                  </a:lnTo>
                  <a:cubicBezTo>
                    <a:pt x="4890" y="2737"/>
                    <a:pt x="5438" y="2004"/>
                    <a:pt x="5254" y="1317"/>
                  </a:cubicBezTo>
                  <a:cubicBezTo>
                    <a:pt x="5067" y="629"/>
                    <a:pt x="4522" y="0"/>
                    <a:pt x="4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flipH="1">
              <a:off x="7409569" y="3890392"/>
              <a:ext cx="296297" cy="27577"/>
            </a:xfrm>
            <a:custGeom>
              <a:avLst/>
              <a:gdLst/>
              <a:ahLst/>
              <a:cxnLst/>
              <a:rect l="l" t="t" r="r" b="b"/>
              <a:pathLst>
                <a:path w="1386" h="129" extrusionOk="0">
                  <a:moveTo>
                    <a:pt x="271" y="0"/>
                  </a:moveTo>
                  <a:cubicBezTo>
                    <a:pt x="185" y="0"/>
                    <a:pt x="99" y="3"/>
                    <a:pt x="12" y="8"/>
                  </a:cubicBezTo>
                  <a:cubicBezTo>
                    <a:pt x="1" y="8"/>
                    <a:pt x="1" y="26"/>
                    <a:pt x="9" y="29"/>
                  </a:cubicBezTo>
                  <a:cubicBezTo>
                    <a:pt x="241" y="35"/>
                    <a:pt x="472" y="59"/>
                    <a:pt x="703" y="85"/>
                  </a:cubicBezTo>
                  <a:cubicBezTo>
                    <a:pt x="819" y="94"/>
                    <a:pt x="934" y="112"/>
                    <a:pt x="1047" y="121"/>
                  </a:cubicBezTo>
                  <a:cubicBezTo>
                    <a:pt x="1087" y="126"/>
                    <a:pt x="1128" y="129"/>
                    <a:pt x="1169" y="129"/>
                  </a:cubicBezTo>
                  <a:cubicBezTo>
                    <a:pt x="1239" y="129"/>
                    <a:pt x="1310" y="121"/>
                    <a:pt x="1379" y="106"/>
                  </a:cubicBezTo>
                  <a:cubicBezTo>
                    <a:pt x="1385" y="106"/>
                    <a:pt x="1385" y="97"/>
                    <a:pt x="1379" y="97"/>
                  </a:cubicBezTo>
                  <a:cubicBezTo>
                    <a:pt x="1358" y="99"/>
                    <a:pt x="1337" y="100"/>
                    <a:pt x="1316" y="100"/>
                  </a:cubicBezTo>
                  <a:cubicBezTo>
                    <a:pt x="1278" y="100"/>
                    <a:pt x="1240" y="97"/>
                    <a:pt x="1201" y="91"/>
                  </a:cubicBezTo>
                  <a:cubicBezTo>
                    <a:pt x="1145" y="82"/>
                    <a:pt x="1089" y="76"/>
                    <a:pt x="1032" y="68"/>
                  </a:cubicBezTo>
                  <a:cubicBezTo>
                    <a:pt x="923" y="47"/>
                    <a:pt x="807" y="29"/>
                    <a:pt x="697" y="20"/>
                  </a:cubicBezTo>
                  <a:cubicBezTo>
                    <a:pt x="555" y="7"/>
                    <a:pt x="413" y="0"/>
                    <a:pt x="2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flipH="1">
              <a:off x="7575033" y="3921817"/>
              <a:ext cx="243066" cy="33990"/>
            </a:xfrm>
            <a:custGeom>
              <a:avLst/>
              <a:gdLst/>
              <a:ahLst/>
              <a:cxnLst/>
              <a:rect l="l" t="t" r="r" b="b"/>
              <a:pathLst>
                <a:path w="1137" h="159" extrusionOk="0">
                  <a:moveTo>
                    <a:pt x="982" y="1"/>
                  </a:moveTo>
                  <a:cubicBezTo>
                    <a:pt x="938" y="4"/>
                    <a:pt x="893" y="4"/>
                    <a:pt x="849" y="7"/>
                  </a:cubicBezTo>
                  <a:cubicBezTo>
                    <a:pt x="751" y="12"/>
                    <a:pt x="659" y="18"/>
                    <a:pt x="567" y="33"/>
                  </a:cubicBezTo>
                  <a:cubicBezTo>
                    <a:pt x="377" y="57"/>
                    <a:pt x="193" y="95"/>
                    <a:pt x="10" y="143"/>
                  </a:cubicBezTo>
                  <a:cubicBezTo>
                    <a:pt x="2" y="146"/>
                    <a:pt x="1" y="158"/>
                    <a:pt x="7" y="158"/>
                  </a:cubicBezTo>
                  <a:cubicBezTo>
                    <a:pt x="8" y="158"/>
                    <a:pt x="9" y="158"/>
                    <a:pt x="10" y="158"/>
                  </a:cubicBezTo>
                  <a:cubicBezTo>
                    <a:pt x="199" y="128"/>
                    <a:pt x="383" y="104"/>
                    <a:pt x="570" y="84"/>
                  </a:cubicBezTo>
                  <a:cubicBezTo>
                    <a:pt x="665" y="75"/>
                    <a:pt x="757" y="60"/>
                    <a:pt x="852" y="48"/>
                  </a:cubicBezTo>
                  <a:lnTo>
                    <a:pt x="991" y="33"/>
                  </a:lnTo>
                  <a:cubicBezTo>
                    <a:pt x="1038" y="27"/>
                    <a:pt x="1083" y="15"/>
                    <a:pt x="1130" y="12"/>
                  </a:cubicBezTo>
                  <a:cubicBezTo>
                    <a:pt x="1131" y="13"/>
                    <a:pt x="1132" y="13"/>
                    <a:pt x="1132" y="13"/>
                  </a:cubicBezTo>
                  <a:cubicBezTo>
                    <a:pt x="1136" y="13"/>
                    <a:pt x="1136" y="4"/>
                    <a:pt x="1130" y="4"/>
                  </a:cubicBezTo>
                  <a:cubicBezTo>
                    <a:pt x="1121" y="4"/>
                    <a:pt x="1111" y="4"/>
                    <a:pt x="1101" y="4"/>
                  </a:cubicBezTo>
                  <a:cubicBezTo>
                    <a:pt x="1061" y="4"/>
                    <a:pt x="1018" y="1"/>
                    <a:pt x="9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flipH="1">
              <a:off x="7809117" y="3024809"/>
              <a:ext cx="1124476" cy="974177"/>
            </a:xfrm>
            <a:custGeom>
              <a:avLst/>
              <a:gdLst/>
              <a:ahLst/>
              <a:cxnLst/>
              <a:rect l="l" t="t" r="r" b="b"/>
              <a:pathLst>
                <a:path w="5260" h="4557" extrusionOk="0">
                  <a:moveTo>
                    <a:pt x="4897" y="0"/>
                  </a:moveTo>
                  <a:cubicBezTo>
                    <a:pt x="4787" y="0"/>
                    <a:pt x="4645" y="37"/>
                    <a:pt x="4486" y="105"/>
                  </a:cubicBezTo>
                  <a:cubicBezTo>
                    <a:pt x="3220" y="642"/>
                    <a:pt x="81" y="2856"/>
                    <a:pt x="39" y="3639"/>
                  </a:cubicBezTo>
                  <a:cubicBezTo>
                    <a:pt x="1" y="4337"/>
                    <a:pt x="423" y="4557"/>
                    <a:pt x="871" y="4557"/>
                  </a:cubicBezTo>
                  <a:cubicBezTo>
                    <a:pt x="1180" y="4557"/>
                    <a:pt x="1500" y="4453"/>
                    <a:pt x="1694" y="4330"/>
                  </a:cubicBezTo>
                  <a:cubicBezTo>
                    <a:pt x="2316" y="3933"/>
                    <a:pt x="4525" y="1309"/>
                    <a:pt x="4816" y="894"/>
                  </a:cubicBezTo>
                  <a:cubicBezTo>
                    <a:pt x="5260" y="262"/>
                    <a:pt x="5191" y="0"/>
                    <a:pt x="4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flipH="1">
              <a:off x="8070141" y="3420510"/>
              <a:ext cx="748011" cy="583394"/>
            </a:xfrm>
            <a:custGeom>
              <a:avLst/>
              <a:gdLst/>
              <a:ahLst/>
              <a:cxnLst/>
              <a:rect l="l" t="t" r="r" b="b"/>
              <a:pathLst>
                <a:path w="3499" h="2729" extrusionOk="0">
                  <a:moveTo>
                    <a:pt x="3499" y="0"/>
                  </a:moveTo>
                  <a:lnTo>
                    <a:pt x="2731" y="869"/>
                  </a:lnTo>
                  <a:cubicBezTo>
                    <a:pt x="2476" y="1154"/>
                    <a:pt x="2218" y="1441"/>
                    <a:pt x="1951" y="1720"/>
                  </a:cubicBezTo>
                  <a:cubicBezTo>
                    <a:pt x="1821" y="1862"/>
                    <a:pt x="1687" y="2002"/>
                    <a:pt x="1548" y="2135"/>
                  </a:cubicBezTo>
                  <a:cubicBezTo>
                    <a:pt x="1480" y="2200"/>
                    <a:pt x="1409" y="2266"/>
                    <a:pt x="1334" y="2325"/>
                  </a:cubicBezTo>
                  <a:cubicBezTo>
                    <a:pt x="1260" y="2387"/>
                    <a:pt x="1183" y="2440"/>
                    <a:pt x="1103" y="2491"/>
                  </a:cubicBezTo>
                  <a:cubicBezTo>
                    <a:pt x="937" y="2589"/>
                    <a:pt x="756" y="2654"/>
                    <a:pt x="570" y="2687"/>
                  </a:cubicBezTo>
                  <a:cubicBezTo>
                    <a:pt x="495" y="2699"/>
                    <a:pt x="420" y="2706"/>
                    <a:pt x="344" y="2706"/>
                  </a:cubicBezTo>
                  <a:cubicBezTo>
                    <a:pt x="228" y="2706"/>
                    <a:pt x="112" y="2690"/>
                    <a:pt x="0" y="2660"/>
                  </a:cubicBezTo>
                  <a:lnTo>
                    <a:pt x="0" y="2660"/>
                  </a:lnTo>
                  <a:cubicBezTo>
                    <a:pt x="89" y="2695"/>
                    <a:pt x="184" y="2716"/>
                    <a:pt x="282" y="2725"/>
                  </a:cubicBezTo>
                  <a:cubicBezTo>
                    <a:pt x="321" y="2728"/>
                    <a:pt x="361" y="2729"/>
                    <a:pt x="401" y="2729"/>
                  </a:cubicBezTo>
                  <a:cubicBezTo>
                    <a:pt x="457" y="2729"/>
                    <a:pt x="514" y="2726"/>
                    <a:pt x="570" y="2719"/>
                  </a:cubicBezTo>
                  <a:cubicBezTo>
                    <a:pt x="765" y="2692"/>
                    <a:pt x="952" y="2630"/>
                    <a:pt x="1124" y="2532"/>
                  </a:cubicBezTo>
                  <a:cubicBezTo>
                    <a:pt x="1210" y="2485"/>
                    <a:pt x="1290" y="2429"/>
                    <a:pt x="1367" y="2369"/>
                  </a:cubicBezTo>
                  <a:cubicBezTo>
                    <a:pt x="1444" y="2307"/>
                    <a:pt x="1515" y="2242"/>
                    <a:pt x="1583" y="2174"/>
                  </a:cubicBezTo>
                  <a:cubicBezTo>
                    <a:pt x="1726" y="2043"/>
                    <a:pt x="1862" y="1904"/>
                    <a:pt x="1996" y="1764"/>
                  </a:cubicBezTo>
                  <a:cubicBezTo>
                    <a:pt x="2259" y="1480"/>
                    <a:pt x="2517" y="1192"/>
                    <a:pt x="2766" y="899"/>
                  </a:cubicBezTo>
                  <a:cubicBezTo>
                    <a:pt x="2891" y="751"/>
                    <a:pt x="3015" y="608"/>
                    <a:pt x="3137" y="454"/>
                  </a:cubicBezTo>
                  <a:cubicBezTo>
                    <a:pt x="3259" y="303"/>
                    <a:pt x="3383" y="155"/>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flipH="1">
              <a:off x="8064372" y="3447660"/>
              <a:ext cx="68623" cy="48527"/>
            </a:xfrm>
            <a:custGeom>
              <a:avLst/>
              <a:gdLst/>
              <a:ahLst/>
              <a:cxnLst/>
              <a:rect l="l" t="t" r="r" b="b"/>
              <a:pathLst>
                <a:path w="321" h="227" extrusionOk="0">
                  <a:moveTo>
                    <a:pt x="320" y="1"/>
                  </a:moveTo>
                  <a:lnTo>
                    <a:pt x="160" y="111"/>
                  </a:lnTo>
                  <a:cubicBezTo>
                    <a:pt x="104" y="146"/>
                    <a:pt x="51" y="185"/>
                    <a:pt x="0" y="226"/>
                  </a:cubicBezTo>
                  <a:cubicBezTo>
                    <a:pt x="63" y="203"/>
                    <a:pt x="122" y="173"/>
                    <a:pt x="178" y="134"/>
                  </a:cubicBezTo>
                  <a:cubicBezTo>
                    <a:pt x="232" y="99"/>
                    <a:pt x="282" y="54"/>
                    <a:pt x="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flipH="1">
              <a:off x="7883729" y="3024381"/>
              <a:ext cx="99835" cy="327291"/>
            </a:xfrm>
            <a:custGeom>
              <a:avLst/>
              <a:gdLst/>
              <a:ahLst/>
              <a:cxnLst/>
              <a:rect l="l" t="t" r="r" b="b"/>
              <a:pathLst>
                <a:path w="467" h="1531" extrusionOk="0">
                  <a:moveTo>
                    <a:pt x="232" y="0"/>
                  </a:moveTo>
                  <a:lnTo>
                    <a:pt x="1" y="60"/>
                  </a:lnTo>
                  <a:cubicBezTo>
                    <a:pt x="1" y="60"/>
                    <a:pt x="229" y="1014"/>
                    <a:pt x="90" y="1530"/>
                  </a:cubicBezTo>
                  <a:lnTo>
                    <a:pt x="452" y="1530"/>
                  </a:lnTo>
                  <a:cubicBezTo>
                    <a:pt x="466" y="1011"/>
                    <a:pt x="392" y="496"/>
                    <a:pt x="2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flipH="1">
              <a:off x="7460449" y="3034429"/>
              <a:ext cx="244777" cy="317243"/>
            </a:xfrm>
            <a:custGeom>
              <a:avLst/>
              <a:gdLst/>
              <a:ahLst/>
              <a:cxnLst/>
              <a:rect l="l" t="t" r="r" b="b"/>
              <a:pathLst>
                <a:path w="1145" h="1484" extrusionOk="0">
                  <a:moveTo>
                    <a:pt x="1" y="1"/>
                  </a:moveTo>
                  <a:lnTo>
                    <a:pt x="917" y="1483"/>
                  </a:lnTo>
                  <a:lnTo>
                    <a:pt x="1145" y="1483"/>
                  </a:lnTo>
                  <a:cubicBezTo>
                    <a:pt x="739" y="798"/>
                    <a:pt x="253" y="99"/>
                    <a:pt x="253" y="99"/>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flipH="1">
              <a:off x="7633395" y="2709274"/>
              <a:ext cx="277271" cy="511566"/>
            </a:xfrm>
            <a:custGeom>
              <a:avLst/>
              <a:gdLst/>
              <a:ahLst/>
              <a:cxnLst/>
              <a:rect l="l" t="t" r="r" b="b"/>
              <a:pathLst>
                <a:path w="1297" h="2393" extrusionOk="0">
                  <a:moveTo>
                    <a:pt x="114" y="1"/>
                  </a:moveTo>
                  <a:cubicBezTo>
                    <a:pt x="114" y="1"/>
                    <a:pt x="87" y="238"/>
                    <a:pt x="60" y="538"/>
                  </a:cubicBezTo>
                  <a:cubicBezTo>
                    <a:pt x="60" y="549"/>
                    <a:pt x="57" y="564"/>
                    <a:pt x="54" y="579"/>
                  </a:cubicBezTo>
                  <a:cubicBezTo>
                    <a:pt x="54" y="591"/>
                    <a:pt x="51" y="612"/>
                    <a:pt x="48" y="626"/>
                  </a:cubicBezTo>
                  <a:cubicBezTo>
                    <a:pt x="45" y="671"/>
                    <a:pt x="39" y="715"/>
                    <a:pt x="36" y="760"/>
                  </a:cubicBezTo>
                  <a:cubicBezTo>
                    <a:pt x="34" y="795"/>
                    <a:pt x="31" y="828"/>
                    <a:pt x="28" y="867"/>
                  </a:cubicBezTo>
                  <a:cubicBezTo>
                    <a:pt x="28" y="902"/>
                    <a:pt x="25" y="938"/>
                    <a:pt x="22" y="973"/>
                  </a:cubicBezTo>
                  <a:cubicBezTo>
                    <a:pt x="1" y="1332"/>
                    <a:pt x="10" y="1703"/>
                    <a:pt x="22" y="1744"/>
                  </a:cubicBezTo>
                  <a:cubicBezTo>
                    <a:pt x="50" y="1842"/>
                    <a:pt x="477" y="2393"/>
                    <a:pt x="923" y="2393"/>
                  </a:cubicBezTo>
                  <a:cubicBezTo>
                    <a:pt x="939" y="2393"/>
                    <a:pt x="955" y="2392"/>
                    <a:pt x="970" y="2391"/>
                  </a:cubicBezTo>
                  <a:cubicBezTo>
                    <a:pt x="1119" y="2376"/>
                    <a:pt x="1136" y="1596"/>
                    <a:pt x="1136" y="1596"/>
                  </a:cubicBezTo>
                  <a:lnTo>
                    <a:pt x="1148" y="1534"/>
                  </a:lnTo>
                  <a:lnTo>
                    <a:pt x="1297" y="671"/>
                  </a:lnTo>
                  <a:lnTo>
                    <a:pt x="262" y="78"/>
                  </a:lnTo>
                  <a:lnTo>
                    <a:pt x="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flipH="1">
              <a:off x="7632753" y="2709274"/>
              <a:ext cx="265085" cy="327932"/>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flipH="1">
              <a:off x="7499568" y="2643217"/>
              <a:ext cx="768534" cy="1167644"/>
            </a:xfrm>
            <a:custGeom>
              <a:avLst/>
              <a:gdLst/>
              <a:ahLst/>
              <a:cxnLst/>
              <a:rect l="l" t="t" r="r" b="b"/>
              <a:pathLst>
                <a:path w="3595" h="5462" extrusionOk="0">
                  <a:moveTo>
                    <a:pt x="1299" y="0"/>
                  </a:moveTo>
                  <a:cubicBezTo>
                    <a:pt x="1040" y="0"/>
                    <a:pt x="774" y="92"/>
                    <a:pt x="585" y="369"/>
                  </a:cubicBezTo>
                  <a:cubicBezTo>
                    <a:pt x="1" y="1226"/>
                    <a:pt x="1267" y="2732"/>
                    <a:pt x="1332" y="3524"/>
                  </a:cubicBezTo>
                  <a:cubicBezTo>
                    <a:pt x="1428" y="4707"/>
                    <a:pt x="1955" y="5462"/>
                    <a:pt x="2506" y="5462"/>
                  </a:cubicBezTo>
                  <a:cubicBezTo>
                    <a:pt x="2622" y="5462"/>
                    <a:pt x="2739" y="5428"/>
                    <a:pt x="2853" y="5359"/>
                  </a:cubicBezTo>
                  <a:cubicBezTo>
                    <a:pt x="3594" y="4911"/>
                    <a:pt x="3547" y="3693"/>
                    <a:pt x="2159" y="2314"/>
                  </a:cubicBezTo>
                  <a:cubicBezTo>
                    <a:pt x="1290" y="1451"/>
                    <a:pt x="1157" y="823"/>
                    <a:pt x="1356" y="678"/>
                  </a:cubicBezTo>
                  <a:cubicBezTo>
                    <a:pt x="1428" y="627"/>
                    <a:pt x="1514" y="610"/>
                    <a:pt x="1595" y="610"/>
                  </a:cubicBezTo>
                  <a:cubicBezTo>
                    <a:pt x="1740" y="610"/>
                    <a:pt x="1869" y="663"/>
                    <a:pt x="1869" y="663"/>
                  </a:cubicBezTo>
                  <a:lnTo>
                    <a:pt x="2044" y="224"/>
                  </a:lnTo>
                  <a:cubicBezTo>
                    <a:pt x="1895" y="125"/>
                    <a:pt x="1602" y="0"/>
                    <a:pt x="1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flipH="1">
              <a:off x="7854654" y="2634880"/>
              <a:ext cx="354445" cy="523323"/>
            </a:xfrm>
            <a:custGeom>
              <a:avLst/>
              <a:gdLst/>
              <a:ahLst/>
              <a:cxnLst/>
              <a:rect l="l" t="t" r="r" b="b"/>
              <a:pathLst>
                <a:path w="1658" h="2448" extrusionOk="0">
                  <a:moveTo>
                    <a:pt x="927" y="0"/>
                  </a:moveTo>
                  <a:cubicBezTo>
                    <a:pt x="861" y="0"/>
                    <a:pt x="795" y="6"/>
                    <a:pt x="730" y="17"/>
                  </a:cubicBezTo>
                  <a:cubicBezTo>
                    <a:pt x="567" y="46"/>
                    <a:pt x="416" y="127"/>
                    <a:pt x="300" y="248"/>
                  </a:cubicBezTo>
                  <a:cubicBezTo>
                    <a:pt x="184" y="367"/>
                    <a:pt x="98" y="512"/>
                    <a:pt x="51" y="672"/>
                  </a:cubicBezTo>
                  <a:cubicBezTo>
                    <a:pt x="9" y="832"/>
                    <a:pt x="0" y="998"/>
                    <a:pt x="27" y="1161"/>
                  </a:cubicBezTo>
                  <a:cubicBezTo>
                    <a:pt x="57" y="1318"/>
                    <a:pt x="101" y="1476"/>
                    <a:pt x="164" y="1624"/>
                  </a:cubicBezTo>
                  <a:cubicBezTo>
                    <a:pt x="291" y="1914"/>
                    <a:pt x="448" y="2193"/>
                    <a:pt x="638" y="2448"/>
                  </a:cubicBezTo>
                  <a:cubicBezTo>
                    <a:pt x="478" y="2175"/>
                    <a:pt x="341" y="1894"/>
                    <a:pt x="226" y="1600"/>
                  </a:cubicBezTo>
                  <a:cubicBezTo>
                    <a:pt x="172" y="1455"/>
                    <a:pt x="131" y="1304"/>
                    <a:pt x="110" y="1149"/>
                  </a:cubicBezTo>
                  <a:cubicBezTo>
                    <a:pt x="86" y="998"/>
                    <a:pt x="95" y="844"/>
                    <a:pt x="134" y="699"/>
                  </a:cubicBezTo>
                  <a:cubicBezTo>
                    <a:pt x="175" y="551"/>
                    <a:pt x="252" y="417"/>
                    <a:pt x="356" y="307"/>
                  </a:cubicBezTo>
                  <a:cubicBezTo>
                    <a:pt x="460" y="195"/>
                    <a:pt x="593" y="118"/>
                    <a:pt x="742" y="85"/>
                  </a:cubicBezTo>
                  <a:cubicBezTo>
                    <a:pt x="825" y="67"/>
                    <a:pt x="909" y="58"/>
                    <a:pt x="993" y="58"/>
                  </a:cubicBezTo>
                  <a:cubicBezTo>
                    <a:pt x="1062" y="58"/>
                    <a:pt x="1132" y="64"/>
                    <a:pt x="1201" y="76"/>
                  </a:cubicBezTo>
                  <a:cubicBezTo>
                    <a:pt x="1278" y="88"/>
                    <a:pt x="1355" y="103"/>
                    <a:pt x="1430" y="127"/>
                  </a:cubicBezTo>
                  <a:cubicBezTo>
                    <a:pt x="1510" y="147"/>
                    <a:pt x="1584" y="171"/>
                    <a:pt x="1658" y="201"/>
                  </a:cubicBezTo>
                  <a:cubicBezTo>
                    <a:pt x="1515" y="127"/>
                    <a:pt x="1367" y="70"/>
                    <a:pt x="1213" y="35"/>
                  </a:cubicBezTo>
                  <a:cubicBezTo>
                    <a:pt x="1118" y="12"/>
                    <a:pt x="1023"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flipH="1">
              <a:off x="7522444" y="3033787"/>
              <a:ext cx="383733" cy="775365"/>
            </a:xfrm>
            <a:custGeom>
              <a:avLst/>
              <a:gdLst/>
              <a:ahLst/>
              <a:cxnLst/>
              <a:rect l="l" t="t" r="r" b="b"/>
              <a:pathLst>
                <a:path w="1795" h="3627" extrusionOk="0">
                  <a:moveTo>
                    <a:pt x="1" y="1"/>
                  </a:moveTo>
                  <a:lnTo>
                    <a:pt x="1" y="1"/>
                  </a:lnTo>
                  <a:cubicBezTo>
                    <a:pt x="128" y="146"/>
                    <a:pt x="270" y="277"/>
                    <a:pt x="410" y="413"/>
                  </a:cubicBezTo>
                  <a:cubicBezTo>
                    <a:pt x="546" y="549"/>
                    <a:pt x="688" y="683"/>
                    <a:pt x="822" y="822"/>
                  </a:cubicBezTo>
                  <a:cubicBezTo>
                    <a:pt x="955" y="961"/>
                    <a:pt x="1089" y="1101"/>
                    <a:pt x="1207" y="1252"/>
                  </a:cubicBezTo>
                  <a:cubicBezTo>
                    <a:pt x="1329" y="1397"/>
                    <a:pt x="1436" y="1557"/>
                    <a:pt x="1528" y="1726"/>
                  </a:cubicBezTo>
                  <a:cubicBezTo>
                    <a:pt x="1619" y="1889"/>
                    <a:pt x="1679" y="2073"/>
                    <a:pt x="1702" y="2260"/>
                  </a:cubicBezTo>
                  <a:cubicBezTo>
                    <a:pt x="1720" y="2447"/>
                    <a:pt x="1702" y="2640"/>
                    <a:pt x="1655" y="2820"/>
                  </a:cubicBezTo>
                  <a:cubicBezTo>
                    <a:pt x="1608" y="3004"/>
                    <a:pt x="1519" y="3176"/>
                    <a:pt x="1391" y="3319"/>
                  </a:cubicBezTo>
                  <a:cubicBezTo>
                    <a:pt x="1329" y="3390"/>
                    <a:pt x="1258" y="3455"/>
                    <a:pt x="1178" y="3508"/>
                  </a:cubicBezTo>
                  <a:cubicBezTo>
                    <a:pt x="1136" y="3535"/>
                    <a:pt x="1095" y="3559"/>
                    <a:pt x="1053" y="3579"/>
                  </a:cubicBezTo>
                  <a:cubicBezTo>
                    <a:pt x="1012" y="3600"/>
                    <a:pt x="964" y="3618"/>
                    <a:pt x="917" y="3627"/>
                  </a:cubicBezTo>
                  <a:cubicBezTo>
                    <a:pt x="1015" y="3612"/>
                    <a:pt x="1107" y="3579"/>
                    <a:pt x="1190" y="3526"/>
                  </a:cubicBezTo>
                  <a:cubicBezTo>
                    <a:pt x="1276" y="3479"/>
                    <a:pt x="1356" y="3419"/>
                    <a:pt x="1424" y="3348"/>
                  </a:cubicBezTo>
                  <a:cubicBezTo>
                    <a:pt x="1495" y="3277"/>
                    <a:pt x="1554" y="3200"/>
                    <a:pt x="1605" y="3114"/>
                  </a:cubicBezTo>
                  <a:cubicBezTo>
                    <a:pt x="1655" y="3028"/>
                    <a:pt x="1694" y="2936"/>
                    <a:pt x="1723" y="2841"/>
                  </a:cubicBezTo>
                  <a:cubicBezTo>
                    <a:pt x="1753" y="2746"/>
                    <a:pt x="1771" y="2648"/>
                    <a:pt x="1783" y="2551"/>
                  </a:cubicBezTo>
                  <a:lnTo>
                    <a:pt x="1788" y="2477"/>
                  </a:lnTo>
                  <a:lnTo>
                    <a:pt x="1791" y="2402"/>
                  </a:lnTo>
                  <a:cubicBezTo>
                    <a:pt x="1794" y="2352"/>
                    <a:pt x="1791" y="2302"/>
                    <a:pt x="1788" y="2254"/>
                  </a:cubicBezTo>
                  <a:cubicBezTo>
                    <a:pt x="1765" y="2053"/>
                    <a:pt x="1702" y="1863"/>
                    <a:pt x="1608" y="1685"/>
                  </a:cubicBezTo>
                  <a:cubicBezTo>
                    <a:pt x="1418" y="1335"/>
                    <a:pt x="1151" y="1042"/>
                    <a:pt x="872" y="772"/>
                  </a:cubicBezTo>
                  <a:cubicBezTo>
                    <a:pt x="733" y="638"/>
                    <a:pt x="585" y="511"/>
                    <a:pt x="439" y="383"/>
                  </a:cubicBezTo>
                  <a:cubicBezTo>
                    <a:pt x="291" y="259"/>
                    <a:pt x="140" y="13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flipH="1">
              <a:off x="7821734" y="2660960"/>
              <a:ext cx="109668" cy="136175"/>
            </a:xfrm>
            <a:custGeom>
              <a:avLst/>
              <a:gdLst/>
              <a:ahLst/>
              <a:cxnLst/>
              <a:rect l="l" t="t" r="r" b="b"/>
              <a:pathLst>
                <a:path w="513" h="637" extrusionOk="0">
                  <a:moveTo>
                    <a:pt x="316" y="0"/>
                  </a:moveTo>
                  <a:cubicBezTo>
                    <a:pt x="302" y="0"/>
                    <a:pt x="289" y="3"/>
                    <a:pt x="279" y="8"/>
                  </a:cubicBezTo>
                  <a:cubicBezTo>
                    <a:pt x="222" y="31"/>
                    <a:pt x="0" y="449"/>
                    <a:pt x="42" y="562"/>
                  </a:cubicBezTo>
                  <a:cubicBezTo>
                    <a:pt x="64" y="623"/>
                    <a:pt x="140" y="636"/>
                    <a:pt x="203" y="636"/>
                  </a:cubicBezTo>
                  <a:cubicBezTo>
                    <a:pt x="254" y="636"/>
                    <a:pt x="297" y="627"/>
                    <a:pt x="297" y="627"/>
                  </a:cubicBezTo>
                  <a:lnTo>
                    <a:pt x="513" y="105"/>
                  </a:lnTo>
                  <a:cubicBezTo>
                    <a:pt x="469" y="45"/>
                    <a:pt x="379" y="0"/>
                    <a:pt x="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flipH="1">
              <a:off x="7322133" y="2183383"/>
              <a:ext cx="737322" cy="766600"/>
            </a:xfrm>
            <a:custGeom>
              <a:avLst/>
              <a:gdLst/>
              <a:ahLst/>
              <a:cxnLst/>
              <a:rect l="l" t="t" r="r" b="b"/>
              <a:pathLst>
                <a:path w="3449" h="3586" extrusionOk="0">
                  <a:moveTo>
                    <a:pt x="1647" y="1"/>
                  </a:moveTo>
                  <a:cubicBezTo>
                    <a:pt x="1516" y="1"/>
                    <a:pt x="1386" y="20"/>
                    <a:pt x="1263" y="53"/>
                  </a:cubicBezTo>
                  <a:cubicBezTo>
                    <a:pt x="596" y="234"/>
                    <a:pt x="0" y="857"/>
                    <a:pt x="478" y="2322"/>
                  </a:cubicBezTo>
                  <a:cubicBezTo>
                    <a:pt x="829" y="3395"/>
                    <a:pt x="1465" y="3586"/>
                    <a:pt x="1896" y="3586"/>
                  </a:cubicBezTo>
                  <a:cubicBezTo>
                    <a:pt x="2053" y="3586"/>
                    <a:pt x="2183" y="3560"/>
                    <a:pt x="2262" y="3543"/>
                  </a:cubicBezTo>
                  <a:cubicBezTo>
                    <a:pt x="2585" y="3475"/>
                    <a:pt x="3448" y="3110"/>
                    <a:pt x="3125" y="1607"/>
                  </a:cubicBezTo>
                  <a:cubicBezTo>
                    <a:pt x="2859" y="381"/>
                    <a:pt x="2232" y="1"/>
                    <a:pt x="16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flipH="1">
              <a:off x="7483110" y="2446756"/>
              <a:ext cx="63706" cy="32708"/>
            </a:xfrm>
            <a:custGeom>
              <a:avLst/>
              <a:gdLst/>
              <a:ahLst/>
              <a:cxnLst/>
              <a:rect l="l" t="t" r="r" b="b"/>
              <a:pathLst>
                <a:path w="298" h="153" extrusionOk="0">
                  <a:moveTo>
                    <a:pt x="122" y="0"/>
                  </a:moveTo>
                  <a:cubicBezTo>
                    <a:pt x="80" y="0"/>
                    <a:pt x="38" y="18"/>
                    <a:pt x="13" y="52"/>
                  </a:cubicBezTo>
                  <a:cubicBezTo>
                    <a:pt x="1" y="73"/>
                    <a:pt x="4" y="102"/>
                    <a:pt x="21" y="117"/>
                  </a:cubicBezTo>
                  <a:cubicBezTo>
                    <a:pt x="51" y="136"/>
                    <a:pt x="82" y="147"/>
                    <a:pt x="116" y="147"/>
                  </a:cubicBezTo>
                  <a:cubicBezTo>
                    <a:pt x="120" y="147"/>
                    <a:pt x="124" y="147"/>
                    <a:pt x="128" y="147"/>
                  </a:cubicBezTo>
                  <a:cubicBezTo>
                    <a:pt x="164" y="150"/>
                    <a:pt x="199" y="153"/>
                    <a:pt x="235" y="153"/>
                  </a:cubicBezTo>
                  <a:cubicBezTo>
                    <a:pt x="250" y="153"/>
                    <a:pt x="265" y="147"/>
                    <a:pt x="273" y="138"/>
                  </a:cubicBezTo>
                  <a:cubicBezTo>
                    <a:pt x="297" y="114"/>
                    <a:pt x="297" y="76"/>
                    <a:pt x="273" y="55"/>
                  </a:cubicBezTo>
                  <a:cubicBezTo>
                    <a:pt x="238" y="19"/>
                    <a:pt x="190" y="1"/>
                    <a:pt x="140" y="1"/>
                  </a:cubicBezTo>
                  <a:cubicBezTo>
                    <a:pt x="134" y="1"/>
                    <a:pt x="128"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flipH="1">
              <a:off x="7677861" y="2523288"/>
              <a:ext cx="63065" cy="40190"/>
            </a:xfrm>
            <a:custGeom>
              <a:avLst/>
              <a:gdLst/>
              <a:ahLst/>
              <a:cxnLst/>
              <a:rect l="l" t="t" r="r" b="b"/>
              <a:pathLst>
                <a:path w="295" h="188" extrusionOk="0">
                  <a:moveTo>
                    <a:pt x="196" y="1"/>
                  </a:moveTo>
                  <a:cubicBezTo>
                    <a:pt x="175" y="1"/>
                    <a:pt x="156" y="5"/>
                    <a:pt x="138" y="14"/>
                  </a:cubicBezTo>
                  <a:cubicBezTo>
                    <a:pt x="87" y="26"/>
                    <a:pt x="49" y="59"/>
                    <a:pt x="22" y="100"/>
                  </a:cubicBezTo>
                  <a:cubicBezTo>
                    <a:pt x="1" y="140"/>
                    <a:pt x="33" y="188"/>
                    <a:pt x="74" y="188"/>
                  </a:cubicBezTo>
                  <a:cubicBezTo>
                    <a:pt x="78" y="188"/>
                    <a:pt x="83" y="187"/>
                    <a:pt x="87" y="186"/>
                  </a:cubicBezTo>
                  <a:cubicBezTo>
                    <a:pt x="123" y="174"/>
                    <a:pt x="156" y="162"/>
                    <a:pt x="188" y="147"/>
                  </a:cubicBezTo>
                  <a:cubicBezTo>
                    <a:pt x="224" y="142"/>
                    <a:pt x="259" y="121"/>
                    <a:pt x="283" y="91"/>
                  </a:cubicBezTo>
                  <a:cubicBezTo>
                    <a:pt x="295" y="70"/>
                    <a:pt x="292" y="44"/>
                    <a:pt x="274" y="26"/>
                  </a:cubicBezTo>
                  <a:cubicBezTo>
                    <a:pt x="250" y="9"/>
                    <a:pt x="22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flipH="1">
              <a:off x="7656911" y="2602813"/>
              <a:ext cx="24798" cy="62423"/>
            </a:xfrm>
            <a:custGeom>
              <a:avLst/>
              <a:gdLst/>
              <a:ahLst/>
              <a:cxnLst/>
              <a:rect l="l" t="t" r="r" b="b"/>
              <a:pathLst>
                <a:path w="116" h="292" extrusionOk="0">
                  <a:moveTo>
                    <a:pt x="68" y="0"/>
                  </a:moveTo>
                  <a:cubicBezTo>
                    <a:pt x="67" y="0"/>
                    <a:pt x="62" y="8"/>
                    <a:pt x="62" y="13"/>
                  </a:cubicBezTo>
                  <a:cubicBezTo>
                    <a:pt x="83" y="113"/>
                    <a:pt x="89" y="235"/>
                    <a:pt x="3" y="285"/>
                  </a:cubicBezTo>
                  <a:cubicBezTo>
                    <a:pt x="0" y="285"/>
                    <a:pt x="3" y="291"/>
                    <a:pt x="3" y="291"/>
                  </a:cubicBezTo>
                  <a:cubicBezTo>
                    <a:pt x="116" y="256"/>
                    <a:pt x="104" y="96"/>
                    <a:pt x="68" y="1"/>
                  </a:cubicBezTo>
                  <a:cubicBezTo>
                    <a:pt x="68" y="0"/>
                    <a:pt x="68"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flipH="1">
              <a:off x="7651139" y="2583146"/>
              <a:ext cx="75036" cy="72684"/>
            </a:xfrm>
            <a:custGeom>
              <a:avLst/>
              <a:gdLst/>
              <a:ahLst/>
              <a:cxnLst/>
              <a:rect l="l" t="t" r="r" b="b"/>
              <a:pathLst>
                <a:path w="351" h="340" extrusionOk="0">
                  <a:moveTo>
                    <a:pt x="174" y="1"/>
                  </a:moveTo>
                  <a:cubicBezTo>
                    <a:pt x="172" y="1"/>
                    <a:pt x="169" y="1"/>
                    <a:pt x="167" y="1"/>
                  </a:cubicBezTo>
                  <a:cubicBezTo>
                    <a:pt x="1" y="15"/>
                    <a:pt x="41" y="339"/>
                    <a:pt x="188" y="339"/>
                  </a:cubicBezTo>
                  <a:cubicBezTo>
                    <a:pt x="191" y="339"/>
                    <a:pt x="194" y="339"/>
                    <a:pt x="196" y="339"/>
                  </a:cubicBezTo>
                  <a:cubicBezTo>
                    <a:pt x="351" y="324"/>
                    <a:pt x="310"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flipH="1">
              <a:off x="7698812" y="2588276"/>
              <a:ext cx="47673" cy="32494"/>
            </a:xfrm>
            <a:custGeom>
              <a:avLst/>
              <a:gdLst/>
              <a:ahLst/>
              <a:cxnLst/>
              <a:rect l="l" t="t" r="r" b="b"/>
              <a:pathLst>
                <a:path w="223" h="152" extrusionOk="0">
                  <a:moveTo>
                    <a:pt x="206" y="1"/>
                  </a:moveTo>
                  <a:cubicBezTo>
                    <a:pt x="203" y="1"/>
                    <a:pt x="201" y="2"/>
                    <a:pt x="199" y="4"/>
                  </a:cubicBezTo>
                  <a:cubicBezTo>
                    <a:pt x="173" y="27"/>
                    <a:pt x="146" y="63"/>
                    <a:pt x="113" y="72"/>
                  </a:cubicBezTo>
                  <a:cubicBezTo>
                    <a:pt x="109" y="73"/>
                    <a:pt x="105" y="73"/>
                    <a:pt x="101" y="73"/>
                  </a:cubicBezTo>
                  <a:cubicBezTo>
                    <a:pt x="69" y="73"/>
                    <a:pt x="36" y="45"/>
                    <a:pt x="7" y="18"/>
                  </a:cubicBezTo>
                  <a:cubicBezTo>
                    <a:pt x="6" y="18"/>
                    <a:pt x="5" y="17"/>
                    <a:pt x="4" y="17"/>
                  </a:cubicBezTo>
                  <a:cubicBezTo>
                    <a:pt x="2" y="17"/>
                    <a:pt x="1" y="20"/>
                    <a:pt x="1" y="24"/>
                  </a:cubicBezTo>
                  <a:cubicBezTo>
                    <a:pt x="7" y="87"/>
                    <a:pt x="42" y="152"/>
                    <a:pt x="110" y="152"/>
                  </a:cubicBezTo>
                  <a:cubicBezTo>
                    <a:pt x="182" y="152"/>
                    <a:pt x="214" y="90"/>
                    <a:pt x="220" y="21"/>
                  </a:cubicBezTo>
                  <a:cubicBezTo>
                    <a:pt x="223" y="12"/>
                    <a:pt x="214"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flipH="1">
              <a:off x="7504701" y="2574167"/>
              <a:ext cx="31853" cy="57506"/>
            </a:xfrm>
            <a:custGeom>
              <a:avLst/>
              <a:gdLst/>
              <a:ahLst/>
              <a:cxnLst/>
              <a:rect l="l" t="t" r="r" b="b"/>
              <a:pathLst>
                <a:path w="149" h="269" extrusionOk="0">
                  <a:moveTo>
                    <a:pt x="13" y="1"/>
                  </a:moveTo>
                  <a:cubicBezTo>
                    <a:pt x="12" y="1"/>
                    <a:pt x="12" y="1"/>
                    <a:pt x="12" y="1"/>
                  </a:cubicBezTo>
                  <a:cubicBezTo>
                    <a:pt x="0" y="102"/>
                    <a:pt x="27" y="259"/>
                    <a:pt x="145" y="268"/>
                  </a:cubicBezTo>
                  <a:cubicBezTo>
                    <a:pt x="148" y="268"/>
                    <a:pt x="148" y="262"/>
                    <a:pt x="145" y="262"/>
                  </a:cubicBezTo>
                  <a:cubicBezTo>
                    <a:pt x="48" y="236"/>
                    <a:pt x="24" y="114"/>
                    <a:pt x="21" y="10"/>
                  </a:cubicBezTo>
                  <a:cubicBezTo>
                    <a:pt x="21" y="5"/>
                    <a:pt x="15"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flipH="1">
              <a:off x="7473062" y="2550010"/>
              <a:ext cx="71616" cy="71615"/>
            </a:xfrm>
            <a:custGeom>
              <a:avLst/>
              <a:gdLst/>
              <a:ahLst/>
              <a:cxnLst/>
              <a:rect l="l" t="t" r="r" b="b"/>
              <a:pathLst>
                <a:path w="335" h="335" extrusionOk="0">
                  <a:moveTo>
                    <a:pt x="155" y="0"/>
                  </a:moveTo>
                  <a:cubicBezTo>
                    <a:pt x="149" y="0"/>
                    <a:pt x="142" y="1"/>
                    <a:pt x="136" y="2"/>
                  </a:cubicBezTo>
                  <a:cubicBezTo>
                    <a:pt x="1" y="19"/>
                    <a:pt x="27" y="335"/>
                    <a:pt x="173" y="335"/>
                  </a:cubicBezTo>
                  <a:cubicBezTo>
                    <a:pt x="177" y="335"/>
                    <a:pt x="182" y="334"/>
                    <a:pt x="186" y="334"/>
                  </a:cubicBezTo>
                  <a:cubicBezTo>
                    <a:pt x="335" y="314"/>
                    <a:pt x="307"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flipH="1">
              <a:off x="7457243" y="2545307"/>
              <a:ext cx="48314" cy="33777"/>
            </a:xfrm>
            <a:custGeom>
              <a:avLst/>
              <a:gdLst/>
              <a:ahLst/>
              <a:cxnLst/>
              <a:rect l="l" t="t" r="r" b="b"/>
              <a:pathLst>
                <a:path w="226" h="158" extrusionOk="0">
                  <a:moveTo>
                    <a:pt x="215" y="0"/>
                  </a:moveTo>
                  <a:cubicBezTo>
                    <a:pt x="214" y="0"/>
                    <a:pt x="214" y="1"/>
                    <a:pt x="214" y="3"/>
                  </a:cubicBezTo>
                  <a:cubicBezTo>
                    <a:pt x="190" y="39"/>
                    <a:pt x="158" y="77"/>
                    <a:pt x="122" y="77"/>
                  </a:cubicBezTo>
                  <a:cubicBezTo>
                    <a:pt x="86" y="77"/>
                    <a:pt x="54" y="47"/>
                    <a:pt x="21" y="33"/>
                  </a:cubicBezTo>
                  <a:cubicBezTo>
                    <a:pt x="19" y="31"/>
                    <a:pt x="17" y="30"/>
                    <a:pt x="15" y="30"/>
                  </a:cubicBezTo>
                  <a:cubicBezTo>
                    <a:pt x="7" y="30"/>
                    <a:pt x="1" y="46"/>
                    <a:pt x="3" y="56"/>
                  </a:cubicBezTo>
                  <a:cubicBezTo>
                    <a:pt x="24" y="110"/>
                    <a:pt x="67" y="158"/>
                    <a:pt x="117" y="158"/>
                  </a:cubicBezTo>
                  <a:cubicBezTo>
                    <a:pt x="124" y="158"/>
                    <a:pt x="132" y="157"/>
                    <a:pt x="140" y="154"/>
                  </a:cubicBezTo>
                  <a:cubicBezTo>
                    <a:pt x="208" y="136"/>
                    <a:pt x="226" y="68"/>
                    <a:pt x="220" y="6"/>
                  </a:cubicBezTo>
                  <a:cubicBezTo>
                    <a:pt x="218" y="4"/>
                    <a:pt x="21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flipH="1">
              <a:off x="7580806" y="2774476"/>
              <a:ext cx="47459" cy="19454"/>
            </a:xfrm>
            <a:custGeom>
              <a:avLst/>
              <a:gdLst/>
              <a:ahLst/>
              <a:cxnLst/>
              <a:rect l="l" t="t" r="r" b="b"/>
              <a:pathLst>
                <a:path w="222" h="91" extrusionOk="0">
                  <a:moveTo>
                    <a:pt x="7" y="0"/>
                  </a:moveTo>
                  <a:cubicBezTo>
                    <a:pt x="3" y="0"/>
                    <a:pt x="0" y="3"/>
                    <a:pt x="2" y="7"/>
                  </a:cubicBezTo>
                  <a:cubicBezTo>
                    <a:pt x="11" y="52"/>
                    <a:pt x="47" y="84"/>
                    <a:pt x="91" y="90"/>
                  </a:cubicBezTo>
                  <a:cubicBezTo>
                    <a:pt x="94" y="90"/>
                    <a:pt x="97" y="90"/>
                    <a:pt x="100" y="90"/>
                  </a:cubicBezTo>
                  <a:cubicBezTo>
                    <a:pt x="150" y="90"/>
                    <a:pt x="193" y="67"/>
                    <a:pt x="219" y="25"/>
                  </a:cubicBezTo>
                  <a:cubicBezTo>
                    <a:pt x="222" y="19"/>
                    <a:pt x="219" y="19"/>
                    <a:pt x="216" y="19"/>
                  </a:cubicBezTo>
                  <a:cubicBezTo>
                    <a:pt x="180" y="40"/>
                    <a:pt x="142" y="52"/>
                    <a:pt x="103" y="55"/>
                  </a:cubicBezTo>
                  <a:cubicBezTo>
                    <a:pt x="64" y="55"/>
                    <a:pt x="38" y="25"/>
                    <a:pt x="11" y="1"/>
                  </a:cubicBezTo>
                  <a:cubicBezTo>
                    <a:pt x="10" y="0"/>
                    <a:pt x="8"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flipH="1">
              <a:off x="7505770" y="2467065"/>
              <a:ext cx="114372" cy="270427"/>
            </a:xfrm>
            <a:custGeom>
              <a:avLst/>
              <a:gdLst/>
              <a:ahLst/>
              <a:cxnLst/>
              <a:rect l="l" t="t" r="r" b="b"/>
              <a:pathLst>
                <a:path w="535" h="1265" extrusionOk="0">
                  <a:moveTo>
                    <a:pt x="171" y="0"/>
                  </a:moveTo>
                  <a:cubicBezTo>
                    <a:pt x="165" y="0"/>
                    <a:pt x="158" y="5"/>
                    <a:pt x="160" y="13"/>
                  </a:cubicBezTo>
                  <a:cubicBezTo>
                    <a:pt x="234" y="330"/>
                    <a:pt x="367" y="633"/>
                    <a:pt x="447" y="953"/>
                  </a:cubicBezTo>
                  <a:cubicBezTo>
                    <a:pt x="401" y="943"/>
                    <a:pt x="352" y="937"/>
                    <a:pt x="305" y="937"/>
                  </a:cubicBezTo>
                  <a:cubicBezTo>
                    <a:pt x="295" y="937"/>
                    <a:pt x="285" y="938"/>
                    <a:pt x="276" y="938"/>
                  </a:cubicBezTo>
                  <a:cubicBezTo>
                    <a:pt x="264" y="938"/>
                    <a:pt x="350" y="1178"/>
                    <a:pt x="347" y="1199"/>
                  </a:cubicBezTo>
                  <a:cubicBezTo>
                    <a:pt x="316" y="1205"/>
                    <a:pt x="284" y="1208"/>
                    <a:pt x="253" y="1208"/>
                  </a:cubicBezTo>
                  <a:cubicBezTo>
                    <a:pt x="171" y="1208"/>
                    <a:pt x="90" y="1188"/>
                    <a:pt x="15" y="1152"/>
                  </a:cubicBezTo>
                  <a:cubicBezTo>
                    <a:pt x="13" y="1151"/>
                    <a:pt x="12" y="1150"/>
                    <a:pt x="11" y="1150"/>
                  </a:cubicBezTo>
                  <a:cubicBezTo>
                    <a:pt x="6" y="1150"/>
                    <a:pt x="1" y="1159"/>
                    <a:pt x="6" y="1164"/>
                  </a:cubicBezTo>
                  <a:cubicBezTo>
                    <a:pt x="73" y="1229"/>
                    <a:pt x="162" y="1264"/>
                    <a:pt x="252" y="1264"/>
                  </a:cubicBezTo>
                  <a:cubicBezTo>
                    <a:pt x="289" y="1264"/>
                    <a:pt x="326" y="1259"/>
                    <a:pt x="362" y="1247"/>
                  </a:cubicBezTo>
                  <a:lnTo>
                    <a:pt x="364" y="1247"/>
                  </a:lnTo>
                  <a:cubicBezTo>
                    <a:pt x="391" y="1241"/>
                    <a:pt x="406" y="1235"/>
                    <a:pt x="406" y="1229"/>
                  </a:cubicBezTo>
                  <a:cubicBezTo>
                    <a:pt x="394" y="1155"/>
                    <a:pt x="353" y="1003"/>
                    <a:pt x="353" y="1003"/>
                  </a:cubicBezTo>
                  <a:lnTo>
                    <a:pt x="353" y="1003"/>
                  </a:lnTo>
                  <a:cubicBezTo>
                    <a:pt x="374" y="1009"/>
                    <a:pt x="447" y="1026"/>
                    <a:pt x="493" y="1026"/>
                  </a:cubicBezTo>
                  <a:cubicBezTo>
                    <a:pt x="518" y="1026"/>
                    <a:pt x="535" y="1021"/>
                    <a:pt x="530" y="1006"/>
                  </a:cubicBezTo>
                  <a:cubicBezTo>
                    <a:pt x="439" y="677"/>
                    <a:pt x="338" y="313"/>
                    <a:pt x="178" y="4"/>
                  </a:cubicBezTo>
                  <a:cubicBezTo>
                    <a:pt x="177" y="1"/>
                    <a:pt x="174" y="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flipH="1">
              <a:off x="7400162" y="2173549"/>
              <a:ext cx="682168" cy="498739"/>
            </a:xfrm>
            <a:custGeom>
              <a:avLst/>
              <a:gdLst/>
              <a:ahLst/>
              <a:cxnLst/>
              <a:rect l="l" t="t" r="r" b="b"/>
              <a:pathLst>
                <a:path w="3191" h="2333" extrusionOk="0">
                  <a:moveTo>
                    <a:pt x="1854" y="0"/>
                  </a:moveTo>
                  <a:cubicBezTo>
                    <a:pt x="1784" y="0"/>
                    <a:pt x="1711" y="5"/>
                    <a:pt x="1634" y="13"/>
                  </a:cubicBezTo>
                  <a:cubicBezTo>
                    <a:pt x="1634" y="13"/>
                    <a:pt x="685" y="76"/>
                    <a:pt x="341" y="829"/>
                  </a:cubicBezTo>
                  <a:cubicBezTo>
                    <a:pt x="0" y="1582"/>
                    <a:pt x="499" y="2332"/>
                    <a:pt x="499" y="2332"/>
                  </a:cubicBezTo>
                  <a:cubicBezTo>
                    <a:pt x="503" y="2332"/>
                    <a:pt x="507" y="2332"/>
                    <a:pt x="511" y="2332"/>
                  </a:cubicBezTo>
                  <a:cubicBezTo>
                    <a:pt x="761" y="2332"/>
                    <a:pt x="819" y="1804"/>
                    <a:pt x="819" y="1804"/>
                  </a:cubicBezTo>
                  <a:cubicBezTo>
                    <a:pt x="819" y="1804"/>
                    <a:pt x="1349" y="1804"/>
                    <a:pt x="1527" y="1039"/>
                  </a:cubicBezTo>
                  <a:lnTo>
                    <a:pt x="1527" y="1039"/>
                  </a:lnTo>
                  <a:cubicBezTo>
                    <a:pt x="1527" y="1039"/>
                    <a:pt x="1515" y="1395"/>
                    <a:pt x="1290" y="1671"/>
                  </a:cubicBezTo>
                  <a:cubicBezTo>
                    <a:pt x="1290" y="1671"/>
                    <a:pt x="2227" y="1570"/>
                    <a:pt x="2621" y="787"/>
                  </a:cubicBezTo>
                  <a:lnTo>
                    <a:pt x="2621" y="787"/>
                  </a:lnTo>
                  <a:cubicBezTo>
                    <a:pt x="2621" y="788"/>
                    <a:pt x="2464" y="1188"/>
                    <a:pt x="2319" y="1330"/>
                  </a:cubicBezTo>
                  <a:cubicBezTo>
                    <a:pt x="2319" y="1330"/>
                    <a:pt x="2710" y="1217"/>
                    <a:pt x="2903" y="900"/>
                  </a:cubicBezTo>
                  <a:cubicBezTo>
                    <a:pt x="2903" y="900"/>
                    <a:pt x="3066" y="1354"/>
                    <a:pt x="3191" y="1478"/>
                  </a:cubicBezTo>
                  <a:cubicBezTo>
                    <a:pt x="3191" y="1478"/>
                    <a:pt x="3159" y="0"/>
                    <a:pt x="18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flipH="1">
              <a:off x="7871116" y="2625687"/>
              <a:ext cx="199242" cy="194109"/>
            </a:xfrm>
            <a:custGeom>
              <a:avLst/>
              <a:gdLst/>
              <a:ahLst/>
              <a:cxnLst/>
              <a:rect l="l" t="t" r="r" b="b"/>
              <a:pathLst>
                <a:path w="932" h="908" extrusionOk="0">
                  <a:moveTo>
                    <a:pt x="295" y="0"/>
                  </a:moveTo>
                  <a:cubicBezTo>
                    <a:pt x="261" y="0"/>
                    <a:pt x="228" y="9"/>
                    <a:pt x="199" y="30"/>
                  </a:cubicBezTo>
                  <a:cubicBezTo>
                    <a:pt x="1" y="173"/>
                    <a:pt x="336" y="834"/>
                    <a:pt x="603" y="896"/>
                  </a:cubicBezTo>
                  <a:cubicBezTo>
                    <a:pt x="628" y="904"/>
                    <a:pt x="653" y="907"/>
                    <a:pt x="678" y="907"/>
                  </a:cubicBezTo>
                  <a:cubicBezTo>
                    <a:pt x="789" y="907"/>
                    <a:pt x="892" y="835"/>
                    <a:pt x="926" y="724"/>
                  </a:cubicBezTo>
                  <a:lnTo>
                    <a:pt x="932" y="715"/>
                  </a:lnTo>
                  <a:lnTo>
                    <a:pt x="792" y="318"/>
                  </a:lnTo>
                  <a:cubicBezTo>
                    <a:pt x="792" y="318"/>
                    <a:pt x="503" y="0"/>
                    <a:pt x="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flipH="1">
              <a:off x="7900618" y="2671863"/>
              <a:ext cx="106889" cy="115653"/>
            </a:xfrm>
            <a:custGeom>
              <a:avLst/>
              <a:gdLst/>
              <a:ahLst/>
              <a:cxnLst/>
              <a:rect l="l" t="t" r="r" b="b"/>
              <a:pathLst>
                <a:path w="500" h="541" extrusionOk="0">
                  <a:moveTo>
                    <a:pt x="17" y="1"/>
                  </a:moveTo>
                  <a:cubicBezTo>
                    <a:pt x="13" y="1"/>
                    <a:pt x="10" y="1"/>
                    <a:pt x="6" y="1"/>
                  </a:cubicBezTo>
                  <a:cubicBezTo>
                    <a:pt x="0" y="1"/>
                    <a:pt x="0" y="7"/>
                    <a:pt x="6" y="7"/>
                  </a:cubicBezTo>
                  <a:cubicBezTo>
                    <a:pt x="190" y="57"/>
                    <a:pt x="309" y="209"/>
                    <a:pt x="395" y="372"/>
                  </a:cubicBezTo>
                  <a:cubicBezTo>
                    <a:pt x="359" y="338"/>
                    <a:pt x="320" y="315"/>
                    <a:pt x="277" y="315"/>
                  </a:cubicBezTo>
                  <a:cubicBezTo>
                    <a:pt x="245" y="315"/>
                    <a:pt x="211" y="328"/>
                    <a:pt x="175" y="360"/>
                  </a:cubicBezTo>
                  <a:cubicBezTo>
                    <a:pt x="173" y="365"/>
                    <a:pt x="174" y="369"/>
                    <a:pt x="178" y="369"/>
                  </a:cubicBezTo>
                  <a:cubicBezTo>
                    <a:pt x="179" y="369"/>
                    <a:pt x="180" y="369"/>
                    <a:pt x="181" y="369"/>
                  </a:cubicBezTo>
                  <a:cubicBezTo>
                    <a:pt x="203" y="359"/>
                    <a:pt x="226" y="355"/>
                    <a:pt x="248" y="355"/>
                  </a:cubicBezTo>
                  <a:cubicBezTo>
                    <a:pt x="292" y="355"/>
                    <a:pt x="334" y="371"/>
                    <a:pt x="365" y="404"/>
                  </a:cubicBezTo>
                  <a:cubicBezTo>
                    <a:pt x="404" y="443"/>
                    <a:pt x="436" y="487"/>
                    <a:pt x="466" y="535"/>
                  </a:cubicBezTo>
                  <a:cubicBezTo>
                    <a:pt x="468" y="539"/>
                    <a:pt x="472" y="541"/>
                    <a:pt x="477" y="541"/>
                  </a:cubicBezTo>
                  <a:cubicBezTo>
                    <a:pt x="487" y="541"/>
                    <a:pt x="500" y="530"/>
                    <a:pt x="495" y="520"/>
                  </a:cubicBezTo>
                  <a:lnTo>
                    <a:pt x="495" y="514"/>
                  </a:lnTo>
                  <a:cubicBezTo>
                    <a:pt x="469" y="292"/>
                    <a:pt x="259"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flipH="1">
              <a:off x="7892708" y="2801839"/>
              <a:ext cx="41259" cy="35487"/>
            </a:xfrm>
            <a:custGeom>
              <a:avLst/>
              <a:gdLst/>
              <a:ahLst/>
              <a:cxnLst/>
              <a:rect l="l" t="t" r="r" b="b"/>
              <a:pathLst>
                <a:path w="193" h="166" extrusionOk="0">
                  <a:moveTo>
                    <a:pt x="83" y="1"/>
                  </a:moveTo>
                  <a:cubicBezTo>
                    <a:pt x="39" y="1"/>
                    <a:pt x="0" y="36"/>
                    <a:pt x="0" y="84"/>
                  </a:cubicBezTo>
                  <a:cubicBezTo>
                    <a:pt x="0" y="132"/>
                    <a:pt x="41" y="165"/>
                    <a:pt x="84" y="165"/>
                  </a:cubicBezTo>
                  <a:cubicBezTo>
                    <a:pt x="104" y="165"/>
                    <a:pt x="125" y="157"/>
                    <a:pt x="143" y="140"/>
                  </a:cubicBezTo>
                  <a:cubicBezTo>
                    <a:pt x="193" y="90"/>
                    <a:pt x="15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flipH="1">
              <a:off x="7492086" y="2112622"/>
              <a:ext cx="658866" cy="509000"/>
            </a:xfrm>
            <a:custGeom>
              <a:avLst/>
              <a:gdLst/>
              <a:ahLst/>
              <a:cxnLst/>
              <a:rect l="l" t="t" r="r" b="b"/>
              <a:pathLst>
                <a:path w="3082" h="2381" extrusionOk="0">
                  <a:moveTo>
                    <a:pt x="2028" y="1"/>
                  </a:moveTo>
                  <a:cubicBezTo>
                    <a:pt x="1772" y="1"/>
                    <a:pt x="1472" y="74"/>
                    <a:pt x="1131" y="278"/>
                  </a:cubicBezTo>
                  <a:cubicBezTo>
                    <a:pt x="1" y="949"/>
                    <a:pt x="651" y="2381"/>
                    <a:pt x="699" y="2381"/>
                  </a:cubicBezTo>
                  <a:cubicBezTo>
                    <a:pt x="700" y="2381"/>
                    <a:pt x="700" y="2380"/>
                    <a:pt x="701" y="2380"/>
                  </a:cubicBezTo>
                  <a:cubicBezTo>
                    <a:pt x="728" y="2335"/>
                    <a:pt x="1270" y="1496"/>
                    <a:pt x="1629" y="1182"/>
                  </a:cubicBezTo>
                  <a:cubicBezTo>
                    <a:pt x="1985" y="868"/>
                    <a:pt x="2901" y="539"/>
                    <a:pt x="3082" y="524"/>
                  </a:cubicBezTo>
                  <a:cubicBezTo>
                    <a:pt x="3082" y="524"/>
                    <a:pt x="2710" y="1"/>
                    <a:pt x="2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flipH="1">
              <a:off x="7249234" y="2059392"/>
              <a:ext cx="741170" cy="543632"/>
            </a:xfrm>
            <a:custGeom>
              <a:avLst/>
              <a:gdLst/>
              <a:ahLst/>
              <a:cxnLst/>
              <a:rect l="l" t="t" r="r" b="b"/>
              <a:pathLst>
                <a:path w="3467" h="2543" extrusionOk="0">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flipH="1">
              <a:off x="7249234" y="2059392"/>
              <a:ext cx="741170" cy="543632"/>
            </a:xfrm>
            <a:custGeom>
              <a:avLst/>
              <a:gdLst/>
              <a:ahLst/>
              <a:cxnLst/>
              <a:rect l="l" t="t" r="r" b="b"/>
              <a:pathLst>
                <a:path w="3467" h="2543" extrusionOk="0">
                  <a:moveTo>
                    <a:pt x="2750" y="0"/>
                  </a:moveTo>
                  <a:cubicBezTo>
                    <a:pt x="2051" y="0"/>
                    <a:pt x="1187" y="436"/>
                    <a:pt x="839" y="802"/>
                  </a:cubicBezTo>
                  <a:cubicBezTo>
                    <a:pt x="466" y="1197"/>
                    <a:pt x="0" y="2543"/>
                    <a:pt x="0" y="2543"/>
                  </a:cubicBezTo>
                  <a:cubicBezTo>
                    <a:pt x="0" y="2543"/>
                    <a:pt x="644" y="1671"/>
                    <a:pt x="1011" y="1392"/>
                  </a:cubicBezTo>
                  <a:cubicBezTo>
                    <a:pt x="1296" y="1182"/>
                    <a:pt x="1816" y="911"/>
                    <a:pt x="2164" y="911"/>
                  </a:cubicBezTo>
                  <a:cubicBezTo>
                    <a:pt x="2179" y="911"/>
                    <a:pt x="2192" y="911"/>
                    <a:pt x="2206" y="912"/>
                  </a:cubicBezTo>
                  <a:cubicBezTo>
                    <a:pt x="2384" y="921"/>
                    <a:pt x="2473" y="1087"/>
                    <a:pt x="2473" y="1087"/>
                  </a:cubicBezTo>
                  <a:cubicBezTo>
                    <a:pt x="2473" y="1087"/>
                    <a:pt x="3466" y="64"/>
                    <a:pt x="2906" y="8"/>
                  </a:cubicBezTo>
                  <a:cubicBezTo>
                    <a:pt x="2855" y="3"/>
                    <a:pt x="2803" y="0"/>
                    <a:pt x="2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flipH="1">
              <a:off x="7262701" y="3695641"/>
              <a:ext cx="1183478" cy="734748"/>
            </a:xfrm>
            <a:custGeom>
              <a:avLst/>
              <a:gdLst/>
              <a:ahLst/>
              <a:cxnLst/>
              <a:rect l="l" t="t" r="r" b="b"/>
              <a:pathLst>
                <a:path w="5536" h="3437" extrusionOk="0">
                  <a:moveTo>
                    <a:pt x="1" y="0"/>
                  </a:moveTo>
                  <a:lnTo>
                    <a:pt x="1" y="3436"/>
                  </a:lnTo>
                  <a:lnTo>
                    <a:pt x="5536" y="3436"/>
                  </a:lnTo>
                  <a:lnTo>
                    <a:pt x="5536"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flipH="1">
              <a:off x="7262701" y="3695641"/>
              <a:ext cx="1183478" cy="734748"/>
            </a:xfrm>
            <a:custGeom>
              <a:avLst/>
              <a:gdLst/>
              <a:ahLst/>
              <a:cxnLst/>
              <a:rect l="l" t="t" r="r" b="b"/>
              <a:pathLst>
                <a:path w="5536" h="3437" extrusionOk="0">
                  <a:moveTo>
                    <a:pt x="1" y="0"/>
                  </a:moveTo>
                  <a:lnTo>
                    <a:pt x="1" y="3436"/>
                  </a:lnTo>
                  <a:lnTo>
                    <a:pt x="5536" y="3436"/>
                  </a:lnTo>
                  <a:lnTo>
                    <a:pt x="5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flipH="1">
              <a:off x="7997885" y="3695641"/>
              <a:ext cx="448294" cy="734748"/>
            </a:xfrm>
            <a:custGeom>
              <a:avLst/>
              <a:gdLst/>
              <a:ahLst/>
              <a:cxnLst/>
              <a:rect l="l" t="t" r="r" b="b"/>
              <a:pathLst>
                <a:path w="2097" h="3437" extrusionOk="0">
                  <a:moveTo>
                    <a:pt x="1" y="0"/>
                  </a:moveTo>
                  <a:lnTo>
                    <a:pt x="1" y="3436"/>
                  </a:lnTo>
                  <a:lnTo>
                    <a:pt x="2097" y="3436"/>
                  </a:lnTo>
                  <a:lnTo>
                    <a:pt x="2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flipH="1">
              <a:off x="8028883" y="3746306"/>
              <a:ext cx="386939" cy="633418"/>
            </a:xfrm>
            <a:custGeom>
              <a:avLst/>
              <a:gdLst/>
              <a:ahLst/>
              <a:cxnLst/>
              <a:rect l="l" t="t" r="r" b="b"/>
              <a:pathLst>
                <a:path w="1810" h="2963" extrusionOk="0">
                  <a:moveTo>
                    <a:pt x="1809" y="0"/>
                  </a:moveTo>
                  <a:lnTo>
                    <a:pt x="1809" y="0"/>
                  </a:lnTo>
                  <a:cubicBezTo>
                    <a:pt x="1655" y="246"/>
                    <a:pt x="1501" y="490"/>
                    <a:pt x="1347" y="736"/>
                  </a:cubicBezTo>
                  <a:lnTo>
                    <a:pt x="893" y="1474"/>
                  </a:lnTo>
                  <a:lnTo>
                    <a:pt x="446" y="2215"/>
                  </a:lnTo>
                  <a:cubicBezTo>
                    <a:pt x="294" y="2464"/>
                    <a:pt x="149" y="2713"/>
                    <a:pt x="1" y="2962"/>
                  </a:cubicBezTo>
                  <a:cubicBezTo>
                    <a:pt x="158" y="2716"/>
                    <a:pt x="312" y="2473"/>
                    <a:pt x="463" y="2227"/>
                  </a:cubicBezTo>
                  <a:lnTo>
                    <a:pt x="917" y="1489"/>
                  </a:lnTo>
                  <a:lnTo>
                    <a:pt x="1368" y="745"/>
                  </a:lnTo>
                  <a:cubicBezTo>
                    <a:pt x="1516" y="498"/>
                    <a:pt x="1664" y="249"/>
                    <a:pt x="1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flipH="1">
              <a:off x="8028883" y="3746306"/>
              <a:ext cx="386939" cy="633418"/>
            </a:xfrm>
            <a:custGeom>
              <a:avLst/>
              <a:gdLst/>
              <a:ahLst/>
              <a:cxnLst/>
              <a:rect l="l" t="t" r="r" b="b"/>
              <a:pathLst>
                <a:path w="1810" h="2963" extrusionOk="0">
                  <a:moveTo>
                    <a:pt x="1" y="0"/>
                  </a:moveTo>
                  <a:lnTo>
                    <a:pt x="1" y="0"/>
                  </a:lnTo>
                  <a:cubicBezTo>
                    <a:pt x="149" y="246"/>
                    <a:pt x="294" y="495"/>
                    <a:pt x="446" y="745"/>
                  </a:cubicBezTo>
                  <a:lnTo>
                    <a:pt x="893" y="1489"/>
                  </a:lnTo>
                  <a:lnTo>
                    <a:pt x="1347" y="2227"/>
                  </a:lnTo>
                  <a:cubicBezTo>
                    <a:pt x="1501" y="2473"/>
                    <a:pt x="1652" y="2719"/>
                    <a:pt x="1809" y="2962"/>
                  </a:cubicBezTo>
                  <a:cubicBezTo>
                    <a:pt x="1664" y="2710"/>
                    <a:pt x="1516" y="2464"/>
                    <a:pt x="1368" y="2215"/>
                  </a:cubicBezTo>
                  <a:lnTo>
                    <a:pt x="917" y="1471"/>
                  </a:lnTo>
                  <a:lnTo>
                    <a:pt x="463" y="733"/>
                  </a:lnTo>
                  <a:cubicBezTo>
                    <a:pt x="312" y="490"/>
                    <a:pt x="158" y="24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flipH="1">
              <a:off x="8155013" y="3695641"/>
              <a:ext cx="136391" cy="136389"/>
            </a:xfrm>
            <a:custGeom>
              <a:avLst/>
              <a:gdLst/>
              <a:ahLst/>
              <a:cxnLst/>
              <a:rect l="l" t="t" r="r" b="b"/>
              <a:pathLst>
                <a:path w="638" h="638" extrusionOk="0">
                  <a:moveTo>
                    <a:pt x="0" y="0"/>
                  </a:moveTo>
                  <a:lnTo>
                    <a:pt x="0" y="638"/>
                  </a:lnTo>
                  <a:lnTo>
                    <a:pt x="637" y="638"/>
                  </a:lnTo>
                  <a:lnTo>
                    <a:pt x="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flipH="1">
              <a:off x="7511756"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flipH="1">
              <a:off x="7488241" y="4234359"/>
              <a:ext cx="9620" cy="134465"/>
            </a:xfrm>
            <a:custGeom>
              <a:avLst/>
              <a:gdLst/>
              <a:ahLst/>
              <a:cxnLst/>
              <a:rect l="l" t="t" r="r" b="b"/>
              <a:pathLst>
                <a:path w="45" h="629" extrusionOk="0">
                  <a:moveTo>
                    <a:pt x="0" y="0"/>
                  </a:moveTo>
                  <a:lnTo>
                    <a:pt x="0" y="629"/>
                  </a:lnTo>
                  <a:lnTo>
                    <a:pt x="44" y="629"/>
                  </a:lnTo>
                  <a:lnTo>
                    <a:pt x="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flipH="1">
              <a:off x="7465366"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flipH="1">
              <a:off x="7442706"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flipH="1">
              <a:off x="7419832"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flipH="1">
              <a:off x="7396957"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flipH="1">
              <a:off x="7374083" y="4234359"/>
              <a:ext cx="9834" cy="134465"/>
            </a:xfrm>
            <a:custGeom>
              <a:avLst/>
              <a:gdLst/>
              <a:ahLst/>
              <a:cxnLst/>
              <a:rect l="l" t="t" r="r" b="b"/>
              <a:pathLst>
                <a:path w="46" h="629" extrusionOk="0">
                  <a:moveTo>
                    <a:pt x="1" y="0"/>
                  </a:moveTo>
                  <a:lnTo>
                    <a:pt x="1"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flipH="1">
              <a:off x="7351423"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flipH="1">
              <a:off x="7328548" y="4234359"/>
              <a:ext cx="9620" cy="134465"/>
            </a:xfrm>
            <a:custGeom>
              <a:avLst/>
              <a:gdLst/>
              <a:ahLst/>
              <a:cxnLst/>
              <a:rect l="l" t="t" r="r" b="b"/>
              <a:pathLst>
                <a:path w="45" h="629" extrusionOk="0">
                  <a:moveTo>
                    <a:pt x="0" y="0"/>
                  </a:moveTo>
                  <a:lnTo>
                    <a:pt x="0" y="629"/>
                  </a:lnTo>
                  <a:lnTo>
                    <a:pt x="45" y="629"/>
                  </a:lnTo>
                  <a:lnTo>
                    <a:pt x="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flipH="1">
              <a:off x="7577599" y="4235000"/>
              <a:ext cx="86367" cy="134465"/>
            </a:xfrm>
            <a:custGeom>
              <a:avLst/>
              <a:gdLst/>
              <a:ahLst/>
              <a:cxnLst/>
              <a:rect l="l" t="t" r="r" b="b"/>
              <a:pathLst>
                <a:path w="404" h="629" extrusionOk="0">
                  <a:moveTo>
                    <a:pt x="0" y="0"/>
                  </a:moveTo>
                  <a:cubicBezTo>
                    <a:pt x="0" y="211"/>
                    <a:pt x="48" y="332"/>
                    <a:pt x="172" y="350"/>
                  </a:cubicBezTo>
                  <a:lnTo>
                    <a:pt x="172" y="578"/>
                  </a:lnTo>
                  <a:lnTo>
                    <a:pt x="0" y="629"/>
                  </a:lnTo>
                  <a:lnTo>
                    <a:pt x="403" y="629"/>
                  </a:lnTo>
                  <a:lnTo>
                    <a:pt x="231" y="581"/>
                  </a:lnTo>
                  <a:lnTo>
                    <a:pt x="231" y="350"/>
                  </a:lnTo>
                  <a:cubicBezTo>
                    <a:pt x="353" y="332"/>
                    <a:pt x="403" y="211"/>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flipH="1">
              <a:off x="7684061" y="4234359"/>
              <a:ext cx="102828" cy="134465"/>
            </a:xfrm>
            <a:custGeom>
              <a:avLst/>
              <a:gdLst/>
              <a:ahLst/>
              <a:cxnLst/>
              <a:rect l="l" t="t" r="r" b="b"/>
              <a:pathLst>
                <a:path w="481" h="629" extrusionOk="0">
                  <a:moveTo>
                    <a:pt x="240" y="0"/>
                  </a:moveTo>
                  <a:lnTo>
                    <a:pt x="0" y="323"/>
                  </a:lnTo>
                  <a:lnTo>
                    <a:pt x="107" y="323"/>
                  </a:lnTo>
                  <a:lnTo>
                    <a:pt x="107" y="629"/>
                  </a:lnTo>
                  <a:lnTo>
                    <a:pt x="377" y="629"/>
                  </a:lnTo>
                  <a:lnTo>
                    <a:pt x="377" y="323"/>
                  </a:lnTo>
                  <a:lnTo>
                    <a:pt x="480" y="323"/>
                  </a:lnTo>
                  <a:lnTo>
                    <a:pt x="2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flipH="1">
              <a:off x="7262702" y="4246330"/>
              <a:ext cx="735398" cy="184061"/>
            </a:xfrm>
            <a:custGeom>
              <a:avLst/>
              <a:gdLst/>
              <a:ahLst/>
              <a:cxnLst/>
              <a:rect l="l" t="t" r="r" b="b"/>
              <a:pathLst>
                <a:path w="3440" h="861" extrusionOk="0">
                  <a:moveTo>
                    <a:pt x="1" y="1"/>
                  </a:moveTo>
                  <a:lnTo>
                    <a:pt x="1" y="860"/>
                  </a:lnTo>
                  <a:lnTo>
                    <a:pt x="3440" y="860"/>
                  </a:lnTo>
                  <a:lnTo>
                    <a:pt x="3440" y="55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flipH="1">
              <a:off x="7208189" y="3868586"/>
              <a:ext cx="803166" cy="584036"/>
            </a:xfrm>
            <a:custGeom>
              <a:avLst/>
              <a:gdLst/>
              <a:ahLst/>
              <a:cxnLst/>
              <a:rect l="l" t="t" r="r" b="b"/>
              <a:pathLst>
                <a:path w="3757" h="2732" extrusionOk="0">
                  <a:moveTo>
                    <a:pt x="3389" y="1"/>
                  </a:moveTo>
                  <a:lnTo>
                    <a:pt x="0" y="582"/>
                  </a:lnTo>
                  <a:lnTo>
                    <a:pt x="368" y="2731"/>
                  </a:lnTo>
                  <a:lnTo>
                    <a:pt x="3757" y="2150"/>
                  </a:lnTo>
                  <a:lnTo>
                    <a:pt x="33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flipH="1">
              <a:off x="7307596" y="3867304"/>
              <a:ext cx="720861" cy="383728"/>
            </a:xfrm>
            <a:custGeom>
              <a:avLst/>
              <a:gdLst/>
              <a:ahLst/>
              <a:cxnLst/>
              <a:rect l="l" t="t" r="r" b="b"/>
              <a:pathLst>
                <a:path w="3372" h="1795" extrusionOk="0">
                  <a:moveTo>
                    <a:pt x="3371" y="1"/>
                  </a:moveTo>
                  <a:lnTo>
                    <a:pt x="3371" y="1"/>
                  </a:lnTo>
                  <a:cubicBezTo>
                    <a:pt x="3244" y="140"/>
                    <a:pt x="3122" y="276"/>
                    <a:pt x="3001" y="419"/>
                  </a:cubicBezTo>
                  <a:cubicBezTo>
                    <a:pt x="2876" y="561"/>
                    <a:pt x="2752" y="700"/>
                    <a:pt x="2630" y="843"/>
                  </a:cubicBezTo>
                  <a:cubicBezTo>
                    <a:pt x="2494" y="1000"/>
                    <a:pt x="2357" y="1160"/>
                    <a:pt x="2224" y="1320"/>
                  </a:cubicBezTo>
                  <a:cubicBezTo>
                    <a:pt x="2120" y="1439"/>
                    <a:pt x="2019" y="1560"/>
                    <a:pt x="1919" y="1682"/>
                  </a:cubicBezTo>
                  <a:cubicBezTo>
                    <a:pt x="1785" y="1599"/>
                    <a:pt x="1652" y="1519"/>
                    <a:pt x="1515" y="1439"/>
                  </a:cubicBezTo>
                  <a:cubicBezTo>
                    <a:pt x="1335" y="1332"/>
                    <a:pt x="1154" y="1225"/>
                    <a:pt x="973" y="1121"/>
                  </a:cubicBezTo>
                  <a:cubicBezTo>
                    <a:pt x="813" y="1026"/>
                    <a:pt x="650" y="932"/>
                    <a:pt x="487" y="840"/>
                  </a:cubicBezTo>
                  <a:cubicBezTo>
                    <a:pt x="324" y="751"/>
                    <a:pt x="164" y="656"/>
                    <a:pt x="0" y="570"/>
                  </a:cubicBezTo>
                  <a:lnTo>
                    <a:pt x="0" y="570"/>
                  </a:lnTo>
                  <a:cubicBezTo>
                    <a:pt x="158" y="677"/>
                    <a:pt x="318" y="780"/>
                    <a:pt x="475" y="884"/>
                  </a:cubicBezTo>
                  <a:cubicBezTo>
                    <a:pt x="635" y="985"/>
                    <a:pt x="795" y="1089"/>
                    <a:pt x="955" y="1187"/>
                  </a:cubicBezTo>
                  <a:cubicBezTo>
                    <a:pt x="1124" y="1293"/>
                    <a:pt x="1290" y="1397"/>
                    <a:pt x="1456" y="1501"/>
                  </a:cubicBezTo>
                  <a:lnTo>
                    <a:pt x="1474" y="1510"/>
                  </a:lnTo>
                  <a:cubicBezTo>
                    <a:pt x="1622" y="1602"/>
                    <a:pt x="1770" y="1694"/>
                    <a:pt x="1919" y="1782"/>
                  </a:cubicBezTo>
                  <a:lnTo>
                    <a:pt x="1939" y="1794"/>
                  </a:lnTo>
                  <a:lnTo>
                    <a:pt x="1954" y="1777"/>
                  </a:lnTo>
                  <a:cubicBezTo>
                    <a:pt x="2064" y="1643"/>
                    <a:pt x="2177" y="1510"/>
                    <a:pt x="2286" y="1373"/>
                  </a:cubicBezTo>
                  <a:lnTo>
                    <a:pt x="2298" y="1358"/>
                  </a:lnTo>
                  <a:cubicBezTo>
                    <a:pt x="2420" y="1207"/>
                    <a:pt x="2544" y="1053"/>
                    <a:pt x="2669" y="899"/>
                  </a:cubicBezTo>
                  <a:cubicBezTo>
                    <a:pt x="2787" y="751"/>
                    <a:pt x="2906" y="608"/>
                    <a:pt x="3022" y="454"/>
                  </a:cubicBezTo>
                  <a:cubicBezTo>
                    <a:pt x="3137" y="303"/>
                    <a:pt x="3256" y="155"/>
                    <a:pt x="3371"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flipH="1">
              <a:off x="7702445" y="4184762"/>
              <a:ext cx="251831" cy="246911"/>
            </a:xfrm>
            <a:custGeom>
              <a:avLst/>
              <a:gdLst/>
              <a:ahLst/>
              <a:cxnLst/>
              <a:rect l="l" t="t" r="r" b="b"/>
              <a:pathLst>
                <a:path w="1178" h="1155" extrusionOk="0">
                  <a:moveTo>
                    <a:pt x="1177" y="1"/>
                  </a:moveTo>
                  <a:lnTo>
                    <a:pt x="1171" y="4"/>
                  </a:lnTo>
                  <a:cubicBezTo>
                    <a:pt x="1151" y="22"/>
                    <a:pt x="1130" y="37"/>
                    <a:pt x="1112" y="54"/>
                  </a:cubicBezTo>
                  <a:cubicBezTo>
                    <a:pt x="1029" y="123"/>
                    <a:pt x="946" y="194"/>
                    <a:pt x="863" y="268"/>
                  </a:cubicBezTo>
                  <a:cubicBezTo>
                    <a:pt x="762" y="360"/>
                    <a:pt x="661" y="455"/>
                    <a:pt x="564" y="552"/>
                  </a:cubicBezTo>
                  <a:cubicBezTo>
                    <a:pt x="466" y="647"/>
                    <a:pt x="368" y="745"/>
                    <a:pt x="276" y="846"/>
                  </a:cubicBezTo>
                  <a:cubicBezTo>
                    <a:pt x="181" y="944"/>
                    <a:pt x="89" y="1048"/>
                    <a:pt x="0" y="1154"/>
                  </a:cubicBezTo>
                  <a:cubicBezTo>
                    <a:pt x="107" y="1068"/>
                    <a:pt x="214" y="976"/>
                    <a:pt x="315" y="884"/>
                  </a:cubicBezTo>
                  <a:cubicBezTo>
                    <a:pt x="415" y="793"/>
                    <a:pt x="513" y="701"/>
                    <a:pt x="614" y="603"/>
                  </a:cubicBezTo>
                  <a:cubicBezTo>
                    <a:pt x="712" y="505"/>
                    <a:pt x="810" y="410"/>
                    <a:pt x="902" y="309"/>
                  </a:cubicBezTo>
                  <a:cubicBezTo>
                    <a:pt x="979" y="229"/>
                    <a:pt x="1056" y="143"/>
                    <a:pt x="1127" y="60"/>
                  </a:cubicBezTo>
                  <a:lnTo>
                    <a:pt x="1174" y="4"/>
                  </a:lnTo>
                  <a:lnTo>
                    <a:pt x="11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flipH="1">
              <a:off x="7235340" y="4159537"/>
              <a:ext cx="317675" cy="151140"/>
            </a:xfrm>
            <a:custGeom>
              <a:avLst/>
              <a:gdLst/>
              <a:ahLst/>
              <a:cxnLst/>
              <a:rect l="l" t="t" r="r" b="b"/>
              <a:pathLst>
                <a:path w="1486" h="707" extrusionOk="0">
                  <a:moveTo>
                    <a:pt x="0" y="0"/>
                  </a:moveTo>
                  <a:cubicBezTo>
                    <a:pt x="3" y="0"/>
                    <a:pt x="3" y="0"/>
                    <a:pt x="6" y="3"/>
                  </a:cubicBezTo>
                  <a:lnTo>
                    <a:pt x="65" y="39"/>
                  </a:lnTo>
                  <a:cubicBezTo>
                    <a:pt x="163" y="98"/>
                    <a:pt x="261" y="149"/>
                    <a:pt x="359" y="202"/>
                  </a:cubicBezTo>
                  <a:cubicBezTo>
                    <a:pt x="480" y="267"/>
                    <a:pt x="602" y="329"/>
                    <a:pt x="726" y="386"/>
                  </a:cubicBezTo>
                  <a:cubicBezTo>
                    <a:pt x="851" y="445"/>
                    <a:pt x="975" y="501"/>
                    <a:pt x="1103" y="555"/>
                  </a:cubicBezTo>
                  <a:cubicBezTo>
                    <a:pt x="1228" y="611"/>
                    <a:pt x="1355" y="662"/>
                    <a:pt x="1485" y="706"/>
                  </a:cubicBezTo>
                  <a:cubicBezTo>
                    <a:pt x="1370" y="635"/>
                    <a:pt x="1248" y="567"/>
                    <a:pt x="1127" y="501"/>
                  </a:cubicBezTo>
                  <a:cubicBezTo>
                    <a:pt x="1005" y="439"/>
                    <a:pt x="881" y="377"/>
                    <a:pt x="759" y="321"/>
                  </a:cubicBezTo>
                  <a:cubicBezTo>
                    <a:pt x="635" y="261"/>
                    <a:pt x="510" y="202"/>
                    <a:pt x="383" y="149"/>
                  </a:cubicBezTo>
                  <a:cubicBezTo>
                    <a:pt x="285" y="104"/>
                    <a:pt x="181" y="63"/>
                    <a:pt x="77" y="27"/>
                  </a:cubicBezTo>
                  <a:cubicBezTo>
                    <a:pt x="53" y="18"/>
                    <a:pt x="30" y="9"/>
                    <a:pt x="6"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flipH="1">
              <a:off x="7151752" y="3985309"/>
              <a:ext cx="745446" cy="485699"/>
            </a:xfrm>
            <a:custGeom>
              <a:avLst/>
              <a:gdLst/>
              <a:ahLst/>
              <a:cxnLst/>
              <a:rect l="l" t="t" r="r" b="b"/>
              <a:pathLst>
                <a:path w="3487" h="2272" extrusionOk="0">
                  <a:moveTo>
                    <a:pt x="65" y="0"/>
                  </a:moveTo>
                  <a:lnTo>
                    <a:pt x="0" y="2170"/>
                  </a:lnTo>
                  <a:lnTo>
                    <a:pt x="3422" y="2271"/>
                  </a:lnTo>
                  <a:lnTo>
                    <a:pt x="3487" y="101"/>
                  </a:lnTo>
                  <a:lnTo>
                    <a:pt x="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flipH="1">
              <a:off x="7108568" y="4003052"/>
              <a:ext cx="731123" cy="339262"/>
            </a:xfrm>
            <a:custGeom>
              <a:avLst/>
              <a:gdLst/>
              <a:ahLst/>
              <a:cxnLst/>
              <a:rect l="l" t="t" r="r" b="b"/>
              <a:pathLst>
                <a:path w="3420" h="1587" extrusionOk="0">
                  <a:moveTo>
                    <a:pt x="1" y="0"/>
                  </a:moveTo>
                  <a:lnTo>
                    <a:pt x="1" y="0"/>
                  </a:lnTo>
                  <a:cubicBezTo>
                    <a:pt x="137" y="136"/>
                    <a:pt x="274" y="270"/>
                    <a:pt x="407" y="403"/>
                  </a:cubicBezTo>
                  <a:cubicBezTo>
                    <a:pt x="544" y="534"/>
                    <a:pt x="680" y="667"/>
                    <a:pt x="816" y="795"/>
                  </a:cubicBezTo>
                  <a:cubicBezTo>
                    <a:pt x="959" y="931"/>
                    <a:pt x="1104" y="1067"/>
                    <a:pt x="1246" y="1201"/>
                  </a:cubicBezTo>
                  <a:cubicBezTo>
                    <a:pt x="1252" y="1207"/>
                    <a:pt x="1255" y="1210"/>
                    <a:pt x="1261" y="1213"/>
                  </a:cubicBezTo>
                  <a:lnTo>
                    <a:pt x="1643" y="1568"/>
                  </a:lnTo>
                  <a:lnTo>
                    <a:pt x="1661" y="1586"/>
                  </a:lnTo>
                  <a:lnTo>
                    <a:pt x="1682" y="1571"/>
                  </a:lnTo>
                  <a:lnTo>
                    <a:pt x="2085" y="1239"/>
                  </a:lnTo>
                  <a:lnTo>
                    <a:pt x="2100" y="1228"/>
                  </a:lnTo>
                  <a:cubicBezTo>
                    <a:pt x="2251" y="1103"/>
                    <a:pt x="2402" y="978"/>
                    <a:pt x="2554" y="851"/>
                  </a:cubicBezTo>
                  <a:cubicBezTo>
                    <a:pt x="2699" y="729"/>
                    <a:pt x="2847" y="611"/>
                    <a:pt x="2990" y="483"/>
                  </a:cubicBezTo>
                  <a:cubicBezTo>
                    <a:pt x="3132" y="359"/>
                    <a:pt x="3277" y="237"/>
                    <a:pt x="3419" y="110"/>
                  </a:cubicBezTo>
                  <a:lnTo>
                    <a:pt x="3419" y="110"/>
                  </a:lnTo>
                  <a:cubicBezTo>
                    <a:pt x="3271" y="217"/>
                    <a:pt x="3123" y="332"/>
                    <a:pt x="2972" y="445"/>
                  </a:cubicBezTo>
                  <a:cubicBezTo>
                    <a:pt x="2823" y="557"/>
                    <a:pt x="2675" y="673"/>
                    <a:pt x="2527" y="786"/>
                  </a:cubicBezTo>
                  <a:cubicBezTo>
                    <a:pt x="2364" y="916"/>
                    <a:pt x="2198" y="1044"/>
                    <a:pt x="2035" y="1177"/>
                  </a:cubicBezTo>
                  <a:cubicBezTo>
                    <a:pt x="1910" y="1272"/>
                    <a:pt x="1789" y="1373"/>
                    <a:pt x="1664" y="1471"/>
                  </a:cubicBezTo>
                  <a:lnTo>
                    <a:pt x="1317" y="1153"/>
                  </a:lnTo>
                  <a:cubicBezTo>
                    <a:pt x="1160" y="1011"/>
                    <a:pt x="1006" y="872"/>
                    <a:pt x="849" y="732"/>
                  </a:cubicBezTo>
                  <a:cubicBezTo>
                    <a:pt x="710" y="608"/>
                    <a:pt x="570" y="483"/>
                    <a:pt x="428" y="362"/>
                  </a:cubicBezTo>
                  <a:cubicBezTo>
                    <a:pt x="286" y="243"/>
                    <a:pt x="146" y="119"/>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flipH="1">
              <a:off x="7557290" y="4259584"/>
              <a:ext cx="295014" cy="192398"/>
            </a:xfrm>
            <a:custGeom>
              <a:avLst/>
              <a:gdLst/>
              <a:ahLst/>
              <a:cxnLst/>
              <a:rect l="l" t="t" r="r" b="b"/>
              <a:pathLst>
                <a:path w="1380" h="900" extrusionOk="0">
                  <a:moveTo>
                    <a:pt x="1376" y="1"/>
                  </a:moveTo>
                  <a:cubicBezTo>
                    <a:pt x="1353" y="16"/>
                    <a:pt x="1329" y="28"/>
                    <a:pt x="1308" y="39"/>
                  </a:cubicBezTo>
                  <a:cubicBezTo>
                    <a:pt x="1210" y="90"/>
                    <a:pt x="1115" y="146"/>
                    <a:pt x="1021" y="202"/>
                  </a:cubicBezTo>
                  <a:cubicBezTo>
                    <a:pt x="902" y="271"/>
                    <a:pt x="786" y="345"/>
                    <a:pt x="671" y="419"/>
                  </a:cubicBezTo>
                  <a:cubicBezTo>
                    <a:pt x="558" y="496"/>
                    <a:pt x="445" y="573"/>
                    <a:pt x="333" y="650"/>
                  </a:cubicBezTo>
                  <a:cubicBezTo>
                    <a:pt x="217" y="730"/>
                    <a:pt x="107" y="810"/>
                    <a:pt x="1" y="899"/>
                  </a:cubicBezTo>
                  <a:cubicBezTo>
                    <a:pt x="125" y="837"/>
                    <a:pt x="244" y="766"/>
                    <a:pt x="362" y="698"/>
                  </a:cubicBezTo>
                  <a:cubicBezTo>
                    <a:pt x="478" y="629"/>
                    <a:pt x="594" y="555"/>
                    <a:pt x="709" y="481"/>
                  </a:cubicBezTo>
                  <a:cubicBezTo>
                    <a:pt x="825" y="404"/>
                    <a:pt x="938" y="330"/>
                    <a:pt x="1050" y="250"/>
                  </a:cubicBezTo>
                  <a:cubicBezTo>
                    <a:pt x="1142" y="185"/>
                    <a:pt x="1231" y="119"/>
                    <a:pt x="1320" y="48"/>
                  </a:cubicBezTo>
                  <a:lnTo>
                    <a:pt x="1373" y="4"/>
                  </a:lnTo>
                  <a:cubicBezTo>
                    <a:pt x="1376" y="4"/>
                    <a:pt x="1376" y="1"/>
                    <a:pt x="1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flipH="1">
              <a:off x="7124390" y="4264715"/>
              <a:ext cx="281760" cy="210569"/>
            </a:xfrm>
            <a:custGeom>
              <a:avLst/>
              <a:gdLst/>
              <a:ahLst/>
              <a:cxnLst/>
              <a:rect l="l" t="t" r="r" b="b"/>
              <a:pathLst>
                <a:path w="1318" h="985" extrusionOk="0">
                  <a:moveTo>
                    <a:pt x="1" y="1"/>
                  </a:moveTo>
                  <a:lnTo>
                    <a:pt x="4" y="4"/>
                  </a:lnTo>
                  <a:cubicBezTo>
                    <a:pt x="4" y="1"/>
                    <a:pt x="1" y="1"/>
                    <a:pt x="1" y="1"/>
                  </a:cubicBezTo>
                  <a:close/>
                  <a:moveTo>
                    <a:pt x="4" y="4"/>
                  </a:moveTo>
                  <a:cubicBezTo>
                    <a:pt x="22" y="18"/>
                    <a:pt x="39" y="36"/>
                    <a:pt x="57" y="51"/>
                  </a:cubicBezTo>
                  <a:cubicBezTo>
                    <a:pt x="140" y="128"/>
                    <a:pt x="226" y="199"/>
                    <a:pt x="312" y="267"/>
                  </a:cubicBezTo>
                  <a:cubicBezTo>
                    <a:pt x="419" y="356"/>
                    <a:pt x="526" y="439"/>
                    <a:pt x="638" y="522"/>
                  </a:cubicBezTo>
                  <a:cubicBezTo>
                    <a:pt x="748" y="602"/>
                    <a:pt x="858" y="682"/>
                    <a:pt x="970" y="760"/>
                  </a:cubicBezTo>
                  <a:cubicBezTo>
                    <a:pt x="1083" y="840"/>
                    <a:pt x="1199" y="914"/>
                    <a:pt x="1317" y="985"/>
                  </a:cubicBezTo>
                  <a:cubicBezTo>
                    <a:pt x="1214" y="890"/>
                    <a:pt x="1110" y="804"/>
                    <a:pt x="1006" y="718"/>
                  </a:cubicBezTo>
                  <a:cubicBezTo>
                    <a:pt x="899" y="629"/>
                    <a:pt x="793" y="546"/>
                    <a:pt x="680" y="466"/>
                  </a:cubicBezTo>
                  <a:cubicBezTo>
                    <a:pt x="570" y="383"/>
                    <a:pt x="460" y="303"/>
                    <a:pt x="348" y="223"/>
                  </a:cubicBezTo>
                  <a:cubicBezTo>
                    <a:pt x="256" y="164"/>
                    <a:pt x="164" y="101"/>
                    <a:pt x="72" y="45"/>
                  </a:cubicBezTo>
                  <a:lnTo>
                    <a:pt x="4" y="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flipH="1">
              <a:off x="7850590" y="3702482"/>
              <a:ext cx="1103739" cy="935483"/>
            </a:xfrm>
            <a:custGeom>
              <a:avLst/>
              <a:gdLst/>
              <a:ahLst/>
              <a:cxnLst/>
              <a:rect l="l" t="t" r="r" b="b"/>
              <a:pathLst>
                <a:path w="5163" h="4376" extrusionOk="0">
                  <a:moveTo>
                    <a:pt x="908" y="1"/>
                  </a:moveTo>
                  <a:cubicBezTo>
                    <a:pt x="443" y="1"/>
                    <a:pt x="1" y="291"/>
                    <a:pt x="196" y="944"/>
                  </a:cubicBezTo>
                  <a:cubicBezTo>
                    <a:pt x="442" y="1768"/>
                    <a:pt x="3223" y="4202"/>
                    <a:pt x="4272" y="4374"/>
                  </a:cubicBezTo>
                  <a:cubicBezTo>
                    <a:pt x="4278" y="4375"/>
                    <a:pt x="4283" y="4375"/>
                    <a:pt x="4288" y="4375"/>
                  </a:cubicBezTo>
                  <a:cubicBezTo>
                    <a:pt x="4655" y="4375"/>
                    <a:pt x="5162" y="2329"/>
                    <a:pt x="4996" y="2180"/>
                  </a:cubicBezTo>
                  <a:cubicBezTo>
                    <a:pt x="4524" y="1762"/>
                    <a:pt x="1817" y="250"/>
                    <a:pt x="1269" y="60"/>
                  </a:cubicBezTo>
                  <a:cubicBezTo>
                    <a:pt x="1154" y="21"/>
                    <a:pt x="1030" y="1"/>
                    <a:pt x="90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flipH="1">
              <a:off x="7404437" y="4142435"/>
              <a:ext cx="598580" cy="182778"/>
            </a:xfrm>
            <a:custGeom>
              <a:avLst/>
              <a:gdLst/>
              <a:ahLst/>
              <a:cxnLst/>
              <a:rect l="l" t="t" r="r" b="b"/>
              <a:pathLst>
                <a:path w="2800" h="855" extrusionOk="0">
                  <a:moveTo>
                    <a:pt x="1127" y="0"/>
                  </a:moveTo>
                  <a:cubicBezTo>
                    <a:pt x="1095" y="0"/>
                    <a:pt x="1066" y="1"/>
                    <a:pt x="1041" y="3"/>
                  </a:cubicBezTo>
                  <a:cubicBezTo>
                    <a:pt x="637" y="36"/>
                    <a:pt x="0" y="235"/>
                    <a:pt x="0" y="235"/>
                  </a:cubicBezTo>
                  <a:cubicBezTo>
                    <a:pt x="252" y="335"/>
                    <a:pt x="845" y="647"/>
                    <a:pt x="1343" y="854"/>
                  </a:cubicBezTo>
                  <a:cubicBezTo>
                    <a:pt x="1233" y="771"/>
                    <a:pt x="1278" y="715"/>
                    <a:pt x="1521" y="712"/>
                  </a:cubicBezTo>
                  <a:cubicBezTo>
                    <a:pt x="1649" y="712"/>
                    <a:pt x="1983" y="768"/>
                    <a:pt x="2273" y="768"/>
                  </a:cubicBezTo>
                  <a:cubicBezTo>
                    <a:pt x="2525" y="768"/>
                    <a:pt x="2744" y="725"/>
                    <a:pt x="2763" y="567"/>
                  </a:cubicBezTo>
                  <a:cubicBezTo>
                    <a:pt x="2799" y="247"/>
                    <a:pt x="1609" y="0"/>
                    <a:pt x="1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flipH="1">
              <a:off x="7255647" y="4192458"/>
              <a:ext cx="865376" cy="526744"/>
            </a:xfrm>
            <a:custGeom>
              <a:avLst/>
              <a:gdLst/>
              <a:ahLst/>
              <a:cxnLst/>
              <a:rect l="l" t="t" r="r" b="b"/>
              <a:pathLst>
                <a:path w="4048" h="2464" extrusionOk="0">
                  <a:moveTo>
                    <a:pt x="549" y="1"/>
                  </a:moveTo>
                  <a:lnTo>
                    <a:pt x="1" y="1945"/>
                  </a:lnTo>
                  <a:cubicBezTo>
                    <a:pt x="608" y="2166"/>
                    <a:pt x="1328" y="2463"/>
                    <a:pt x="2049" y="2463"/>
                  </a:cubicBezTo>
                  <a:cubicBezTo>
                    <a:pt x="2191" y="2463"/>
                    <a:pt x="2332" y="2452"/>
                    <a:pt x="2473" y="2426"/>
                  </a:cubicBezTo>
                  <a:cubicBezTo>
                    <a:pt x="2568" y="2411"/>
                    <a:pt x="2657" y="2364"/>
                    <a:pt x="2722" y="2292"/>
                  </a:cubicBezTo>
                  <a:cubicBezTo>
                    <a:pt x="3108" y="2227"/>
                    <a:pt x="3194" y="2026"/>
                    <a:pt x="3194" y="2026"/>
                  </a:cubicBezTo>
                  <a:cubicBezTo>
                    <a:pt x="3535" y="1857"/>
                    <a:pt x="3594" y="1637"/>
                    <a:pt x="3594" y="1637"/>
                  </a:cubicBezTo>
                  <a:cubicBezTo>
                    <a:pt x="3594" y="1637"/>
                    <a:pt x="4048" y="1557"/>
                    <a:pt x="4045" y="1275"/>
                  </a:cubicBezTo>
                  <a:cubicBezTo>
                    <a:pt x="4042" y="961"/>
                    <a:pt x="3404" y="1136"/>
                    <a:pt x="2998" y="1017"/>
                  </a:cubicBezTo>
                  <a:cubicBezTo>
                    <a:pt x="2064" y="748"/>
                    <a:pt x="810" y="104"/>
                    <a:pt x="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flipH="1">
              <a:off x="7352704" y="4496449"/>
              <a:ext cx="381809" cy="56864"/>
            </a:xfrm>
            <a:custGeom>
              <a:avLst/>
              <a:gdLst/>
              <a:ahLst/>
              <a:cxnLst/>
              <a:rect l="l" t="t" r="r" b="b"/>
              <a:pathLst>
                <a:path w="1786" h="266" extrusionOk="0">
                  <a:moveTo>
                    <a:pt x="7" y="0"/>
                  </a:moveTo>
                  <a:cubicBezTo>
                    <a:pt x="1" y="0"/>
                    <a:pt x="0" y="9"/>
                    <a:pt x="10" y="14"/>
                  </a:cubicBezTo>
                  <a:cubicBezTo>
                    <a:pt x="392" y="174"/>
                    <a:pt x="851" y="265"/>
                    <a:pt x="1290" y="265"/>
                  </a:cubicBezTo>
                  <a:cubicBezTo>
                    <a:pt x="1458" y="265"/>
                    <a:pt x="1623" y="252"/>
                    <a:pt x="1780" y="224"/>
                  </a:cubicBezTo>
                  <a:cubicBezTo>
                    <a:pt x="1783" y="224"/>
                    <a:pt x="1786" y="218"/>
                    <a:pt x="1786" y="215"/>
                  </a:cubicBezTo>
                  <a:cubicBezTo>
                    <a:pt x="1786" y="212"/>
                    <a:pt x="1783" y="209"/>
                    <a:pt x="1780" y="209"/>
                  </a:cubicBezTo>
                  <a:cubicBezTo>
                    <a:pt x="1628" y="212"/>
                    <a:pt x="1478" y="217"/>
                    <a:pt x="1328" y="217"/>
                  </a:cubicBezTo>
                  <a:cubicBezTo>
                    <a:pt x="1167" y="217"/>
                    <a:pt x="1007" y="211"/>
                    <a:pt x="846" y="191"/>
                  </a:cubicBezTo>
                  <a:cubicBezTo>
                    <a:pt x="561" y="156"/>
                    <a:pt x="292" y="76"/>
                    <a:pt x="13" y="2"/>
                  </a:cubicBezTo>
                  <a:cubicBezTo>
                    <a:pt x="11" y="1"/>
                    <a:pt x="9"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flipH="1">
              <a:off x="7437574" y="4611889"/>
              <a:ext cx="350169" cy="32280"/>
            </a:xfrm>
            <a:custGeom>
              <a:avLst/>
              <a:gdLst/>
              <a:ahLst/>
              <a:cxnLst/>
              <a:rect l="l" t="t" r="r" b="b"/>
              <a:pathLst>
                <a:path w="1638" h="151" extrusionOk="0">
                  <a:moveTo>
                    <a:pt x="14" y="1"/>
                  </a:moveTo>
                  <a:cubicBezTo>
                    <a:pt x="1" y="1"/>
                    <a:pt x="0" y="11"/>
                    <a:pt x="16" y="16"/>
                  </a:cubicBezTo>
                  <a:cubicBezTo>
                    <a:pt x="305" y="106"/>
                    <a:pt x="604" y="151"/>
                    <a:pt x="904" y="151"/>
                  </a:cubicBezTo>
                  <a:cubicBezTo>
                    <a:pt x="1149" y="151"/>
                    <a:pt x="1395" y="121"/>
                    <a:pt x="1635" y="61"/>
                  </a:cubicBezTo>
                  <a:cubicBezTo>
                    <a:pt x="1638" y="61"/>
                    <a:pt x="1638" y="55"/>
                    <a:pt x="1635" y="55"/>
                  </a:cubicBezTo>
                  <a:cubicBezTo>
                    <a:pt x="1365" y="86"/>
                    <a:pt x="1132" y="98"/>
                    <a:pt x="932" y="98"/>
                  </a:cubicBezTo>
                  <a:cubicBezTo>
                    <a:pt x="492" y="98"/>
                    <a:pt x="206" y="40"/>
                    <a:pt x="19" y="1"/>
                  </a:cubicBezTo>
                  <a:cubicBezTo>
                    <a:pt x="17" y="1"/>
                    <a:pt x="15" y="1"/>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flipH="1">
              <a:off x="7538264" y="4674739"/>
              <a:ext cx="277057" cy="22233"/>
            </a:xfrm>
            <a:custGeom>
              <a:avLst/>
              <a:gdLst/>
              <a:ahLst/>
              <a:cxnLst/>
              <a:rect l="l" t="t" r="r" b="b"/>
              <a:pathLst>
                <a:path w="1296" h="104" extrusionOk="0">
                  <a:moveTo>
                    <a:pt x="16" y="0"/>
                  </a:moveTo>
                  <a:cubicBezTo>
                    <a:pt x="2" y="0"/>
                    <a:pt x="1" y="13"/>
                    <a:pt x="14" y="16"/>
                  </a:cubicBezTo>
                  <a:cubicBezTo>
                    <a:pt x="296" y="71"/>
                    <a:pt x="488" y="103"/>
                    <a:pt x="701" y="103"/>
                  </a:cubicBezTo>
                  <a:cubicBezTo>
                    <a:pt x="868" y="103"/>
                    <a:pt x="1047" y="83"/>
                    <a:pt x="1292" y="39"/>
                  </a:cubicBezTo>
                  <a:cubicBezTo>
                    <a:pt x="1295" y="39"/>
                    <a:pt x="1295" y="33"/>
                    <a:pt x="1292" y="33"/>
                  </a:cubicBezTo>
                  <a:cubicBezTo>
                    <a:pt x="1070" y="49"/>
                    <a:pt x="886" y="60"/>
                    <a:pt x="709" y="60"/>
                  </a:cubicBezTo>
                  <a:cubicBezTo>
                    <a:pt x="490" y="60"/>
                    <a:pt x="280" y="44"/>
                    <a:pt x="20" y="1"/>
                  </a:cubicBezTo>
                  <a:cubicBezTo>
                    <a:pt x="19" y="1"/>
                    <a:pt x="17" y="0"/>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flipH="1">
              <a:off x="7856576" y="3683242"/>
              <a:ext cx="1107159" cy="1012015"/>
            </a:xfrm>
            <a:custGeom>
              <a:avLst/>
              <a:gdLst/>
              <a:ahLst/>
              <a:cxnLst/>
              <a:rect l="l" t="t" r="r" b="b"/>
              <a:pathLst>
                <a:path w="5179" h="4734" extrusionOk="0">
                  <a:moveTo>
                    <a:pt x="940" y="1"/>
                  </a:moveTo>
                  <a:cubicBezTo>
                    <a:pt x="203" y="1"/>
                    <a:pt x="1" y="721"/>
                    <a:pt x="331" y="1286"/>
                  </a:cubicBezTo>
                  <a:cubicBezTo>
                    <a:pt x="1565" y="3397"/>
                    <a:pt x="3865" y="4734"/>
                    <a:pt x="3865" y="4734"/>
                  </a:cubicBezTo>
                  <a:lnTo>
                    <a:pt x="5179" y="2148"/>
                  </a:lnTo>
                  <a:cubicBezTo>
                    <a:pt x="5179" y="2148"/>
                    <a:pt x="2825" y="648"/>
                    <a:pt x="1580" y="144"/>
                  </a:cubicBezTo>
                  <a:cubicBezTo>
                    <a:pt x="1334" y="44"/>
                    <a:pt x="1121" y="1"/>
                    <a:pt x="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flipH="1">
              <a:off x="7965819" y="4100962"/>
              <a:ext cx="251404" cy="499808"/>
            </a:xfrm>
            <a:custGeom>
              <a:avLst/>
              <a:gdLst/>
              <a:ahLst/>
              <a:cxnLst/>
              <a:rect l="l" t="t" r="r" b="b"/>
              <a:pathLst>
                <a:path w="1176" h="2338" extrusionOk="0">
                  <a:moveTo>
                    <a:pt x="1164" y="1"/>
                  </a:moveTo>
                  <a:cubicBezTo>
                    <a:pt x="1162" y="1"/>
                    <a:pt x="1160" y="2"/>
                    <a:pt x="1159" y="5"/>
                  </a:cubicBezTo>
                  <a:cubicBezTo>
                    <a:pt x="952" y="384"/>
                    <a:pt x="154" y="1958"/>
                    <a:pt x="6" y="2311"/>
                  </a:cubicBezTo>
                  <a:cubicBezTo>
                    <a:pt x="0" y="2326"/>
                    <a:pt x="3" y="2337"/>
                    <a:pt x="8" y="2337"/>
                  </a:cubicBezTo>
                  <a:cubicBezTo>
                    <a:pt x="12" y="2337"/>
                    <a:pt x="16" y="2333"/>
                    <a:pt x="21" y="2323"/>
                  </a:cubicBezTo>
                  <a:cubicBezTo>
                    <a:pt x="673" y="1208"/>
                    <a:pt x="984" y="396"/>
                    <a:pt x="1171" y="13"/>
                  </a:cubicBezTo>
                  <a:cubicBezTo>
                    <a:pt x="1175" y="7"/>
                    <a:pt x="1169" y="1"/>
                    <a:pt x="1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flipH="1">
              <a:off x="6597426" y="1843050"/>
              <a:ext cx="676823" cy="606055"/>
            </a:xfrm>
            <a:custGeom>
              <a:avLst/>
              <a:gdLst/>
              <a:ahLst/>
              <a:cxnLst/>
              <a:rect l="l" t="t" r="r" b="b"/>
              <a:pathLst>
                <a:path w="3166" h="2835" extrusionOk="0">
                  <a:moveTo>
                    <a:pt x="1672" y="0"/>
                  </a:moveTo>
                  <a:cubicBezTo>
                    <a:pt x="1605" y="0"/>
                    <a:pt x="1537" y="5"/>
                    <a:pt x="1468" y="15"/>
                  </a:cubicBezTo>
                  <a:cubicBezTo>
                    <a:pt x="555" y="142"/>
                    <a:pt x="7" y="1097"/>
                    <a:pt x="356" y="1954"/>
                  </a:cubicBezTo>
                  <a:lnTo>
                    <a:pt x="1" y="2568"/>
                  </a:lnTo>
                  <a:lnTo>
                    <a:pt x="1" y="2568"/>
                  </a:lnTo>
                  <a:lnTo>
                    <a:pt x="709" y="2461"/>
                  </a:lnTo>
                  <a:cubicBezTo>
                    <a:pt x="975" y="2705"/>
                    <a:pt x="1320" y="2834"/>
                    <a:pt x="1669" y="2834"/>
                  </a:cubicBezTo>
                  <a:cubicBezTo>
                    <a:pt x="1838" y="2834"/>
                    <a:pt x="2008" y="2804"/>
                    <a:pt x="2171" y="2742"/>
                  </a:cubicBezTo>
                  <a:cubicBezTo>
                    <a:pt x="2672" y="2553"/>
                    <a:pt x="3022" y="2096"/>
                    <a:pt x="3078" y="1562"/>
                  </a:cubicBezTo>
                  <a:lnTo>
                    <a:pt x="3078" y="1565"/>
                  </a:lnTo>
                  <a:cubicBezTo>
                    <a:pt x="3166" y="716"/>
                    <a:pt x="2496" y="0"/>
                    <a:pt x="1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flipH="1">
              <a:off x="6613887" y="1839416"/>
              <a:ext cx="670410" cy="611827"/>
            </a:xfrm>
            <a:custGeom>
              <a:avLst/>
              <a:gdLst/>
              <a:ahLst/>
              <a:cxnLst/>
              <a:rect l="l" t="t" r="r" b="b"/>
              <a:pathLst>
                <a:path w="3136" h="2862" extrusionOk="0">
                  <a:moveTo>
                    <a:pt x="3020" y="873"/>
                  </a:moveTo>
                  <a:cubicBezTo>
                    <a:pt x="3085" y="1027"/>
                    <a:pt x="3124" y="1191"/>
                    <a:pt x="3132" y="1359"/>
                  </a:cubicBezTo>
                  <a:lnTo>
                    <a:pt x="3132" y="1359"/>
                  </a:lnTo>
                  <a:cubicBezTo>
                    <a:pt x="3124" y="1185"/>
                    <a:pt x="3084" y="1022"/>
                    <a:pt x="3020" y="873"/>
                  </a:cubicBezTo>
                  <a:close/>
                  <a:moveTo>
                    <a:pt x="3132" y="1359"/>
                  </a:moveTo>
                  <a:lnTo>
                    <a:pt x="3132" y="1359"/>
                  </a:lnTo>
                  <a:cubicBezTo>
                    <a:pt x="3135" y="1431"/>
                    <a:pt x="3133" y="1504"/>
                    <a:pt x="3125" y="1579"/>
                  </a:cubicBezTo>
                  <a:cubicBezTo>
                    <a:pt x="3133" y="1506"/>
                    <a:pt x="3135" y="1432"/>
                    <a:pt x="3132" y="1359"/>
                  </a:cubicBezTo>
                  <a:close/>
                  <a:moveTo>
                    <a:pt x="3125" y="1579"/>
                  </a:moveTo>
                  <a:cubicBezTo>
                    <a:pt x="3120" y="1626"/>
                    <a:pt x="3113" y="1672"/>
                    <a:pt x="3104" y="1718"/>
                  </a:cubicBezTo>
                  <a:lnTo>
                    <a:pt x="3104" y="1718"/>
                  </a:lnTo>
                  <a:cubicBezTo>
                    <a:pt x="3113" y="1672"/>
                    <a:pt x="3120" y="1626"/>
                    <a:pt x="3125" y="1579"/>
                  </a:cubicBezTo>
                  <a:close/>
                  <a:moveTo>
                    <a:pt x="1705" y="1"/>
                  </a:moveTo>
                  <a:cubicBezTo>
                    <a:pt x="1217" y="1"/>
                    <a:pt x="735" y="248"/>
                    <a:pt x="466" y="714"/>
                  </a:cubicBezTo>
                  <a:cubicBezTo>
                    <a:pt x="243" y="1095"/>
                    <a:pt x="211" y="1557"/>
                    <a:pt x="374" y="1966"/>
                  </a:cubicBezTo>
                  <a:lnTo>
                    <a:pt x="374" y="1966"/>
                  </a:lnTo>
                  <a:lnTo>
                    <a:pt x="24" y="2570"/>
                  </a:lnTo>
                  <a:lnTo>
                    <a:pt x="0" y="2614"/>
                  </a:lnTo>
                  <a:lnTo>
                    <a:pt x="51" y="2605"/>
                  </a:lnTo>
                  <a:lnTo>
                    <a:pt x="750" y="2500"/>
                  </a:lnTo>
                  <a:lnTo>
                    <a:pt x="750" y="2500"/>
                  </a:lnTo>
                  <a:cubicBezTo>
                    <a:pt x="947" y="2674"/>
                    <a:pt x="1187" y="2793"/>
                    <a:pt x="1444" y="2840"/>
                  </a:cubicBezTo>
                  <a:cubicBezTo>
                    <a:pt x="1509" y="2851"/>
                    <a:pt x="1574" y="2857"/>
                    <a:pt x="1640" y="2860"/>
                  </a:cubicBezTo>
                  <a:cubicBezTo>
                    <a:pt x="1658" y="2861"/>
                    <a:pt x="1676" y="2861"/>
                    <a:pt x="1694" y="2861"/>
                  </a:cubicBezTo>
                  <a:cubicBezTo>
                    <a:pt x="1743" y="2861"/>
                    <a:pt x="1791" y="2859"/>
                    <a:pt x="1838" y="2854"/>
                  </a:cubicBezTo>
                  <a:cubicBezTo>
                    <a:pt x="1969" y="2842"/>
                    <a:pt x="2096" y="2813"/>
                    <a:pt x="2221" y="2765"/>
                  </a:cubicBezTo>
                  <a:cubicBezTo>
                    <a:pt x="2342" y="2718"/>
                    <a:pt x="2458" y="2653"/>
                    <a:pt x="2562" y="2576"/>
                  </a:cubicBezTo>
                  <a:cubicBezTo>
                    <a:pt x="2668" y="2496"/>
                    <a:pt x="2760" y="2404"/>
                    <a:pt x="2840" y="2300"/>
                  </a:cubicBezTo>
                  <a:cubicBezTo>
                    <a:pt x="2972" y="2127"/>
                    <a:pt x="3062" y="1928"/>
                    <a:pt x="3104" y="1718"/>
                  </a:cubicBezTo>
                  <a:lnTo>
                    <a:pt x="3104" y="1718"/>
                  </a:lnTo>
                  <a:cubicBezTo>
                    <a:pt x="3061" y="1930"/>
                    <a:pt x="2969" y="2129"/>
                    <a:pt x="2835" y="2300"/>
                  </a:cubicBezTo>
                  <a:cubicBezTo>
                    <a:pt x="2796" y="2353"/>
                    <a:pt x="2752" y="2401"/>
                    <a:pt x="2707" y="2448"/>
                  </a:cubicBezTo>
                  <a:cubicBezTo>
                    <a:pt x="2660" y="2493"/>
                    <a:pt x="2609" y="2531"/>
                    <a:pt x="2556" y="2570"/>
                  </a:cubicBezTo>
                  <a:cubicBezTo>
                    <a:pt x="2452" y="2650"/>
                    <a:pt x="2336" y="2712"/>
                    <a:pt x="2215" y="2756"/>
                  </a:cubicBezTo>
                  <a:cubicBezTo>
                    <a:pt x="2059" y="2814"/>
                    <a:pt x="1895" y="2842"/>
                    <a:pt x="1731" y="2842"/>
                  </a:cubicBezTo>
                  <a:cubicBezTo>
                    <a:pt x="1702" y="2842"/>
                    <a:pt x="1672" y="2841"/>
                    <a:pt x="1643" y="2840"/>
                  </a:cubicBezTo>
                  <a:cubicBezTo>
                    <a:pt x="1577" y="2837"/>
                    <a:pt x="1512" y="2828"/>
                    <a:pt x="1450" y="2816"/>
                  </a:cubicBezTo>
                  <a:cubicBezTo>
                    <a:pt x="1195" y="2765"/>
                    <a:pt x="961" y="2644"/>
                    <a:pt x="771" y="2466"/>
                  </a:cubicBezTo>
                  <a:lnTo>
                    <a:pt x="762" y="2460"/>
                  </a:lnTo>
                  <a:lnTo>
                    <a:pt x="753" y="2460"/>
                  </a:lnTo>
                  <a:lnTo>
                    <a:pt x="95" y="2551"/>
                  </a:lnTo>
                  <a:lnTo>
                    <a:pt x="95" y="2551"/>
                  </a:lnTo>
                  <a:lnTo>
                    <a:pt x="427" y="1983"/>
                  </a:lnTo>
                  <a:lnTo>
                    <a:pt x="433" y="1971"/>
                  </a:lnTo>
                  <a:lnTo>
                    <a:pt x="427" y="1959"/>
                  </a:lnTo>
                  <a:cubicBezTo>
                    <a:pt x="267" y="1562"/>
                    <a:pt x="297" y="1114"/>
                    <a:pt x="507" y="740"/>
                  </a:cubicBezTo>
                  <a:cubicBezTo>
                    <a:pt x="614" y="557"/>
                    <a:pt x="759" y="399"/>
                    <a:pt x="934" y="278"/>
                  </a:cubicBezTo>
                  <a:cubicBezTo>
                    <a:pt x="1186" y="105"/>
                    <a:pt x="1459" y="27"/>
                    <a:pt x="1726" y="27"/>
                  </a:cubicBezTo>
                  <a:cubicBezTo>
                    <a:pt x="2278" y="27"/>
                    <a:pt x="2798" y="362"/>
                    <a:pt x="3020" y="873"/>
                  </a:cubicBezTo>
                  <a:lnTo>
                    <a:pt x="3020" y="873"/>
                  </a:lnTo>
                  <a:cubicBezTo>
                    <a:pt x="2947" y="701"/>
                    <a:pt x="2839" y="542"/>
                    <a:pt x="2701" y="408"/>
                  </a:cubicBezTo>
                  <a:cubicBezTo>
                    <a:pt x="2421" y="133"/>
                    <a:pt x="2061"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6754340" y="1974736"/>
              <a:ext cx="328576" cy="343750"/>
            </a:xfrm>
            <a:custGeom>
              <a:avLst/>
              <a:gdLst/>
              <a:ahLst/>
              <a:cxnLst/>
              <a:rect l="l" t="t" r="r" b="b"/>
              <a:pathLst>
                <a:path w="1537" h="1608" extrusionOk="0">
                  <a:moveTo>
                    <a:pt x="1294" y="1"/>
                  </a:moveTo>
                  <a:lnTo>
                    <a:pt x="558" y="1154"/>
                  </a:lnTo>
                  <a:lnTo>
                    <a:pt x="206" y="795"/>
                  </a:lnTo>
                  <a:lnTo>
                    <a:pt x="1" y="997"/>
                  </a:lnTo>
                  <a:lnTo>
                    <a:pt x="609" y="1608"/>
                  </a:lnTo>
                  <a:lnTo>
                    <a:pt x="1537" y="155"/>
                  </a:lnTo>
                  <a:lnTo>
                    <a:pt x="1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flipH="1">
              <a:off x="5713031" y="4131532"/>
              <a:ext cx="1305112" cy="1011797"/>
            </a:xfrm>
            <a:custGeom>
              <a:avLst/>
              <a:gdLst/>
              <a:ahLst/>
              <a:cxnLst/>
              <a:rect l="l" t="t" r="r" b="b"/>
              <a:pathLst>
                <a:path w="6105" h="4733" extrusionOk="0">
                  <a:moveTo>
                    <a:pt x="0" y="1"/>
                  </a:moveTo>
                  <a:lnTo>
                    <a:pt x="0" y="4733"/>
                  </a:lnTo>
                  <a:lnTo>
                    <a:pt x="6105" y="4733"/>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flipH="1">
              <a:off x="6523676" y="4131532"/>
              <a:ext cx="494467" cy="1011797"/>
            </a:xfrm>
            <a:custGeom>
              <a:avLst/>
              <a:gdLst/>
              <a:ahLst/>
              <a:cxnLst/>
              <a:rect l="l" t="t" r="r" b="b"/>
              <a:pathLst>
                <a:path w="2313" h="4733" extrusionOk="0">
                  <a:moveTo>
                    <a:pt x="0" y="1"/>
                  </a:moveTo>
                  <a:lnTo>
                    <a:pt x="0" y="4733"/>
                  </a:lnTo>
                  <a:lnTo>
                    <a:pt x="2313" y="4733"/>
                  </a:lnTo>
                  <a:lnTo>
                    <a:pt x="2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flipH="1">
              <a:off x="6557878" y="4202078"/>
              <a:ext cx="426702" cy="872206"/>
            </a:xfrm>
            <a:custGeom>
              <a:avLst/>
              <a:gdLst/>
              <a:ahLst/>
              <a:cxnLst/>
              <a:rect l="l" t="t" r="r" b="b"/>
              <a:pathLst>
                <a:path w="1996" h="4080" extrusionOk="0">
                  <a:moveTo>
                    <a:pt x="1996" y="0"/>
                  </a:moveTo>
                  <a:lnTo>
                    <a:pt x="1996" y="0"/>
                  </a:lnTo>
                  <a:cubicBezTo>
                    <a:pt x="1824" y="335"/>
                    <a:pt x="1655" y="673"/>
                    <a:pt x="1486" y="1014"/>
                  </a:cubicBezTo>
                  <a:lnTo>
                    <a:pt x="985" y="2031"/>
                  </a:lnTo>
                  <a:lnTo>
                    <a:pt x="490" y="3054"/>
                  </a:lnTo>
                  <a:cubicBezTo>
                    <a:pt x="324" y="3392"/>
                    <a:pt x="164" y="3736"/>
                    <a:pt x="1" y="4080"/>
                  </a:cubicBezTo>
                  <a:cubicBezTo>
                    <a:pt x="172" y="3745"/>
                    <a:pt x="344" y="3407"/>
                    <a:pt x="510" y="3069"/>
                  </a:cubicBezTo>
                  <a:lnTo>
                    <a:pt x="1012" y="2049"/>
                  </a:lnTo>
                  <a:lnTo>
                    <a:pt x="1507" y="1029"/>
                  </a:lnTo>
                  <a:cubicBezTo>
                    <a:pt x="1673" y="688"/>
                    <a:pt x="1836" y="344"/>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flipH="1">
              <a:off x="6557878" y="4201437"/>
              <a:ext cx="426702" cy="872206"/>
            </a:xfrm>
            <a:custGeom>
              <a:avLst/>
              <a:gdLst/>
              <a:ahLst/>
              <a:cxnLst/>
              <a:rect l="l" t="t" r="r" b="b"/>
              <a:pathLst>
                <a:path w="1996" h="4080" extrusionOk="0">
                  <a:moveTo>
                    <a:pt x="1" y="0"/>
                  </a:moveTo>
                  <a:lnTo>
                    <a:pt x="1" y="0"/>
                  </a:lnTo>
                  <a:cubicBezTo>
                    <a:pt x="164" y="344"/>
                    <a:pt x="327" y="688"/>
                    <a:pt x="490" y="1029"/>
                  </a:cubicBezTo>
                  <a:lnTo>
                    <a:pt x="985" y="2052"/>
                  </a:lnTo>
                  <a:lnTo>
                    <a:pt x="1486" y="3069"/>
                  </a:lnTo>
                  <a:cubicBezTo>
                    <a:pt x="1655" y="3407"/>
                    <a:pt x="1824" y="3745"/>
                    <a:pt x="1996" y="4080"/>
                  </a:cubicBezTo>
                  <a:cubicBezTo>
                    <a:pt x="1836" y="3739"/>
                    <a:pt x="1673" y="3395"/>
                    <a:pt x="1507" y="3054"/>
                  </a:cubicBezTo>
                  <a:lnTo>
                    <a:pt x="1012" y="2031"/>
                  </a:lnTo>
                  <a:lnTo>
                    <a:pt x="510" y="1014"/>
                  </a:lnTo>
                  <a:cubicBezTo>
                    <a:pt x="341" y="676"/>
                    <a:pt x="172" y="3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flipH="1">
              <a:off x="6697262" y="4131532"/>
              <a:ext cx="149859" cy="123990"/>
            </a:xfrm>
            <a:custGeom>
              <a:avLst/>
              <a:gdLst/>
              <a:ahLst/>
              <a:cxnLst/>
              <a:rect l="l" t="t" r="r" b="b"/>
              <a:pathLst>
                <a:path w="701" h="580" extrusionOk="0">
                  <a:moveTo>
                    <a:pt x="1" y="1"/>
                  </a:moveTo>
                  <a:lnTo>
                    <a:pt x="1" y="579"/>
                  </a:lnTo>
                  <a:lnTo>
                    <a:pt x="701" y="579"/>
                  </a:lnTo>
                  <a:lnTo>
                    <a:pt x="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flipH="1">
              <a:off x="5759843" y="3775380"/>
              <a:ext cx="1008608" cy="356364"/>
            </a:xfrm>
            <a:custGeom>
              <a:avLst/>
              <a:gdLst/>
              <a:ahLst/>
              <a:cxnLst/>
              <a:rect l="l" t="t" r="r" b="b"/>
              <a:pathLst>
                <a:path w="4718" h="1667" extrusionOk="0">
                  <a:moveTo>
                    <a:pt x="1" y="1"/>
                  </a:moveTo>
                  <a:lnTo>
                    <a:pt x="1" y="1667"/>
                  </a:lnTo>
                  <a:lnTo>
                    <a:pt x="4718" y="1667"/>
                  </a:lnTo>
                  <a:lnTo>
                    <a:pt x="4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flipH="1">
              <a:off x="6460182" y="3775380"/>
              <a:ext cx="308269" cy="356364"/>
            </a:xfrm>
            <a:custGeom>
              <a:avLst/>
              <a:gdLst/>
              <a:ahLst/>
              <a:cxnLst/>
              <a:rect l="l" t="t" r="r" b="b"/>
              <a:pathLst>
                <a:path w="1442" h="1667" extrusionOk="0">
                  <a:moveTo>
                    <a:pt x="1" y="1"/>
                  </a:moveTo>
                  <a:lnTo>
                    <a:pt x="1" y="1667"/>
                  </a:lnTo>
                  <a:lnTo>
                    <a:pt x="1441" y="1667"/>
                  </a:lnTo>
                  <a:lnTo>
                    <a:pt x="14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flipH="1">
              <a:off x="6481132" y="3799536"/>
              <a:ext cx="266368" cy="308265"/>
            </a:xfrm>
            <a:custGeom>
              <a:avLst/>
              <a:gdLst/>
              <a:ahLst/>
              <a:cxnLst/>
              <a:rect l="l" t="t" r="r" b="b"/>
              <a:pathLst>
                <a:path w="1246" h="1442" extrusionOk="0">
                  <a:moveTo>
                    <a:pt x="1246" y="0"/>
                  </a:moveTo>
                  <a:cubicBezTo>
                    <a:pt x="1136" y="119"/>
                    <a:pt x="1032" y="238"/>
                    <a:pt x="928" y="359"/>
                  </a:cubicBezTo>
                  <a:lnTo>
                    <a:pt x="614" y="718"/>
                  </a:lnTo>
                  <a:lnTo>
                    <a:pt x="306" y="1080"/>
                  </a:lnTo>
                  <a:cubicBezTo>
                    <a:pt x="202" y="1198"/>
                    <a:pt x="101" y="1320"/>
                    <a:pt x="0" y="1441"/>
                  </a:cubicBezTo>
                  <a:cubicBezTo>
                    <a:pt x="107" y="1323"/>
                    <a:pt x="214" y="1201"/>
                    <a:pt x="318" y="1083"/>
                  </a:cubicBezTo>
                  <a:lnTo>
                    <a:pt x="632" y="724"/>
                  </a:lnTo>
                  <a:lnTo>
                    <a:pt x="940" y="365"/>
                  </a:lnTo>
                  <a:cubicBezTo>
                    <a:pt x="1041" y="243"/>
                    <a:pt x="1145" y="122"/>
                    <a:pt x="1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flipH="1">
              <a:off x="6481774" y="3799536"/>
              <a:ext cx="265727" cy="308265"/>
            </a:xfrm>
            <a:custGeom>
              <a:avLst/>
              <a:gdLst/>
              <a:ahLst/>
              <a:cxnLst/>
              <a:rect l="l" t="t" r="r" b="b"/>
              <a:pathLst>
                <a:path w="1243" h="1442" extrusionOk="0">
                  <a:moveTo>
                    <a:pt x="0" y="0"/>
                  </a:moveTo>
                  <a:lnTo>
                    <a:pt x="0" y="0"/>
                  </a:lnTo>
                  <a:cubicBezTo>
                    <a:pt x="101" y="122"/>
                    <a:pt x="202" y="243"/>
                    <a:pt x="306" y="365"/>
                  </a:cubicBezTo>
                  <a:lnTo>
                    <a:pt x="614" y="724"/>
                  </a:lnTo>
                  <a:lnTo>
                    <a:pt x="928" y="1083"/>
                  </a:lnTo>
                  <a:cubicBezTo>
                    <a:pt x="1032" y="1201"/>
                    <a:pt x="1136" y="1323"/>
                    <a:pt x="1243" y="1441"/>
                  </a:cubicBezTo>
                  <a:cubicBezTo>
                    <a:pt x="1145" y="1320"/>
                    <a:pt x="1041" y="1198"/>
                    <a:pt x="940" y="1080"/>
                  </a:cubicBezTo>
                  <a:lnTo>
                    <a:pt x="632" y="718"/>
                  </a:lnTo>
                  <a:lnTo>
                    <a:pt x="318" y="359"/>
                  </a:lnTo>
                  <a:cubicBezTo>
                    <a:pt x="214" y="238"/>
                    <a:pt x="107" y="11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flipH="1">
              <a:off x="6567927" y="3775380"/>
              <a:ext cx="94063" cy="83373"/>
            </a:xfrm>
            <a:custGeom>
              <a:avLst/>
              <a:gdLst/>
              <a:ahLst/>
              <a:cxnLst/>
              <a:rect l="l" t="t" r="r" b="b"/>
              <a:pathLst>
                <a:path w="440" h="390" extrusionOk="0">
                  <a:moveTo>
                    <a:pt x="1" y="1"/>
                  </a:moveTo>
                  <a:lnTo>
                    <a:pt x="1" y="389"/>
                  </a:lnTo>
                  <a:lnTo>
                    <a:pt x="439" y="389"/>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flipH="1">
              <a:off x="5759844" y="4005404"/>
              <a:ext cx="700553" cy="126342"/>
            </a:xfrm>
            <a:custGeom>
              <a:avLst/>
              <a:gdLst/>
              <a:ahLst/>
              <a:cxnLst/>
              <a:rect l="l" t="t" r="r" b="b"/>
              <a:pathLst>
                <a:path w="3277" h="591" extrusionOk="0">
                  <a:moveTo>
                    <a:pt x="0" y="1"/>
                  </a:moveTo>
                  <a:lnTo>
                    <a:pt x="0" y="591"/>
                  </a:lnTo>
                  <a:lnTo>
                    <a:pt x="3277" y="591"/>
                  </a:lnTo>
                  <a:lnTo>
                    <a:pt x="3277" y="38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5"/>
          <p:cNvGrpSpPr/>
          <p:nvPr/>
        </p:nvGrpSpPr>
        <p:grpSpPr>
          <a:xfrm>
            <a:off x="8535649" y="1859966"/>
            <a:ext cx="463619" cy="554249"/>
            <a:chOff x="6417862" y="1441950"/>
            <a:chExt cx="417788" cy="499458"/>
          </a:xfrm>
        </p:grpSpPr>
        <p:sp>
          <p:nvSpPr>
            <p:cNvPr id="1538" name="Google Shape;1538;p55"/>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69"/>
          <p:cNvSpPr txBox="1">
            <a:spLocks noGrp="1"/>
          </p:cNvSpPr>
          <p:nvPr>
            <p:ph type="title"/>
          </p:nvPr>
        </p:nvSpPr>
        <p:spPr>
          <a:xfrm>
            <a:off x="659625" y="0"/>
            <a:ext cx="77178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graphicFrame>
        <p:nvGraphicFramePr>
          <p:cNvPr id="2154" name="Google Shape;2154;p69"/>
          <p:cNvGraphicFramePr/>
          <p:nvPr>
            <p:extLst>
              <p:ext uri="{D42A27DB-BD31-4B8C-83A1-F6EECF244321}">
                <p14:modId xmlns:p14="http://schemas.microsoft.com/office/powerpoint/2010/main" val="973754653"/>
              </p:ext>
            </p:extLst>
          </p:nvPr>
        </p:nvGraphicFramePr>
        <p:xfrm>
          <a:off x="766725" y="658824"/>
          <a:ext cx="7610700" cy="5211033"/>
        </p:xfrm>
        <a:graphic>
          <a:graphicData uri="http://schemas.openxmlformats.org/drawingml/2006/table">
            <a:tbl>
              <a:tblPr>
                <a:noFill/>
                <a:tableStyleId>{716CFD4D-2AB8-4F78-80D3-E1D7342126B7}</a:tableStyleId>
              </a:tblPr>
              <a:tblGrid>
                <a:gridCol w="1209559">
                  <a:extLst>
                    <a:ext uri="{9D8B030D-6E8A-4147-A177-3AD203B41FA5}">
                      <a16:colId xmlns:a16="http://schemas.microsoft.com/office/drawing/2014/main" val="20000"/>
                    </a:ext>
                  </a:extLst>
                </a:gridCol>
                <a:gridCol w="1157748">
                  <a:extLst>
                    <a:ext uri="{9D8B030D-6E8A-4147-A177-3AD203B41FA5}">
                      <a16:colId xmlns:a16="http://schemas.microsoft.com/office/drawing/2014/main" val="20001"/>
                    </a:ext>
                  </a:extLst>
                </a:gridCol>
                <a:gridCol w="3311013">
                  <a:extLst>
                    <a:ext uri="{9D8B030D-6E8A-4147-A177-3AD203B41FA5}">
                      <a16:colId xmlns:a16="http://schemas.microsoft.com/office/drawing/2014/main" val="20002"/>
                    </a:ext>
                  </a:extLst>
                </a:gridCol>
                <a:gridCol w="1932380">
                  <a:extLst>
                    <a:ext uri="{9D8B030D-6E8A-4147-A177-3AD203B41FA5}">
                      <a16:colId xmlns:a16="http://schemas.microsoft.com/office/drawing/2014/main" val="20003"/>
                    </a:ext>
                  </a:extLst>
                </a:gridCol>
              </a:tblGrid>
              <a:tr h="887820">
                <a:tc>
                  <a:txBody>
                    <a:bodyPr/>
                    <a:lstStyle/>
                    <a:p>
                      <a:pPr marL="0" lvl="0" indent="0" algn="ctr" rtl="0">
                        <a:spcBef>
                          <a:spcPts val="0"/>
                        </a:spcBef>
                        <a:spcAft>
                          <a:spcPts val="0"/>
                        </a:spcAft>
                        <a:buNone/>
                      </a:pPr>
                      <a:r>
                        <a:rPr lang="en" sz="2100" b="1" dirty="0">
                          <a:solidFill>
                            <a:schemeClr val="dk1"/>
                          </a:solidFill>
                          <a:latin typeface="Roboto Condensed"/>
                          <a:ea typeface="Roboto Condensed"/>
                          <a:cs typeface="Roboto Condensed"/>
                          <a:sym typeface="Roboto Condensed"/>
                        </a:rPr>
                        <a:t>Research Paper</a:t>
                      </a:r>
                      <a:endParaRPr sz="21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sz="2200" b="1" dirty="0">
                          <a:solidFill>
                            <a:schemeClr val="dk1"/>
                          </a:solidFill>
                          <a:latin typeface="Roboto Condensed"/>
                          <a:ea typeface="Roboto Condensed"/>
                          <a:cs typeface="Roboto Condensed"/>
                          <a:sym typeface="Roboto Condensed"/>
                        </a:rPr>
                        <a:t>Name of Author</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Methodology</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Link</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720302">
                <a:tc>
                  <a:txBody>
                    <a:bodyPr/>
                    <a:lstStyle/>
                    <a:p>
                      <a:pPr marL="0" lvl="0" indent="0" algn="ctr" rtl="0">
                        <a:spcBef>
                          <a:spcPts val="0"/>
                        </a:spcBef>
                        <a:spcAft>
                          <a:spcPts val="0"/>
                        </a:spcAft>
                        <a:buNone/>
                      </a:pPr>
                      <a:r>
                        <a:rPr lang="en" dirty="0">
                          <a:solidFill>
                            <a:schemeClr val="dk2"/>
                          </a:solidFill>
                          <a:latin typeface="Work Sans"/>
                          <a:ea typeface="Work Sans"/>
                          <a:cs typeface="Work Sans"/>
                          <a:sym typeface="Work Sans"/>
                        </a:rPr>
                        <a:t>Shipment Price Forecasting</a:t>
                      </a: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2"/>
                          </a:solidFill>
                          <a:latin typeface="Work Sans"/>
                          <a:ea typeface="Work Sans"/>
                          <a:cs typeface="Work Sans"/>
                          <a:sym typeface="Work Sans"/>
                        </a:rPr>
                        <a:t>Mohamed </a:t>
                      </a:r>
                      <a:r>
                        <a:rPr lang="en-IN" dirty="0" err="1">
                          <a:solidFill>
                            <a:schemeClr val="dk2"/>
                          </a:solidFill>
                          <a:latin typeface="Work Sans"/>
                          <a:ea typeface="Work Sans"/>
                          <a:cs typeface="Work Sans"/>
                          <a:sym typeface="Work Sans"/>
                        </a:rPr>
                        <a:t>Illiyas</a:t>
                      </a:r>
                      <a:r>
                        <a:rPr lang="en-IN" dirty="0">
                          <a:solidFill>
                            <a:schemeClr val="dk2"/>
                          </a:solidFill>
                          <a:latin typeface="Work Sans"/>
                          <a:ea typeface="Work Sans"/>
                          <a:cs typeface="Work Sans"/>
                          <a:sym typeface="Work Sans"/>
                        </a:rPr>
                        <a:t> </a:t>
                      </a:r>
                    </a:p>
                    <a:p>
                      <a:pPr marL="0" lvl="0" indent="0" algn="ctr" rtl="0">
                        <a:spcBef>
                          <a:spcPts val="0"/>
                        </a:spcBef>
                        <a:spcAft>
                          <a:spcPts val="0"/>
                        </a:spcAft>
                        <a:buNone/>
                      </a:pPr>
                      <a:r>
                        <a:rPr lang="en-IN" dirty="0">
                          <a:solidFill>
                            <a:schemeClr val="dk2"/>
                          </a:solidFill>
                          <a:latin typeface="Work Sans"/>
                          <a:ea typeface="Work Sans"/>
                          <a:cs typeface="Work Sans"/>
                          <a:sym typeface="Work Sans"/>
                        </a:rPr>
                        <a:t>I</a:t>
                      </a: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r>
                        <a:rPr lang="en-US" sz="1100" b="0" i="0" u="none" strike="noStrike" cap="none" dirty="0">
                          <a:solidFill>
                            <a:schemeClr val="tx1">
                              <a:lumMod val="65000"/>
                              <a:lumOff val="35000"/>
                            </a:schemeClr>
                          </a:solidFill>
                          <a:effectLst/>
                          <a:latin typeface="Work Sans" pitchFamily="2" charset="0"/>
                          <a:ea typeface="Arial"/>
                          <a:cs typeface="Arial"/>
                          <a:sym typeface="Arial"/>
                        </a:rPr>
                        <a:t>Forecasting helps predict short and long-term prices and their underlying drivers. Customer satisfaction is crucial for growth. To keep customers happy, provide the right product at the right time, avoiding overcharging due to demand and supply. Price forecasting minimizes unnecessary shipping costs, lowering product prices and increasing customer satisfaction.</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algn="ctr"/>
                      <a:r>
                        <a:rPr lang="en-US" sz="1200" b="0" i="0" u="none" strike="noStrike" cap="none" dirty="0">
                          <a:solidFill>
                            <a:srgbClr val="3333CC"/>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rPr>
                        <a:t>https://www.linkedin.com/posts/mohamed-illiyas_supply-chain-shipment-pricing-forecasting-activity-6880766053572599808-zu0R/</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90785">
                <a:tc>
                  <a:txBody>
                    <a:bodyPr/>
                    <a:lstStyle/>
                    <a:p>
                      <a:pPr marL="0" lvl="0" indent="0" algn="ctr" rtl="0">
                        <a:spcBef>
                          <a:spcPts val="0"/>
                        </a:spcBef>
                        <a:spcAft>
                          <a:spcPts val="0"/>
                        </a:spcAft>
                        <a:buNone/>
                      </a:pPr>
                      <a:r>
                        <a:rPr lang="en" dirty="0">
                          <a:solidFill>
                            <a:schemeClr val="dk2"/>
                          </a:solidFill>
                          <a:latin typeface="Work Sans"/>
                          <a:ea typeface="Work Sans"/>
                          <a:cs typeface="Work Sans"/>
                          <a:sym typeface="Work Sans"/>
                        </a:rPr>
                        <a:t>Predictive Big Data Analytics for Supply Chain </a:t>
                      </a: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err="1">
                          <a:solidFill>
                            <a:schemeClr val="dk2"/>
                          </a:solidFill>
                          <a:latin typeface="Work Sans"/>
                          <a:ea typeface="Work Sans"/>
                          <a:cs typeface="Work Sans"/>
                          <a:sym typeface="Work Sans"/>
                        </a:rPr>
                        <a:t>Mahya</a:t>
                      </a:r>
                      <a:r>
                        <a:rPr lang="en-IN" dirty="0">
                          <a:solidFill>
                            <a:schemeClr val="dk2"/>
                          </a:solidFill>
                          <a:latin typeface="Work Sans"/>
                          <a:ea typeface="Work Sans"/>
                          <a:cs typeface="Work Sans"/>
                          <a:sym typeface="Work Sans"/>
                        </a:rPr>
                        <a:t> </a:t>
                      </a:r>
                      <a:r>
                        <a:rPr lang="en-IN" dirty="0" err="1">
                          <a:solidFill>
                            <a:schemeClr val="dk2"/>
                          </a:solidFill>
                          <a:latin typeface="Work Sans"/>
                          <a:ea typeface="Work Sans"/>
                          <a:cs typeface="Work Sans"/>
                          <a:sym typeface="Work Sans"/>
                        </a:rPr>
                        <a:t>Seyedan</a:t>
                      </a:r>
                      <a:r>
                        <a:rPr lang="en-IN" dirty="0">
                          <a:solidFill>
                            <a:schemeClr val="dk2"/>
                          </a:solidFill>
                          <a:latin typeface="Work Sans"/>
                          <a:ea typeface="Work Sans"/>
                          <a:cs typeface="Work Sans"/>
                          <a:sym typeface="Work Sans"/>
                        </a:rPr>
                        <a:t> </a:t>
                      </a:r>
                    </a:p>
                    <a:p>
                      <a:pPr marL="0" lvl="0" indent="0" algn="ctr" rtl="0">
                        <a:spcBef>
                          <a:spcPts val="0"/>
                        </a:spcBef>
                        <a:spcAft>
                          <a:spcPts val="0"/>
                        </a:spcAft>
                        <a:buNone/>
                      </a:pPr>
                      <a:r>
                        <a:rPr lang="en-IN" dirty="0">
                          <a:solidFill>
                            <a:schemeClr val="dk2"/>
                          </a:solidFill>
                          <a:latin typeface="Work Sans"/>
                          <a:ea typeface="Work Sans"/>
                          <a:cs typeface="Work Sans"/>
                          <a:sym typeface="Work Sans"/>
                        </a:rPr>
                        <a:t>&amp;</a:t>
                      </a:r>
                    </a:p>
                    <a:p>
                      <a:pPr marL="0" lvl="0" indent="0" algn="ctr" rtl="0">
                        <a:spcBef>
                          <a:spcPts val="0"/>
                        </a:spcBef>
                        <a:spcAft>
                          <a:spcPts val="0"/>
                        </a:spcAft>
                        <a:buNone/>
                      </a:pPr>
                      <a:r>
                        <a:rPr lang="en-IN" sz="1200" dirty="0">
                          <a:solidFill>
                            <a:schemeClr val="dk2"/>
                          </a:solidFill>
                          <a:latin typeface="Work Sans"/>
                          <a:ea typeface="Work Sans"/>
                          <a:cs typeface="Work Sans"/>
                          <a:sym typeface="Work Sans"/>
                        </a:rPr>
                        <a:t>Fereshteh </a:t>
                      </a:r>
                      <a:r>
                        <a:rPr lang="en-IN" sz="1200" dirty="0" err="1">
                          <a:solidFill>
                            <a:schemeClr val="dk2"/>
                          </a:solidFill>
                          <a:latin typeface="Work Sans"/>
                          <a:ea typeface="Work Sans"/>
                          <a:cs typeface="Work Sans"/>
                          <a:sym typeface="Work Sans"/>
                        </a:rPr>
                        <a:t>Mafakheri</a:t>
                      </a:r>
                      <a:endParaRPr sz="1200"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100" b="0" i="0" u="none" strike="noStrike" cap="none" dirty="0">
                          <a:solidFill>
                            <a:schemeClr val="tx1">
                              <a:lumMod val="65000"/>
                              <a:lumOff val="35000"/>
                            </a:schemeClr>
                          </a:solidFill>
                          <a:effectLst/>
                          <a:latin typeface="Work Sans" pitchFamily="2" charset="0"/>
                          <a:ea typeface="Arial"/>
                          <a:cs typeface="Arial"/>
                          <a:sym typeface="Arial"/>
                        </a:rPr>
                        <a:t>Big data analytics (BDA) is increasingly important in supply chain management (SCM), with applications including customer behavior analysis, trend analysis, and demand prediction. This survey categorizes BDA applications for supply chain demand forecasting into various methods and points out a research gap in applying BDA to closed-loop supply chains (CLSCs), offering suggestions for future research.</a:t>
                      </a:r>
                      <a:endParaRPr lang="en-US" sz="1100" dirty="0">
                        <a:solidFill>
                          <a:schemeClr val="tx1">
                            <a:lumMod val="65000"/>
                            <a:lumOff val="35000"/>
                          </a:schemeClr>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100" dirty="0">
                          <a:solidFill>
                            <a:srgbClr val="3333CC"/>
                          </a:solidFill>
                          <a:latin typeface="Work Sans"/>
                          <a:ea typeface="Work Sans"/>
                          <a:cs typeface="Work Sans"/>
                          <a:sym typeface="Work Sans"/>
                        </a:rPr>
                        <a:t>https://journalofbigdata.springeropen.com/articles/10.1186/s40537-020-00329-2</a:t>
                      </a:r>
                      <a:endParaRPr sz="1100" dirty="0">
                        <a:solidFill>
                          <a:srgbClr val="3333CC"/>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12126">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154;p69">
            <a:extLst>
              <a:ext uri="{FF2B5EF4-FFF2-40B4-BE49-F238E27FC236}">
                <a16:creationId xmlns:a16="http://schemas.microsoft.com/office/drawing/2014/main" id="{6F101B40-3536-5256-59CF-9938DB93CB5D}"/>
              </a:ext>
            </a:extLst>
          </p:cNvPr>
          <p:cNvGraphicFramePr/>
          <p:nvPr>
            <p:extLst>
              <p:ext uri="{D42A27DB-BD31-4B8C-83A1-F6EECF244321}">
                <p14:modId xmlns:p14="http://schemas.microsoft.com/office/powerpoint/2010/main" val="846503637"/>
              </p:ext>
            </p:extLst>
          </p:nvPr>
        </p:nvGraphicFramePr>
        <p:xfrm>
          <a:off x="501445" y="206477"/>
          <a:ext cx="8251721" cy="5667778"/>
        </p:xfrm>
        <a:graphic>
          <a:graphicData uri="http://schemas.openxmlformats.org/drawingml/2006/table">
            <a:tbl>
              <a:tblPr>
                <a:noFill/>
                <a:tableStyleId>{716CFD4D-2AB8-4F78-80D3-E1D7342126B7}</a:tableStyleId>
              </a:tblPr>
              <a:tblGrid>
                <a:gridCol w="1311435">
                  <a:extLst>
                    <a:ext uri="{9D8B030D-6E8A-4147-A177-3AD203B41FA5}">
                      <a16:colId xmlns:a16="http://schemas.microsoft.com/office/drawing/2014/main" val="20000"/>
                    </a:ext>
                  </a:extLst>
                </a:gridCol>
                <a:gridCol w="1255261">
                  <a:extLst>
                    <a:ext uri="{9D8B030D-6E8A-4147-A177-3AD203B41FA5}">
                      <a16:colId xmlns:a16="http://schemas.microsoft.com/office/drawing/2014/main" val="20001"/>
                    </a:ext>
                  </a:extLst>
                </a:gridCol>
                <a:gridCol w="3693994">
                  <a:extLst>
                    <a:ext uri="{9D8B030D-6E8A-4147-A177-3AD203B41FA5}">
                      <a16:colId xmlns:a16="http://schemas.microsoft.com/office/drawing/2014/main" val="20002"/>
                    </a:ext>
                  </a:extLst>
                </a:gridCol>
                <a:gridCol w="1991031">
                  <a:extLst>
                    <a:ext uri="{9D8B030D-6E8A-4147-A177-3AD203B41FA5}">
                      <a16:colId xmlns:a16="http://schemas.microsoft.com/office/drawing/2014/main" val="20003"/>
                    </a:ext>
                  </a:extLst>
                </a:gridCol>
              </a:tblGrid>
              <a:tr h="931888">
                <a:tc>
                  <a:txBody>
                    <a:bodyPr/>
                    <a:lstStyle/>
                    <a:p>
                      <a:pPr marL="0" lvl="0" indent="0" algn="ctr" rtl="0">
                        <a:spcBef>
                          <a:spcPts val="0"/>
                        </a:spcBef>
                        <a:spcAft>
                          <a:spcPts val="0"/>
                        </a:spcAft>
                        <a:buNone/>
                      </a:pPr>
                      <a:r>
                        <a:rPr lang="en" sz="2100" b="1" dirty="0">
                          <a:solidFill>
                            <a:schemeClr val="dk1"/>
                          </a:solidFill>
                          <a:latin typeface="Roboto Condensed"/>
                          <a:ea typeface="Roboto Condensed"/>
                          <a:cs typeface="Roboto Condensed"/>
                          <a:sym typeface="Roboto Condensed"/>
                        </a:rPr>
                        <a:t>Research Paper</a:t>
                      </a:r>
                      <a:endParaRPr sz="21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sz="2200" b="1" dirty="0">
                          <a:solidFill>
                            <a:schemeClr val="dk1"/>
                          </a:solidFill>
                          <a:latin typeface="Roboto Condensed"/>
                          <a:ea typeface="Roboto Condensed"/>
                          <a:cs typeface="Roboto Condensed"/>
                          <a:sym typeface="Roboto Condensed"/>
                        </a:rPr>
                        <a:t>Name of Author</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Methodology</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Link</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626745">
                <a:tc>
                  <a:txBody>
                    <a:bodyPr/>
                    <a:lstStyle/>
                    <a:p>
                      <a:pPr marL="0" lvl="0" indent="0" algn="ctr" rtl="0">
                        <a:spcBef>
                          <a:spcPts val="0"/>
                        </a:spcBef>
                        <a:spcAft>
                          <a:spcPts val="0"/>
                        </a:spcAft>
                        <a:buNone/>
                      </a:pPr>
                      <a:r>
                        <a:rPr lang="en" dirty="0">
                          <a:solidFill>
                            <a:schemeClr val="dk2"/>
                          </a:solidFill>
                          <a:latin typeface="Work Sans"/>
                          <a:ea typeface="Work Sans"/>
                          <a:cs typeface="Work Sans"/>
                          <a:sym typeface="Work Sans"/>
                        </a:rPr>
                        <a:t>IRAS</a:t>
                      </a: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2"/>
                          </a:solidFill>
                          <a:latin typeface="Work Sans"/>
                          <a:ea typeface="Work Sans"/>
                          <a:cs typeface="Work Sans"/>
                          <a:sym typeface="Work Sans"/>
                        </a:rPr>
                        <a:t>Karthik </a:t>
                      </a:r>
                      <a:r>
                        <a:rPr lang="en-IN" dirty="0" err="1">
                          <a:solidFill>
                            <a:schemeClr val="dk2"/>
                          </a:solidFill>
                          <a:latin typeface="Work Sans"/>
                          <a:ea typeface="Work Sans"/>
                          <a:cs typeface="Work Sans"/>
                          <a:sym typeface="Work Sans"/>
                        </a:rPr>
                        <a:t>Sonti</a:t>
                      </a:r>
                      <a:r>
                        <a:rPr lang="en-IN" dirty="0">
                          <a:solidFill>
                            <a:schemeClr val="dk2"/>
                          </a:solidFill>
                          <a:latin typeface="Work Sans"/>
                          <a:ea typeface="Work Sans"/>
                          <a:cs typeface="Work Sans"/>
                          <a:sym typeface="Work Sans"/>
                        </a:rPr>
                        <a:t>,</a:t>
                      </a:r>
                    </a:p>
                    <a:p>
                      <a:pPr marL="0" lvl="0" indent="0" algn="ctr" rtl="0">
                        <a:spcBef>
                          <a:spcPts val="0"/>
                        </a:spcBef>
                        <a:spcAft>
                          <a:spcPts val="0"/>
                        </a:spcAft>
                        <a:buNone/>
                      </a:pPr>
                      <a:r>
                        <a:rPr lang="en-IN" sz="1400" b="0" i="0" u="none" strike="noStrike" cap="none" dirty="0">
                          <a:solidFill>
                            <a:schemeClr val="tx1">
                              <a:lumMod val="75000"/>
                              <a:lumOff val="25000"/>
                            </a:schemeClr>
                          </a:solidFill>
                          <a:effectLst/>
                          <a:latin typeface="Work Sans" pitchFamily="2" charset="0"/>
                          <a:ea typeface="Arial"/>
                          <a:cs typeface="Arial"/>
                          <a:sym typeface="Arial"/>
                        </a:rPr>
                        <a:t>Daisuke Tsukamoto</a:t>
                      </a:r>
                      <a:endParaRPr dirty="0">
                        <a:solidFill>
                          <a:schemeClr val="tx1">
                            <a:lumMod val="75000"/>
                            <a:lumOff val="25000"/>
                          </a:schemeClr>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tx1">
                              <a:lumMod val="75000"/>
                              <a:lumOff val="25000"/>
                            </a:schemeClr>
                          </a:solidFill>
                          <a:latin typeface="Work Sans" pitchFamily="2" charset="0"/>
                        </a:rPr>
                        <a:t>Accenture Intelligent Revenue and supply chain (IRAS) Management is the service developed by Accenture in partnership with Amazon. This platform integrates insights generated by machine learning (ML) and artificial intelligence (AI) models into an enterprise’s technical and business ecosystems.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dirty="0">
                          <a:solidFill>
                            <a:srgbClr val="3333CC"/>
                          </a:solidFill>
                        </a:rPr>
                        <a:t>https://aws.amazon.com/blogs/apn/optimizing-supply-chains-through-intelligent-revenue-and-supply-chain-iras-management/</a:t>
                      </a:r>
                      <a:endParaRPr lang="en-US" sz="1100" u="none" dirty="0">
                        <a:solidFill>
                          <a:srgbClr val="3333CC"/>
                        </a:solidFill>
                        <a:latin typeface="Work Sans" pitchFamily="2"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342527">
                <a:tc>
                  <a:txBody>
                    <a:bodyPr/>
                    <a:lstStyle/>
                    <a:p>
                      <a:r>
                        <a:rPr lang="en-US" dirty="0">
                          <a:solidFill>
                            <a:schemeClr val="tx1">
                              <a:lumMod val="65000"/>
                              <a:lumOff val="35000"/>
                            </a:schemeClr>
                          </a:solidFill>
                          <a:latin typeface="Work Sans" pitchFamily="2" charset="0"/>
                        </a:rPr>
                        <a:t>Forecasting the Spot Price of P1A Shipping Route </a:t>
                      </a:r>
                      <a:br>
                        <a:rPr lang="en-US" sz="1400" b="0" i="0" u="none" strike="noStrike" cap="none" dirty="0">
                          <a:solidFill>
                            <a:srgbClr val="000000"/>
                          </a:solidFill>
                          <a:effectLst/>
                          <a:latin typeface="Arial"/>
                          <a:ea typeface="Arial"/>
                          <a:cs typeface="Arial"/>
                          <a:sym typeface="Arial"/>
                        </a:rPr>
                      </a:b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err="1">
                          <a:solidFill>
                            <a:schemeClr val="tx1">
                              <a:lumMod val="65000"/>
                              <a:lumOff val="35000"/>
                            </a:schemeClr>
                          </a:solidFill>
                          <a:latin typeface="Work Sans" pitchFamily="2" charset="0"/>
                        </a:rPr>
                        <a:t>Panagiota</a:t>
                      </a:r>
                      <a:r>
                        <a:rPr lang="en-IN" dirty="0">
                          <a:solidFill>
                            <a:schemeClr val="tx1">
                              <a:lumMod val="65000"/>
                              <a:lumOff val="35000"/>
                            </a:schemeClr>
                          </a:solidFill>
                          <a:latin typeface="Work Sans" pitchFamily="2" charset="0"/>
                        </a:rPr>
                        <a:t> </a:t>
                      </a:r>
                      <a:r>
                        <a:rPr lang="en-IN" dirty="0" err="1">
                          <a:solidFill>
                            <a:schemeClr val="tx1">
                              <a:lumMod val="65000"/>
                              <a:lumOff val="35000"/>
                            </a:schemeClr>
                          </a:solidFill>
                          <a:latin typeface="Work Sans" pitchFamily="2" charset="0"/>
                        </a:rPr>
                        <a:t>Giannakopoulou</a:t>
                      </a:r>
                      <a:endParaRPr sz="1200" u="none" dirty="0">
                        <a:solidFill>
                          <a:schemeClr val="tx1">
                            <a:lumMod val="65000"/>
                            <a:lumOff val="35000"/>
                          </a:schemeClr>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0" i="0" u="none" strike="noStrike" cap="none" dirty="0">
                          <a:solidFill>
                            <a:schemeClr val="tx1">
                              <a:lumMod val="65000"/>
                              <a:lumOff val="35000"/>
                            </a:schemeClr>
                          </a:solidFill>
                          <a:effectLst/>
                          <a:latin typeface="Work Sans" pitchFamily="2" charset="0"/>
                          <a:ea typeface="Arial"/>
                          <a:cs typeface="Arial"/>
                          <a:sym typeface="Arial"/>
                        </a:rPr>
                        <a:t>This project has two main objectives. First, it aims to identify the financial and shipping measures that significantly impact the estimation of the daily spot voyage time charter price for the P1A Panamax shipping route, as reported by the Baltic Exchange in London. Second, it seeks to evaluate the predictive capabilities of multivariate feature models and single-variable time series models to forecast the future voyage time charter price for the P1A shipping route.</a:t>
                      </a:r>
                      <a:endParaRPr lang="en-US" sz="1200" dirty="0">
                        <a:solidFill>
                          <a:schemeClr val="tx1">
                            <a:lumMod val="65000"/>
                            <a:lumOff val="35000"/>
                          </a:schemeClr>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rgbClr val="3333CC"/>
                          </a:solidFill>
                          <a:hlinkClick r:id="rId2">
                            <a:extLst>
                              <a:ext uri="{A12FA001-AC4F-418D-AE19-62706E023703}">
                                <ahyp:hlinkClr xmlns:ahyp="http://schemas.microsoft.com/office/drawing/2018/hyperlinkcolor" val="tx"/>
                              </a:ext>
                            </a:extLst>
                          </a:hlinkClick>
                        </a:rPr>
                        <a:t>Forecasting the Spot Price of P1A Shipping Route | IEEE Conference Publication | IEEE Xplore</a:t>
                      </a:r>
                      <a:endParaRPr sz="1100" dirty="0">
                        <a:solidFill>
                          <a:srgbClr val="3333CC"/>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47473">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289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154;p69">
            <a:extLst>
              <a:ext uri="{FF2B5EF4-FFF2-40B4-BE49-F238E27FC236}">
                <a16:creationId xmlns:a16="http://schemas.microsoft.com/office/drawing/2014/main" id="{6F101B40-3536-5256-59CF-9938DB93CB5D}"/>
              </a:ext>
            </a:extLst>
          </p:cNvPr>
          <p:cNvGraphicFramePr/>
          <p:nvPr>
            <p:extLst>
              <p:ext uri="{D42A27DB-BD31-4B8C-83A1-F6EECF244321}">
                <p14:modId xmlns:p14="http://schemas.microsoft.com/office/powerpoint/2010/main" val="3082826030"/>
              </p:ext>
            </p:extLst>
          </p:nvPr>
        </p:nvGraphicFramePr>
        <p:xfrm>
          <a:off x="508819" y="368710"/>
          <a:ext cx="8244346" cy="2834580"/>
        </p:xfrm>
        <a:graphic>
          <a:graphicData uri="http://schemas.openxmlformats.org/drawingml/2006/table">
            <a:tbl>
              <a:tblPr>
                <a:noFill/>
                <a:tableStyleId>{716CFD4D-2AB8-4F78-80D3-E1D7342126B7}</a:tableStyleId>
              </a:tblPr>
              <a:tblGrid>
                <a:gridCol w="1310263">
                  <a:extLst>
                    <a:ext uri="{9D8B030D-6E8A-4147-A177-3AD203B41FA5}">
                      <a16:colId xmlns:a16="http://schemas.microsoft.com/office/drawing/2014/main" val="20000"/>
                    </a:ext>
                  </a:extLst>
                </a:gridCol>
                <a:gridCol w="1254139">
                  <a:extLst>
                    <a:ext uri="{9D8B030D-6E8A-4147-A177-3AD203B41FA5}">
                      <a16:colId xmlns:a16="http://schemas.microsoft.com/office/drawing/2014/main" val="20001"/>
                    </a:ext>
                  </a:extLst>
                </a:gridCol>
                <a:gridCol w="3521238">
                  <a:extLst>
                    <a:ext uri="{9D8B030D-6E8A-4147-A177-3AD203B41FA5}">
                      <a16:colId xmlns:a16="http://schemas.microsoft.com/office/drawing/2014/main" val="20002"/>
                    </a:ext>
                  </a:extLst>
                </a:gridCol>
                <a:gridCol w="2158706">
                  <a:extLst>
                    <a:ext uri="{9D8B030D-6E8A-4147-A177-3AD203B41FA5}">
                      <a16:colId xmlns:a16="http://schemas.microsoft.com/office/drawing/2014/main" val="20003"/>
                    </a:ext>
                  </a:extLst>
                </a:gridCol>
              </a:tblGrid>
              <a:tr h="661073">
                <a:tc>
                  <a:txBody>
                    <a:bodyPr/>
                    <a:lstStyle/>
                    <a:p>
                      <a:pPr marL="0" lvl="0" indent="0" algn="ctr" rtl="0">
                        <a:spcBef>
                          <a:spcPts val="0"/>
                        </a:spcBef>
                        <a:spcAft>
                          <a:spcPts val="0"/>
                        </a:spcAft>
                        <a:buNone/>
                      </a:pPr>
                      <a:r>
                        <a:rPr lang="en" sz="2100" b="1" dirty="0">
                          <a:solidFill>
                            <a:schemeClr val="dk1"/>
                          </a:solidFill>
                          <a:latin typeface="Roboto Condensed"/>
                          <a:ea typeface="Roboto Condensed"/>
                          <a:cs typeface="Roboto Condensed"/>
                          <a:sym typeface="Roboto Condensed"/>
                        </a:rPr>
                        <a:t>Research Paper</a:t>
                      </a:r>
                      <a:endParaRPr sz="21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sz="2200" b="1" dirty="0">
                          <a:solidFill>
                            <a:schemeClr val="dk1"/>
                          </a:solidFill>
                          <a:latin typeface="Roboto Condensed"/>
                          <a:ea typeface="Roboto Condensed"/>
                          <a:cs typeface="Roboto Condensed"/>
                          <a:sym typeface="Roboto Condensed"/>
                        </a:rPr>
                        <a:t>Name of Author</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Methodology</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200" b="1" dirty="0">
                          <a:solidFill>
                            <a:schemeClr val="dk1"/>
                          </a:solidFill>
                          <a:latin typeface="Roboto Condensed"/>
                          <a:ea typeface="Roboto Condensed"/>
                          <a:cs typeface="Roboto Condensed"/>
                          <a:sym typeface="Roboto Condensed"/>
                        </a:rPr>
                        <a:t>Link</a:t>
                      </a:r>
                      <a:endParaRPr sz="2200" b="1" dirty="0">
                        <a:solidFill>
                          <a:schemeClr val="dk1"/>
                        </a:solidFill>
                        <a:latin typeface="Roboto Condensed"/>
                        <a:ea typeface="Roboto Condensed"/>
                        <a:cs typeface="Roboto Condensed"/>
                        <a:sym typeface="Roboto Condense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53466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rgbClr val="000000"/>
                          </a:solidFill>
                          <a:effectLst/>
                          <a:latin typeface="Work Sans" pitchFamily="2" charset="0"/>
                          <a:ea typeface="Arial"/>
                          <a:cs typeface="Arial"/>
                          <a:sym typeface="Arial"/>
                        </a:rPr>
                        <a:t>Application of machine learning techniques for supply chain demand forecasting</a:t>
                      </a:r>
                    </a:p>
                    <a:p>
                      <a:pPr marL="0" lvl="0" indent="0" algn="ctr" rtl="0">
                        <a:spcBef>
                          <a:spcPts val="0"/>
                        </a:spcBef>
                        <a:spcAft>
                          <a:spcPts val="0"/>
                        </a:spcAft>
                        <a:buNone/>
                      </a:pPr>
                      <a:endParaRPr dirty="0">
                        <a:solidFill>
                          <a:schemeClr val="dk2"/>
                        </a:solidFill>
                        <a:latin typeface="Work Sans"/>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tx1">
                              <a:lumMod val="65000"/>
                              <a:lumOff val="35000"/>
                            </a:schemeClr>
                          </a:solidFill>
                          <a:effectLst/>
                          <a:latin typeface="Work Sans" pitchFamily="2" charset="0"/>
                        </a:rPr>
                        <a:t>Real </a:t>
                      </a:r>
                      <a:r>
                        <a:rPr lang="en-IN" dirty="0" err="1">
                          <a:solidFill>
                            <a:schemeClr val="tx1">
                              <a:lumMod val="65000"/>
                              <a:lumOff val="35000"/>
                            </a:schemeClr>
                          </a:solidFill>
                          <a:effectLst/>
                          <a:latin typeface="Work Sans" pitchFamily="2" charset="0"/>
                        </a:rPr>
                        <a:t>Carbonneau</a:t>
                      </a:r>
                      <a:endParaRPr lang="en-IN" sz="1400" b="0" i="0" u="none" strike="noStrike" cap="none" dirty="0">
                        <a:solidFill>
                          <a:schemeClr val="tx1">
                            <a:lumMod val="65000"/>
                            <a:lumOff val="35000"/>
                          </a:schemeClr>
                        </a:solidFill>
                        <a:effectLst/>
                        <a:latin typeface="Work Sans" pitchFamily="2" charset="0"/>
                        <a:cs typeface="Arial"/>
                        <a:sym typeface="Arial"/>
                      </a:endParaRPr>
                    </a:p>
                    <a:p>
                      <a:pPr marL="0" lvl="0" indent="0" algn="ctr" rtl="0">
                        <a:spcBef>
                          <a:spcPts val="0"/>
                        </a:spcBef>
                        <a:spcAft>
                          <a:spcPts val="0"/>
                        </a:spcAft>
                        <a:buNone/>
                      </a:pPr>
                      <a:r>
                        <a:rPr lang="en-IN" dirty="0">
                          <a:solidFill>
                            <a:schemeClr val="tx1">
                              <a:lumMod val="65000"/>
                              <a:lumOff val="35000"/>
                            </a:schemeClr>
                          </a:solidFill>
                          <a:effectLst/>
                          <a:latin typeface="Work Sans" pitchFamily="2" charset="0"/>
                        </a:rPr>
                        <a:t>Kevin Laframboise</a:t>
                      </a:r>
                      <a:endParaRPr lang="en-IN" sz="1400" b="0" i="0" u="none" strike="noStrike" cap="none" dirty="0">
                        <a:solidFill>
                          <a:schemeClr val="tx1">
                            <a:lumMod val="65000"/>
                            <a:lumOff val="35000"/>
                          </a:schemeClr>
                        </a:solidFill>
                        <a:effectLst/>
                        <a:latin typeface="Work Sans" pitchFamily="2" charset="0"/>
                        <a:cs typeface="Arial"/>
                        <a:sym typeface="Arial"/>
                      </a:endParaRPr>
                    </a:p>
                    <a:p>
                      <a:pPr marL="0" lvl="0" indent="0" algn="ctr" rtl="0">
                        <a:spcBef>
                          <a:spcPts val="0"/>
                        </a:spcBef>
                        <a:spcAft>
                          <a:spcPts val="0"/>
                        </a:spcAft>
                        <a:buNone/>
                      </a:pPr>
                      <a:r>
                        <a:rPr lang="en-IN" dirty="0">
                          <a:solidFill>
                            <a:schemeClr val="tx1">
                              <a:lumMod val="65000"/>
                              <a:lumOff val="35000"/>
                            </a:schemeClr>
                          </a:solidFill>
                          <a:effectLst/>
                          <a:latin typeface="Work Sans" pitchFamily="2" charset="0"/>
                        </a:rPr>
                        <a:t>Rustam </a:t>
                      </a:r>
                      <a:r>
                        <a:rPr lang="en-IN" dirty="0" err="1">
                          <a:solidFill>
                            <a:schemeClr val="tx1">
                              <a:lumMod val="65000"/>
                              <a:lumOff val="35000"/>
                            </a:schemeClr>
                          </a:solidFill>
                          <a:effectLst/>
                          <a:latin typeface="Work Sans" pitchFamily="2" charset="0"/>
                        </a:rPr>
                        <a:t>Vahidov</a:t>
                      </a:r>
                      <a:endParaRPr dirty="0">
                        <a:solidFill>
                          <a:schemeClr val="tx1">
                            <a:lumMod val="65000"/>
                            <a:lumOff val="35000"/>
                          </a:schemeClr>
                        </a:solidFill>
                        <a:latin typeface="Work Sans" pitchFamily="2" charset="0"/>
                        <a:ea typeface="Work Sans"/>
                        <a:cs typeface="Work Sans"/>
                        <a:sym typeface="Work Sa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1100" dirty="0"/>
                      </a:br>
                      <a:r>
                        <a:rPr lang="en-US" sz="1100" b="0" i="0" u="none" strike="noStrike" cap="none" dirty="0">
                          <a:solidFill>
                            <a:schemeClr val="tx1">
                              <a:lumMod val="65000"/>
                              <a:lumOff val="35000"/>
                            </a:schemeClr>
                          </a:solidFill>
                          <a:effectLst/>
                          <a:latin typeface="Work Sans" pitchFamily="2" charset="0"/>
                          <a:ea typeface="Arial"/>
                          <a:cs typeface="Arial"/>
                          <a:sym typeface="Arial"/>
                        </a:rPr>
                        <a:t>This study explores supply chain collaboration challenges and uses advanced machine learning methods, like neural networks and recurrent neural networks, to forecast distorted demand (the bullwhip effect). Traditional methods, such as naïve forecasting and regression, are compared. Results indicate that advanced techniques perform well but not significantly better than regression models.</a:t>
                      </a:r>
                      <a:endParaRPr lang="en-US" sz="1100" dirty="0">
                        <a:solidFill>
                          <a:schemeClr val="tx1">
                            <a:lumMod val="65000"/>
                            <a:lumOff val="35000"/>
                          </a:schemeClr>
                        </a:solidFill>
                        <a:latin typeface="Work Sans" pitchFamily="2" charset="0"/>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rgbClr val="3333CC"/>
                          </a:solidFill>
                          <a:latin typeface="Work Sans" pitchFamily="2" charset="0"/>
                        </a:rPr>
                        <a:t>https://www.sciencedirect.com/science/article/abs/pii/S0377221706012057</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88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7"/>
          <p:cNvSpPr txBox="1">
            <a:spLocks noGrp="1"/>
          </p:cNvSpPr>
          <p:nvPr>
            <p:ph type="title"/>
          </p:nvPr>
        </p:nvSpPr>
        <p:spPr>
          <a:xfrm>
            <a:off x="2589541" y="2157580"/>
            <a:ext cx="397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Gap Analysis</a:t>
            </a:r>
            <a:endParaRPr dirty="0"/>
          </a:p>
        </p:txBody>
      </p:sp>
      <p:sp>
        <p:nvSpPr>
          <p:cNvPr id="798" name="Google Shape;798;p47"/>
          <p:cNvSpPr txBox="1">
            <a:spLocks noGrp="1"/>
          </p:cNvSpPr>
          <p:nvPr>
            <p:ph type="title" idx="2"/>
          </p:nvPr>
        </p:nvSpPr>
        <p:spPr>
          <a:xfrm>
            <a:off x="3719100" y="1183902"/>
            <a:ext cx="17058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800" name="Google Shape;800;p47"/>
          <p:cNvGrpSpPr/>
          <p:nvPr/>
        </p:nvGrpSpPr>
        <p:grpSpPr>
          <a:xfrm>
            <a:off x="1753949" y="1305240"/>
            <a:ext cx="463619" cy="554249"/>
            <a:chOff x="6417862" y="1441950"/>
            <a:chExt cx="417788" cy="499458"/>
          </a:xfrm>
        </p:grpSpPr>
        <p:sp>
          <p:nvSpPr>
            <p:cNvPr id="801" name="Google Shape;801;p47"/>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7"/>
          <p:cNvGrpSpPr/>
          <p:nvPr/>
        </p:nvGrpSpPr>
        <p:grpSpPr>
          <a:xfrm>
            <a:off x="-16042" y="2490287"/>
            <a:ext cx="2597602" cy="2653213"/>
            <a:chOff x="6728753" y="2510390"/>
            <a:chExt cx="2597602" cy="2653213"/>
          </a:xfrm>
          <a:scene3d>
            <a:camera prst="orthographicFront">
              <a:rot lat="0" lon="10799977" rev="0"/>
            </a:camera>
            <a:lightRig rig="threePt" dir="t"/>
          </a:scene3d>
        </p:grpSpPr>
        <p:grpSp>
          <p:nvGrpSpPr>
            <p:cNvPr id="804" name="Google Shape;804;p47"/>
            <p:cNvGrpSpPr/>
            <p:nvPr/>
          </p:nvGrpSpPr>
          <p:grpSpPr>
            <a:xfrm>
              <a:off x="6728753" y="2510390"/>
              <a:ext cx="2597602" cy="2653213"/>
              <a:chOff x="6728753" y="2510390"/>
              <a:chExt cx="2597602" cy="2653213"/>
            </a:xfrm>
          </p:grpSpPr>
          <p:sp>
            <p:nvSpPr>
              <p:cNvPr id="805" name="Google Shape;805;p47"/>
              <p:cNvSpPr/>
              <p:nvPr/>
            </p:nvSpPr>
            <p:spPr>
              <a:xfrm>
                <a:off x="7011056" y="2991164"/>
                <a:ext cx="845843" cy="1245846"/>
              </a:xfrm>
              <a:custGeom>
                <a:avLst/>
                <a:gdLst/>
                <a:ahLst/>
                <a:cxnLst/>
                <a:rect l="l" t="t" r="r" b="b"/>
                <a:pathLst>
                  <a:path w="7363" h="10845" extrusionOk="0">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7503826" y="2876607"/>
                <a:ext cx="1761573" cy="1656520"/>
              </a:xfrm>
              <a:custGeom>
                <a:avLst/>
                <a:gdLst/>
                <a:ahLst/>
                <a:cxnLst/>
                <a:rect l="l" t="t" r="r" b="b"/>
                <a:pathLst>
                  <a:path w="13180" h="12394" extrusionOk="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6728753" y="2510390"/>
                <a:ext cx="705431" cy="566831"/>
              </a:xfrm>
              <a:custGeom>
                <a:avLst/>
                <a:gdLst/>
                <a:ahLst/>
                <a:cxnLst/>
                <a:rect l="l" t="t" r="r" b="b"/>
                <a:pathLst>
                  <a:path w="5278" h="4241" extrusionOk="0">
                    <a:moveTo>
                      <a:pt x="5278" y="1"/>
                    </a:moveTo>
                    <a:lnTo>
                      <a:pt x="1" y="21"/>
                    </a:lnTo>
                    <a:lnTo>
                      <a:pt x="499" y="4240"/>
                    </a:lnTo>
                    <a:lnTo>
                      <a:pt x="4967" y="3971"/>
                    </a:lnTo>
                    <a:lnTo>
                      <a:pt x="5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6728753" y="2510791"/>
                <a:ext cx="579929" cy="456298"/>
              </a:xfrm>
              <a:custGeom>
                <a:avLst/>
                <a:gdLst/>
                <a:ahLst/>
                <a:cxnLst/>
                <a:rect l="l" t="t" r="r" b="b"/>
                <a:pathLst>
                  <a:path w="4339" h="3414" extrusionOk="0">
                    <a:moveTo>
                      <a:pt x="4338" y="1"/>
                    </a:moveTo>
                    <a:lnTo>
                      <a:pt x="1" y="18"/>
                    </a:lnTo>
                    <a:lnTo>
                      <a:pt x="401" y="3413"/>
                    </a:lnTo>
                    <a:cubicBezTo>
                      <a:pt x="2002" y="2657"/>
                      <a:pt x="3363" y="1477"/>
                      <a:pt x="4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7054365" y="3061239"/>
                <a:ext cx="197934" cy="63068"/>
              </a:xfrm>
              <a:custGeom>
                <a:avLst/>
                <a:gdLst/>
                <a:ahLst/>
                <a:cxnLst/>
                <a:rect l="l" t="t" r="r" b="b"/>
                <a:pathLst>
                  <a:path w="1723" h="549" extrusionOk="0">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a:off x="8258317" y="2876607"/>
                <a:ext cx="265706" cy="350042"/>
              </a:xfrm>
              <a:custGeom>
                <a:avLst/>
                <a:gdLst/>
                <a:ahLst/>
                <a:cxnLst/>
                <a:rect l="l" t="t" r="r" b="b"/>
                <a:pathLst>
                  <a:path w="1988" h="2619" extrusionOk="0">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7971490" y="2671712"/>
                <a:ext cx="496662" cy="367551"/>
              </a:xfrm>
              <a:custGeom>
                <a:avLst/>
                <a:gdLst/>
                <a:ahLst/>
                <a:cxnLst/>
                <a:rect l="l" t="t" r="r" b="b"/>
                <a:pathLst>
                  <a:path w="3716" h="2750" extrusionOk="0">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a:off x="7079523" y="3120171"/>
                <a:ext cx="173120" cy="72143"/>
              </a:xfrm>
              <a:custGeom>
                <a:avLst/>
                <a:gdLst/>
                <a:ahLst/>
                <a:cxnLst/>
                <a:rect l="l" t="t" r="r" b="b"/>
                <a:pathLst>
                  <a:path w="1507" h="628" extrusionOk="0">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a:off x="7115595" y="3170947"/>
                <a:ext cx="136589" cy="58243"/>
              </a:xfrm>
              <a:custGeom>
                <a:avLst/>
                <a:gdLst/>
                <a:ahLst/>
                <a:cxnLst/>
                <a:rect l="l" t="t" r="r" b="b"/>
                <a:pathLst>
                  <a:path w="1189" h="507" extrusionOk="0">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7931393" y="4438246"/>
                <a:ext cx="800593" cy="724945"/>
              </a:xfrm>
              <a:custGeom>
                <a:avLst/>
                <a:gdLst/>
                <a:ahLst/>
                <a:cxnLst/>
                <a:rect l="l" t="t" r="r" b="b"/>
                <a:pathLst>
                  <a:path w="5990" h="5424" extrusionOk="0">
                    <a:moveTo>
                      <a:pt x="5990" y="1"/>
                    </a:moveTo>
                    <a:lnTo>
                      <a:pt x="1747" y="167"/>
                    </a:lnTo>
                    <a:lnTo>
                      <a:pt x="1" y="5423"/>
                    </a:lnTo>
                    <a:lnTo>
                      <a:pt x="4202" y="5423"/>
                    </a:lnTo>
                    <a:lnTo>
                      <a:pt x="5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8303894" y="4427152"/>
                <a:ext cx="1022461" cy="736038"/>
              </a:xfrm>
              <a:custGeom>
                <a:avLst/>
                <a:gdLst/>
                <a:ahLst/>
                <a:cxnLst/>
                <a:rect l="l" t="t" r="r" b="b"/>
                <a:pathLst>
                  <a:path w="7650" h="5507" extrusionOk="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8592057" y="4568961"/>
                <a:ext cx="655845" cy="594631"/>
              </a:xfrm>
              <a:custGeom>
                <a:avLst/>
                <a:gdLst/>
                <a:ahLst/>
                <a:cxnLst/>
                <a:rect l="l" t="t" r="r" b="b"/>
                <a:pathLst>
                  <a:path w="4907" h="4449" extrusionOk="0">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8253238" y="2722769"/>
                <a:ext cx="256083" cy="204626"/>
              </a:xfrm>
              <a:custGeom>
                <a:avLst/>
                <a:gdLst/>
                <a:ahLst/>
                <a:cxnLst/>
                <a:rect l="l" t="t" r="r" b="b"/>
                <a:pathLst>
                  <a:path w="1916" h="1531" extrusionOk="0">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7746413" y="2515468"/>
                <a:ext cx="839353" cy="299387"/>
              </a:xfrm>
              <a:custGeom>
                <a:avLst/>
                <a:gdLst/>
                <a:ahLst/>
                <a:cxnLst/>
                <a:rect l="l" t="t" r="r" b="b"/>
                <a:pathLst>
                  <a:path w="6280" h="2240" extrusionOk="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8365777" y="2808175"/>
                <a:ext cx="178563" cy="134992"/>
              </a:xfrm>
              <a:custGeom>
                <a:avLst/>
                <a:gdLst/>
                <a:ahLst/>
                <a:cxnLst/>
                <a:rect l="l" t="t" r="r" b="b"/>
                <a:pathLst>
                  <a:path w="1336" h="1010" extrusionOk="0">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47"/>
              <p:cNvGrpSpPr/>
              <p:nvPr/>
            </p:nvGrpSpPr>
            <p:grpSpPr>
              <a:xfrm>
                <a:off x="8087504" y="2765940"/>
                <a:ext cx="161456" cy="199014"/>
                <a:chOff x="8087504" y="2720878"/>
                <a:chExt cx="161456" cy="199014"/>
              </a:xfrm>
            </p:grpSpPr>
            <p:sp>
              <p:nvSpPr>
                <p:cNvPr id="821" name="Google Shape;821;p47"/>
                <p:cNvSpPr/>
                <p:nvPr/>
              </p:nvSpPr>
              <p:spPr>
                <a:xfrm>
                  <a:off x="8202850" y="2784364"/>
                  <a:ext cx="16039" cy="35419"/>
                </a:xfrm>
                <a:custGeom>
                  <a:avLst/>
                  <a:gdLst/>
                  <a:ahLst/>
                  <a:cxnLst/>
                  <a:rect l="l" t="t" r="r" b="b"/>
                  <a:pathLst>
                    <a:path w="120" h="265" extrusionOk="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8200043" y="2770865"/>
                  <a:ext cx="39562" cy="42903"/>
                </a:xfrm>
                <a:custGeom>
                  <a:avLst/>
                  <a:gdLst/>
                  <a:ahLst/>
                  <a:cxnLst/>
                  <a:rect l="l" t="t" r="r" b="b"/>
                  <a:pathLst>
                    <a:path w="296" h="321" extrusionOk="0">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8114904" y="2787171"/>
                  <a:ext cx="16841" cy="35018"/>
                </a:xfrm>
                <a:custGeom>
                  <a:avLst/>
                  <a:gdLst/>
                  <a:ahLst/>
                  <a:cxnLst/>
                  <a:rect l="l" t="t" r="r" b="b"/>
                  <a:pathLst>
                    <a:path w="126" h="262" extrusionOk="0">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8094722" y="2773271"/>
                  <a:ext cx="39829" cy="42903"/>
                </a:xfrm>
                <a:custGeom>
                  <a:avLst/>
                  <a:gdLst/>
                  <a:ahLst/>
                  <a:cxnLst/>
                  <a:rect l="l" t="t" r="r" b="b"/>
                  <a:pathLst>
                    <a:path w="298" h="321" extrusionOk="0">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8200043" y="2720878"/>
                  <a:ext cx="48918" cy="30607"/>
                </a:xfrm>
                <a:custGeom>
                  <a:avLst/>
                  <a:gdLst/>
                  <a:ahLst/>
                  <a:cxnLst/>
                  <a:rect l="l" t="t" r="r" b="b"/>
                  <a:pathLst>
                    <a:path w="366" h="229" extrusionOk="0">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8087504" y="2722882"/>
                  <a:ext cx="48517" cy="29270"/>
                </a:xfrm>
                <a:custGeom>
                  <a:avLst/>
                  <a:gdLst/>
                  <a:ahLst/>
                  <a:cxnLst/>
                  <a:rect l="l" t="t" r="r" b="b"/>
                  <a:pathLst>
                    <a:path w="363" h="219" extrusionOk="0">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8192558" y="2907061"/>
                  <a:ext cx="27800" cy="12831"/>
                </a:xfrm>
                <a:custGeom>
                  <a:avLst/>
                  <a:gdLst/>
                  <a:ahLst/>
                  <a:cxnLst/>
                  <a:rect l="l" t="t" r="r" b="b"/>
                  <a:pathLst>
                    <a:path w="208" h="96" extrusionOk="0">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8127066" y="2724887"/>
                  <a:ext cx="78055" cy="164396"/>
                </a:xfrm>
                <a:custGeom>
                  <a:avLst/>
                  <a:gdLst/>
                  <a:ahLst/>
                  <a:cxnLst/>
                  <a:rect l="l" t="t" r="r" b="b"/>
                  <a:pathLst>
                    <a:path w="584" h="1230" extrusionOk="0">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8164490" y="2867899"/>
                  <a:ext cx="47180" cy="34216"/>
                </a:xfrm>
                <a:custGeom>
                  <a:avLst/>
                  <a:gdLst/>
                  <a:ahLst/>
                  <a:cxnLst/>
                  <a:rect l="l" t="t" r="r" b="b"/>
                  <a:pathLst>
                    <a:path w="353" h="256" extrusionOk="0">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7"/>
              <p:cNvSpPr/>
              <p:nvPr/>
            </p:nvSpPr>
            <p:spPr>
              <a:xfrm>
                <a:off x="8186276" y="2925258"/>
                <a:ext cx="25394" cy="21919"/>
              </a:xfrm>
              <a:custGeom>
                <a:avLst/>
                <a:gdLst/>
                <a:ahLst/>
                <a:cxnLst/>
                <a:rect l="l" t="t" r="r" b="b"/>
                <a:pathLst>
                  <a:path w="190" h="164" extrusionOk="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7255971" y="3739968"/>
                <a:ext cx="1550157" cy="834585"/>
              </a:xfrm>
              <a:custGeom>
                <a:avLst/>
                <a:gdLst/>
                <a:ahLst/>
                <a:cxnLst/>
                <a:rect l="l" t="t" r="r" b="b"/>
                <a:pathLst>
                  <a:path w="13494" h="7265" extrusionOk="0">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8359361" y="3095135"/>
                <a:ext cx="792841" cy="926764"/>
              </a:xfrm>
              <a:custGeom>
                <a:avLst/>
                <a:gdLst/>
                <a:ahLst/>
                <a:cxnLst/>
                <a:rect l="l" t="t" r="r" b="b"/>
                <a:pathLst>
                  <a:path w="5932" h="6934" extrusionOk="0">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flipH="1">
                <a:off x="8603851" y="4603232"/>
                <a:ext cx="303850" cy="280080"/>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flipH="1">
                <a:off x="9025530" y="4507024"/>
                <a:ext cx="89545" cy="656578"/>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rot="1706120">
                <a:off x="7529350" y="3668645"/>
                <a:ext cx="303852"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rot="1280398" flipH="1">
                <a:off x="8034270" y="3555809"/>
                <a:ext cx="147714" cy="409915"/>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rot="5633777" flipH="1">
                <a:off x="8770560" y="3740412"/>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rot="5064465">
                <a:off x="8376888" y="3528883"/>
                <a:ext cx="303853"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rot="-6920023" flipH="1">
                <a:off x="7304199" y="3810936"/>
                <a:ext cx="193454" cy="162322"/>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47"/>
            <p:cNvSpPr/>
            <p:nvPr/>
          </p:nvSpPr>
          <p:spPr>
            <a:xfrm>
              <a:off x="8262698" y="2977940"/>
              <a:ext cx="86926" cy="13217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6679057" y="2457743"/>
            <a:ext cx="2524606" cy="2613025"/>
            <a:chOff x="-141400" y="2530475"/>
            <a:chExt cx="2524606" cy="2613025"/>
          </a:xfrm>
          <a:scene3d>
            <a:camera prst="orthographicFront">
              <a:rot lat="0" lon="10800000" rev="0"/>
            </a:camera>
            <a:lightRig rig="threePt" dir="t"/>
          </a:scene3d>
        </p:grpSpPr>
        <p:sp>
          <p:nvSpPr>
            <p:cNvPr id="842" name="Google Shape;842;p47"/>
            <p:cNvSpPr/>
            <p:nvPr/>
          </p:nvSpPr>
          <p:spPr>
            <a:xfrm>
              <a:off x="36702" y="2824638"/>
              <a:ext cx="657278" cy="562432"/>
            </a:xfrm>
            <a:custGeom>
              <a:avLst/>
              <a:gdLst/>
              <a:ahLst/>
              <a:cxnLst/>
              <a:rect l="l" t="t" r="r" b="b"/>
              <a:pathLst>
                <a:path w="4650" h="3979" extrusionOk="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305675" y="2901600"/>
              <a:ext cx="470428" cy="725204"/>
            </a:xfrm>
            <a:custGeom>
              <a:avLst/>
              <a:gdLst/>
              <a:ahLst/>
              <a:cxnLst/>
              <a:rect l="l" t="t" r="r" b="b"/>
              <a:pathLst>
                <a:path w="3659" h="5349" extrusionOk="0">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95100" y="2870725"/>
              <a:ext cx="180999" cy="320423"/>
            </a:xfrm>
            <a:custGeom>
              <a:avLst/>
              <a:gdLst/>
              <a:ahLst/>
              <a:cxnLst/>
              <a:rect l="l" t="t" r="r" b="b"/>
              <a:pathLst>
                <a:path w="1531" h="2267" extrusionOk="0">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rot="-630851">
              <a:off x="1932823" y="3394885"/>
              <a:ext cx="368293" cy="303159"/>
            </a:xfrm>
            <a:custGeom>
              <a:avLst/>
              <a:gdLst/>
              <a:ahLst/>
              <a:cxnLst/>
              <a:rect l="l" t="t" r="r" b="b"/>
              <a:pathLst>
                <a:path w="3206" h="2639" extrusionOk="0">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rot="-630851">
              <a:off x="1943572" y="3414979"/>
              <a:ext cx="408845" cy="375071"/>
            </a:xfrm>
            <a:custGeom>
              <a:avLst/>
              <a:gdLst/>
              <a:ahLst/>
              <a:cxnLst/>
              <a:rect l="l" t="t" r="r" b="b"/>
              <a:pathLst>
                <a:path w="3559" h="3265" extrusionOk="0">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056819" y="2870730"/>
              <a:ext cx="954747" cy="1322125"/>
            </a:xfrm>
            <a:custGeom>
              <a:avLst/>
              <a:gdLst/>
              <a:ahLst/>
              <a:cxnLst/>
              <a:rect l="l" t="t" r="r" b="b"/>
              <a:pathLst>
                <a:path w="8311" h="11509" extrusionOk="0">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rot="-226764">
              <a:off x="1735163" y="2837600"/>
              <a:ext cx="369114" cy="376552"/>
            </a:xfrm>
            <a:custGeom>
              <a:avLst/>
              <a:gdLst/>
              <a:ahLst/>
              <a:cxnLst/>
              <a:rect l="l" t="t" r="r" b="b"/>
              <a:pathLst>
                <a:path w="3168" h="3278" extrusionOk="0">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rot="-226774">
              <a:off x="1926262" y="2913807"/>
              <a:ext cx="157152" cy="110512"/>
            </a:xfrm>
            <a:custGeom>
              <a:avLst/>
              <a:gdLst/>
              <a:ahLst/>
              <a:cxnLst/>
              <a:rect l="l" t="t" r="r" b="b"/>
              <a:pathLst>
                <a:path w="1368" h="962" extrusionOk="0">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rot="-630886">
              <a:off x="2027917" y="3608920"/>
              <a:ext cx="128347" cy="75199"/>
            </a:xfrm>
            <a:custGeom>
              <a:avLst/>
              <a:gdLst/>
              <a:ahLst/>
              <a:cxnLst/>
              <a:rect l="l" t="t" r="r" b="b"/>
              <a:pathLst>
                <a:path w="908" h="532" extrusionOk="0">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rot="-226774">
              <a:off x="1951216" y="2971482"/>
              <a:ext cx="132339" cy="112235"/>
            </a:xfrm>
            <a:custGeom>
              <a:avLst/>
              <a:gdLst/>
              <a:ahLst/>
              <a:cxnLst/>
              <a:rect l="l" t="t" r="r" b="b"/>
              <a:pathLst>
                <a:path w="1152" h="977" extrusionOk="0">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rot="-226774">
              <a:off x="1970923" y="3026870"/>
              <a:ext cx="103849" cy="89489"/>
            </a:xfrm>
            <a:custGeom>
              <a:avLst/>
              <a:gdLst/>
              <a:ahLst/>
              <a:cxnLst/>
              <a:rect l="l" t="t" r="r" b="b"/>
              <a:pathLst>
                <a:path w="904" h="779" extrusionOk="0">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rot="-630851">
              <a:off x="2020800" y="3571173"/>
              <a:ext cx="150258" cy="130499"/>
            </a:xfrm>
            <a:custGeom>
              <a:avLst/>
              <a:gdLst/>
              <a:ahLst/>
              <a:cxnLst/>
              <a:rect l="l" t="t" r="r" b="b"/>
              <a:pathLst>
                <a:path w="1308" h="1136" extrusionOk="0">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rot="-630851">
              <a:off x="2046326" y="3598648"/>
              <a:ext cx="107754" cy="75014"/>
            </a:xfrm>
            <a:custGeom>
              <a:avLst/>
              <a:gdLst/>
              <a:ahLst/>
              <a:cxnLst/>
              <a:rect l="l" t="t" r="r" b="b"/>
              <a:pathLst>
                <a:path w="938" h="653" extrusionOk="0">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rot="-630851">
              <a:off x="352503" y="3599971"/>
              <a:ext cx="1928084" cy="888224"/>
            </a:xfrm>
            <a:custGeom>
              <a:avLst/>
              <a:gdLst/>
              <a:ahLst/>
              <a:cxnLst/>
              <a:rect l="l" t="t" r="r" b="b"/>
              <a:pathLst>
                <a:path w="16784" h="7732" extrusionOk="0">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rot="-630851">
              <a:off x="1998862" y="3669887"/>
              <a:ext cx="193452" cy="162320"/>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610874" y="4514775"/>
              <a:ext cx="573603" cy="628725"/>
            </a:xfrm>
            <a:custGeom>
              <a:avLst/>
              <a:gdLst/>
              <a:ahLst/>
              <a:cxnLst/>
              <a:rect l="l" t="t" r="r" b="b"/>
              <a:pathLst>
                <a:path w="4573" h="4448" extrusionOk="0">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41400" y="4456114"/>
              <a:ext cx="1128397" cy="687385"/>
            </a:xfrm>
            <a:custGeom>
              <a:avLst/>
              <a:gdLst/>
              <a:ahLst/>
              <a:cxnLst/>
              <a:rect l="l" t="t" r="r" b="b"/>
              <a:pathLst>
                <a:path w="7983" h="4863" extrusionOk="0">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53762" y="4589267"/>
              <a:ext cx="614872" cy="554233"/>
            </a:xfrm>
            <a:custGeom>
              <a:avLst/>
              <a:gdLst/>
              <a:ahLst/>
              <a:cxnLst/>
              <a:rect l="l" t="t" r="r" b="b"/>
              <a:pathLst>
                <a:path w="4350" h="3921" extrusionOk="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7"/>
            <p:cNvSpPr/>
            <p:nvPr/>
          </p:nvSpPr>
          <p:spPr>
            <a:xfrm>
              <a:off x="628925" y="3214150"/>
              <a:ext cx="863402" cy="725200"/>
            </a:xfrm>
            <a:custGeom>
              <a:avLst/>
              <a:gdLst/>
              <a:ahLst/>
              <a:cxnLst/>
              <a:rect l="l" t="t" r="r" b="b"/>
              <a:pathLst>
                <a:path w="4730" h="5940" extrusionOk="0">
                  <a:moveTo>
                    <a:pt x="2183" y="1"/>
                  </a:moveTo>
                  <a:lnTo>
                    <a:pt x="1" y="4415"/>
                  </a:lnTo>
                  <a:lnTo>
                    <a:pt x="2711" y="5939"/>
                  </a:lnTo>
                  <a:lnTo>
                    <a:pt x="4730" y="2607"/>
                  </a:lnTo>
                  <a:lnTo>
                    <a:pt x="2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106200" y="3078650"/>
              <a:ext cx="1203100" cy="1559939"/>
            </a:xfrm>
            <a:custGeom>
              <a:avLst/>
              <a:gdLst/>
              <a:ahLst/>
              <a:cxnLst/>
              <a:rect l="l" t="t" r="r" b="b"/>
              <a:pathLst>
                <a:path w="8899" h="11036" extrusionOk="0">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519550" y="2530475"/>
              <a:ext cx="459404" cy="416299"/>
            </a:xfrm>
            <a:custGeom>
              <a:avLst/>
              <a:gdLst/>
              <a:ahLst/>
              <a:cxnLst/>
              <a:rect l="l" t="t" r="r" b="b"/>
              <a:pathLst>
                <a:path w="3250" h="3078" extrusionOk="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47"/>
            <p:cNvGrpSpPr/>
            <p:nvPr/>
          </p:nvGrpSpPr>
          <p:grpSpPr>
            <a:xfrm>
              <a:off x="99175" y="3169424"/>
              <a:ext cx="1185699" cy="1238592"/>
              <a:chOff x="99175" y="3169424"/>
              <a:chExt cx="1185699" cy="1238592"/>
            </a:xfrm>
          </p:grpSpPr>
          <p:sp>
            <p:nvSpPr>
              <p:cNvPr id="864" name="Google Shape;864;p47"/>
              <p:cNvSpPr/>
              <p:nvPr/>
            </p:nvSpPr>
            <p:spPr>
              <a:xfrm rot="609239">
                <a:off x="307455" y="3320259"/>
                <a:ext cx="894789" cy="1016848"/>
              </a:xfrm>
              <a:custGeom>
                <a:avLst/>
                <a:gdLst/>
                <a:ahLst/>
                <a:cxnLst/>
                <a:rect l="l" t="t" r="r" b="b"/>
                <a:pathLst>
                  <a:path w="6313" h="7546" extrusionOk="0">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99175" y="3169424"/>
                <a:ext cx="1031246" cy="933869"/>
              </a:xfrm>
              <a:custGeom>
                <a:avLst/>
                <a:gdLst/>
                <a:ahLst/>
                <a:cxnLst/>
                <a:rect l="l" t="t" r="r" b="b"/>
                <a:pathLst>
                  <a:path w="7360" h="7065" extrusionOk="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47"/>
            <p:cNvSpPr/>
            <p:nvPr/>
          </p:nvSpPr>
          <p:spPr>
            <a:xfrm flipH="1">
              <a:off x="569091" y="4634562"/>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rot="-4299396" flipH="1">
              <a:off x="674831" y="3886653"/>
              <a:ext cx="533042" cy="42759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rot="-396295">
              <a:off x="1197515" y="3536157"/>
              <a:ext cx="224725" cy="204928"/>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rot="4159669" flipH="1">
              <a:off x="523452" y="4817738"/>
              <a:ext cx="275344" cy="129120"/>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rot="-1179815">
              <a:off x="158185" y="3311774"/>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rot="-293541" flipH="1">
              <a:off x="657934" y="2910951"/>
              <a:ext cx="137784" cy="126498"/>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rot="278351">
              <a:off x="662885" y="2622083"/>
              <a:ext cx="281570" cy="357617"/>
            </a:xfrm>
            <a:custGeom>
              <a:avLst/>
              <a:gdLst/>
              <a:ahLst/>
              <a:cxnLst/>
              <a:rect l="l" t="t" r="r" b="b"/>
              <a:pathLst>
                <a:path w="1992" h="2530" extrusionOk="0">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570160" y="2762302"/>
              <a:ext cx="162411" cy="140502"/>
            </a:xfrm>
            <a:custGeom>
              <a:avLst/>
              <a:gdLst/>
              <a:ahLst/>
              <a:cxnLst/>
              <a:rect l="l" t="t" r="r" b="b"/>
              <a:pathLst>
                <a:path w="1149" h="994" extrusionOk="0">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712359" y="2620668"/>
              <a:ext cx="193650" cy="158312"/>
            </a:xfrm>
            <a:custGeom>
              <a:avLst/>
              <a:gdLst/>
              <a:ahLst/>
              <a:cxnLst/>
              <a:rect l="l" t="t" r="r" b="b"/>
              <a:pathLst>
                <a:path w="1370" h="1120" extrusionOk="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7"/>
            <p:cNvGrpSpPr/>
            <p:nvPr/>
          </p:nvGrpSpPr>
          <p:grpSpPr>
            <a:xfrm>
              <a:off x="739923" y="2746895"/>
              <a:ext cx="169479" cy="199871"/>
              <a:chOff x="739923" y="2746895"/>
              <a:chExt cx="169479" cy="199871"/>
            </a:xfrm>
          </p:grpSpPr>
          <p:sp>
            <p:nvSpPr>
              <p:cNvPr id="876" name="Google Shape;876;p47"/>
              <p:cNvSpPr/>
              <p:nvPr/>
            </p:nvSpPr>
            <p:spPr>
              <a:xfrm>
                <a:off x="850600" y="2746895"/>
                <a:ext cx="38306" cy="19082"/>
              </a:xfrm>
              <a:custGeom>
                <a:avLst/>
                <a:gdLst/>
                <a:ahLst/>
                <a:cxnLst/>
                <a:rect l="l" t="t" r="r" b="b"/>
                <a:pathLst>
                  <a:path w="271" h="135" extrusionOk="0">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739923" y="2791138"/>
                <a:ext cx="35338" cy="22899"/>
              </a:xfrm>
              <a:custGeom>
                <a:avLst/>
                <a:gdLst/>
                <a:ahLst/>
                <a:cxnLst/>
                <a:rect l="l" t="t" r="r" b="b"/>
                <a:pathLst>
                  <a:path w="250" h="162" extrusionOk="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747980" y="2825345"/>
                <a:ext cx="42405" cy="41698"/>
              </a:xfrm>
              <a:custGeom>
                <a:avLst/>
                <a:gdLst/>
                <a:ahLst/>
                <a:cxnLst/>
                <a:rect l="l" t="t" r="r" b="b"/>
                <a:pathLst>
                  <a:path w="300" h="295" extrusionOk="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866573" y="2792693"/>
                <a:ext cx="42829" cy="41274"/>
              </a:xfrm>
              <a:custGeom>
                <a:avLst/>
                <a:gdLst/>
                <a:ahLst/>
                <a:cxnLst/>
                <a:rect l="l" t="t" r="r" b="b"/>
                <a:pathLst>
                  <a:path w="303" h="292" extrusionOk="0">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803389" y="2935316"/>
                <a:ext cx="27281" cy="11449"/>
              </a:xfrm>
              <a:custGeom>
                <a:avLst/>
                <a:gdLst/>
                <a:ahLst/>
                <a:cxnLst/>
                <a:rect l="l" t="t" r="r" b="b"/>
                <a:pathLst>
                  <a:path w="193" h="81" extrusionOk="0">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808760" y="2758627"/>
                <a:ext cx="65445" cy="155485"/>
              </a:xfrm>
              <a:custGeom>
                <a:avLst/>
                <a:gdLst/>
                <a:ahLst/>
                <a:cxnLst/>
                <a:rect l="l" t="t" r="r" b="b"/>
                <a:pathLst>
                  <a:path w="463" h="1100" extrusionOk="0">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6865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94" name="Google Shape;894;p48"/>
          <p:cNvSpPr txBox="1">
            <a:spLocks noGrp="1"/>
          </p:cNvSpPr>
          <p:nvPr>
            <p:ph type="title" idx="8"/>
          </p:nvPr>
        </p:nvSpPr>
        <p:spPr>
          <a:xfrm>
            <a:off x="577125" y="86323"/>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Gap </a:t>
            </a:r>
            <a:r>
              <a:rPr lang="en-US" sz="4000" dirty="0">
                <a:solidFill>
                  <a:schemeClr val="accent2">
                    <a:lumMod val="75000"/>
                  </a:schemeClr>
                </a:solidFill>
              </a:rPr>
              <a:t>Analysis</a:t>
            </a:r>
            <a:endParaRPr sz="4000" dirty="0">
              <a:solidFill>
                <a:schemeClr val="accent2">
                  <a:lumMod val="75000"/>
                </a:schemeClr>
              </a:solidFill>
            </a:endParaRPr>
          </a:p>
        </p:txBody>
      </p:sp>
      <p:sp>
        <p:nvSpPr>
          <p:cNvPr id="16" name="TextBox 15">
            <a:extLst>
              <a:ext uri="{FF2B5EF4-FFF2-40B4-BE49-F238E27FC236}">
                <a16:creationId xmlns:a16="http://schemas.microsoft.com/office/drawing/2014/main" id="{7879D8DC-17A6-2D25-8AD2-F90D0CA3EE60}"/>
              </a:ext>
            </a:extLst>
          </p:cNvPr>
          <p:cNvSpPr txBox="1"/>
          <p:nvPr/>
        </p:nvSpPr>
        <p:spPr>
          <a:xfrm>
            <a:off x="392906" y="815584"/>
            <a:ext cx="6150769" cy="707886"/>
          </a:xfrm>
          <a:prstGeom prst="rect">
            <a:avLst/>
          </a:prstGeom>
          <a:noFill/>
        </p:spPr>
        <p:txBody>
          <a:bodyPr wrap="square" rtlCol="0">
            <a:spAutoFit/>
          </a:bodyPr>
          <a:lstStyle/>
          <a:p>
            <a:r>
              <a:rPr lang="en-US" sz="2000" dirty="0">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1.   Limited Utilization of Advanced Techniques:</a:t>
            </a:r>
            <a:br>
              <a:rPr lang="en-US" sz="2000" dirty="0">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br>
            <a:endParaRPr lang="en-IN" sz="2000"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7" name="TextBox 16">
            <a:extLst>
              <a:ext uri="{FF2B5EF4-FFF2-40B4-BE49-F238E27FC236}">
                <a16:creationId xmlns:a16="http://schemas.microsoft.com/office/drawing/2014/main" id="{1B5596BC-4F2D-F9F8-3F82-ADF7C7937AD0}"/>
              </a:ext>
            </a:extLst>
          </p:cNvPr>
          <p:cNvSpPr txBox="1"/>
          <p:nvPr/>
        </p:nvSpPr>
        <p:spPr>
          <a:xfrm>
            <a:off x="745762" y="1195504"/>
            <a:ext cx="7481025" cy="1185690"/>
          </a:xfrm>
          <a:prstGeom prst="rect">
            <a:avLst/>
          </a:prstGeom>
          <a:noFill/>
        </p:spPr>
        <p:txBody>
          <a:bodyPr wrap="square" rtlCol="0">
            <a:spAutoFit/>
          </a:bodyPr>
          <a:lstStyle/>
          <a:p>
            <a:r>
              <a:rPr lang="en-US"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Gap: Many SCM organizations still rely on outdated forecasting methods, missing out on the benefits of advanced statistical techniques and machine learning.</a:t>
            </a:r>
          </a:p>
          <a:p>
            <a:endParaRPr lang="en-US"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endParaRPr>
          </a:p>
          <a:p>
            <a:r>
              <a:rPr lang="en-US"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Opportunity: Embracing predictive analytics can improve shipment forecast accuracy, enabling better-informed decisions.</a:t>
            </a:r>
            <a:endParaRPr lang="en-IN"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8" name="TextBox 17">
            <a:extLst>
              <a:ext uri="{FF2B5EF4-FFF2-40B4-BE49-F238E27FC236}">
                <a16:creationId xmlns:a16="http://schemas.microsoft.com/office/drawing/2014/main" id="{9E52C747-E66C-CCCB-A3BA-C56270E79BF2}"/>
              </a:ext>
            </a:extLst>
          </p:cNvPr>
          <p:cNvSpPr txBox="1"/>
          <p:nvPr/>
        </p:nvSpPr>
        <p:spPr>
          <a:xfrm>
            <a:off x="392906" y="2484727"/>
            <a:ext cx="5993607" cy="400110"/>
          </a:xfrm>
          <a:prstGeom prst="rect">
            <a:avLst/>
          </a:prstGeom>
          <a:noFill/>
        </p:spPr>
        <p:txBody>
          <a:bodyPr wrap="square" rtlCol="0">
            <a:spAutoFit/>
          </a:bodyPr>
          <a:lstStyle/>
          <a:p>
            <a:r>
              <a:rPr lang="en-US" sz="2000" dirty="0">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2.  Capacity and Workflow Optimization:</a:t>
            </a:r>
            <a:endParaRPr lang="en-IN" sz="2000" dirty="0">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19" name="TextBox 18">
            <a:extLst>
              <a:ext uri="{FF2B5EF4-FFF2-40B4-BE49-F238E27FC236}">
                <a16:creationId xmlns:a16="http://schemas.microsoft.com/office/drawing/2014/main" id="{0987DE9D-FA91-6250-213E-5A6C2C49AD07}"/>
              </a:ext>
            </a:extLst>
          </p:cNvPr>
          <p:cNvSpPr txBox="1"/>
          <p:nvPr/>
        </p:nvSpPr>
        <p:spPr>
          <a:xfrm>
            <a:off x="745762" y="2988370"/>
            <a:ext cx="6657975" cy="1169551"/>
          </a:xfrm>
          <a:prstGeom prst="rect">
            <a:avLst/>
          </a:prstGeom>
          <a:noFill/>
        </p:spPr>
        <p:txBody>
          <a:bodyPr wrap="square" rtlCol="0">
            <a:spAutoFit/>
          </a:bodyPr>
          <a:lstStyle/>
          <a:p>
            <a:r>
              <a:rPr lang="en-US"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Gap: Capacity planning and workflow optimization often depend on static historical data and rule-based systems that don't adapt in real-time. </a:t>
            </a:r>
          </a:p>
          <a:p>
            <a:endParaRPr lang="en-US"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a:p>
            <a:r>
              <a:rPr lang="en-US"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Opportunity: Shipment forecasting offers dynamic insights for agile and efficient operations, bridging this gap.</a:t>
            </a:r>
            <a:endParaRPr lang="en-IN"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57"/>
          <p:cNvSpPr txBox="1">
            <a:spLocks noGrp="1"/>
          </p:cNvSpPr>
          <p:nvPr>
            <p:ph type="title"/>
          </p:nvPr>
        </p:nvSpPr>
        <p:spPr>
          <a:xfrm>
            <a:off x="4316938" y="2122958"/>
            <a:ext cx="3858900" cy="7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grpSp>
        <p:nvGrpSpPr>
          <p:cNvPr id="1620" name="Google Shape;1620;p57"/>
          <p:cNvGrpSpPr/>
          <p:nvPr/>
        </p:nvGrpSpPr>
        <p:grpSpPr>
          <a:xfrm>
            <a:off x="105817" y="2071359"/>
            <a:ext cx="4141169" cy="2809568"/>
            <a:chOff x="105817" y="2071359"/>
            <a:chExt cx="4141169" cy="2809568"/>
          </a:xfrm>
        </p:grpSpPr>
        <p:sp>
          <p:nvSpPr>
            <p:cNvPr id="1621" name="Google Shape;1621;p57"/>
            <p:cNvSpPr/>
            <p:nvPr/>
          </p:nvSpPr>
          <p:spPr>
            <a:xfrm flipH="1">
              <a:off x="105817" y="4511325"/>
              <a:ext cx="2116683" cy="3696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51345" y="3904888"/>
              <a:ext cx="317053" cy="451695"/>
            </a:xfrm>
            <a:custGeom>
              <a:avLst/>
              <a:gdLst/>
              <a:ahLst/>
              <a:cxnLst/>
              <a:rect l="l" t="t" r="r" b="b"/>
              <a:pathLst>
                <a:path w="3141" h="4475" extrusionOk="0">
                  <a:moveTo>
                    <a:pt x="2109" y="1"/>
                  </a:moveTo>
                  <a:lnTo>
                    <a:pt x="1" y="1738"/>
                  </a:lnTo>
                  <a:lnTo>
                    <a:pt x="1836" y="4474"/>
                  </a:lnTo>
                  <a:cubicBezTo>
                    <a:pt x="1990" y="4347"/>
                    <a:pt x="2147" y="4051"/>
                    <a:pt x="2100" y="3674"/>
                  </a:cubicBezTo>
                  <a:cubicBezTo>
                    <a:pt x="2052" y="3294"/>
                    <a:pt x="1961" y="2571"/>
                    <a:pt x="1961" y="2571"/>
                  </a:cubicBezTo>
                  <a:lnTo>
                    <a:pt x="3141" y="1602"/>
                  </a:lnTo>
                  <a:lnTo>
                    <a:pt x="21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240084" y="4451061"/>
              <a:ext cx="333506" cy="250224"/>
            </a:xfrm>
            <a:custGeom>
              <a:avLst/>
              <a:gdLst/>
              <a:ahLst/>
              <a:cxnLst/>
              <a:rect l="l" t="t" r="r" b="b"/>
              <a:pathLst>
                <a:path w="3304" h="2479" extrusionOk="0">
                  <a:moveTo>
                    <a:pt x="256" y="0"/>
                  </a:moveTo>
                  <a:lnTo>
                    <a:pt x="1" y="2479"/>
                  </a:lnTo>
                  <a:lnTo>
                    <a:pt x="3304" y="2479"/>
                  </a:lnTo>
                  <a:cubicBezTo>
                    <a:pt x="3304" y="2479"/>
                    <a:pt x="3283" y="2265"/>
                    <a:pt x="3072" y="1993"/>
                  </a:cubicBezTo>
                  <a:cubicBezTo>
                    <a:pt x="2859" y="1717"/>
                    <a:pt x="1928" y="1335"/>
                    <a:pt x="1928" y="1335"/>
                  </a:cubicBezTo>
                  <a:lnTo>
                    <a:pt x="2103" y="1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76208" y="2803055"/>
              <a:ext cx="1168683" cy="1365583"/>
            </a:xfrm>
            <a:custGeom>
              <a:avLst/>
              <a:gdLst/>
              <a:ahLst/>
              <a:cxnLst/>
              <a:rect l="l" t="t" r="r" b="b"/>
              <a:pathLst>
                <a:path w="11578" h="13529" extrusionOk="0">
                  <a:moveTo>
                    <a:pt x="8097" y="0"/>
                  </a:moveTo>
                  <a:cubicBezTo>
                    <a:pt x="8097" y="0"/>
                    <a:pt x="8073" y="534"/>
                    <a:pt x="6567" y="3860"/>
                  </a:cubicBezTo>
                  <a:cubicBezTo>
                    <a:pt x="5064" y="7187"/>
                    <a:pt x="0" y="11216"/>
                    <a:pt x="0" y="11216"/>
                  </a:cubicBezTo>
                  <a:lnTo>
                    <a:pt x="1732" y="13529"/>
                  </a:lnTo>
                  <a:cubicBezTo>
                    <a:pt x="1732" y="13529"/>
                    <a:pt x="4960" y="11201"/>
                    <a:pt x="6956" y="9224"/>
                  </a:cubicBezTo>
                  <a:cubicBezTo>
                    <a:pt x="8948" y="7243"/>
                    <a:pt x="10863" y="3899"/>
                    <a:pt x="10863" y="3899"/>
                  </a:cubicBezTo>
                  <a:lnTo>
                    <a:pt x="11578" y="95"/>
                  </a:lnTo>
                  <a:lnTo>
                    <a:pt x="8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177602" y="2784179"/>
              <a:ext cx="457359" cy="1727142"/>
            </a:xfrm>
            <a:custGeom>
              <a:avLst/>
              <a:gdLst/>
              <a:ahLst/>
              <a:cxnLst/>
              <a:rect l="l" t="t" r="r" b="b"/>
              <a:pathLst>
                <a:path w="4531" h="17111" extrusionOk="0">
                  <a:moveTo>
                    <a:pt x="590" y="0"/>
                  </a:moveTo>
                  <a:lnTo>
                    <a:pt x="0" y="3543"/>
                  </a:lnTo>
                  <a:cubicBezTo>
                    <a:pt x="0" y="3543"/>
                    <a:pt x="747" y="5515"/>
                    <a:pt x="970" y="7863"/>
                  </a:cubicBezTo>
                  <a:cubicBezTo>
                    <a:pt x="1192" y="10214"/>
                    <a:pt x="525" y="17045"/>
                    <a:pt x="525" y="17045"/>
                  </a:cubicBezTo>
                  <a:lnTo>
                    <a:pt x="3691" y="17110"/>
                  </a:lnTo>
                  <a:cubicBezTo>
                    <a:pt x="3691" y="17110"/>
                    <a:pt x="4530" y="10309"/>
                    <a:pt x="4415" y="8023"/>
                  </a:cubicBezTo>
                  <a:cubicBezTo>
                    <a:pt x="4302" y="5737"/>
                    <a:pt x="3691" y="1035"/>
                    <a:pt x="3691" y="1035"/>
                  </a:cubicBez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2067287" y="3201354"/>
              <a:ext cx="320081" cy="1274942"/>
            </a:xfrm>
            <a:custGeom>
              <a:avLst/>
              <a:gdLst/>
              <a:ahLst/>
              <a:cxnLst/>
              <a:rect l="l" t="t" r="r" b="b"/>
              <a:pathLst>
                <a:path w="3171" h="12631" extrusionOk="0">
                  <a:moveTo>
                    <a:pt x="362" y="0"/>
                  </a:moveTo>
                  <a:lnTo>
                    <a:pt x="1" y="359"/>
                  </a:lnTo>
                  <a:lnTo>
                    <a:pt x="2702" y="4367"/>
                  </a:lnTo>
                  <a:lnTo>
                    <a:pt x="2702" y="12630"/>
                  </a:lnTo>
                  <a:lnTo>
                    <a:pt x="3170" y="12630"/>
                  </a:lnTo>
                  <a:lnTo>
                    <a:pt x="3170" y="4127"/>
                  </a:lnTo>
                  <a:lnTo>
                    <a:pt x="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006522" y="2779132"/>
              <a:ext cx="412542" cy="498732"/>
            </a:xfrm>
            <a:custGeom>
              <a:avLst/>
              <a:gdLst/>
              <a:ahLst/>
              <a:cxnLst/>
              <a:rect l="l" t="t" r="r" b="b"/>
              <a:pathLst>
                <a:path w="4087" h="4941" extrusionOk="0">
                  <a:moveTo>
                    <a:pt x="3730" y="0"/>
                  </a:moveTo>
                  <a:cubicBezTo>
                    <a:pt x="3653" y="0"/>
                    <a:pt x="3576" y="28"/>
                    <a:pt x="3514" y="83"/>
                  </a:cubicBezTo>
                  <a:lnTo>
                    <a:pt x="63" y="4575"/>
                  </a:lnTo>
                  <a:cubicBezTo>
                    <a:pt x="63" y="4575"/>
                    <a:pt x="1" y="4815"/>
                    <a:pt x="217" y="4910"/>
                  </a:cubicBezTo>
                  <a:cubicBezTo>
                    <a:pt x="263" y="4931"/>
                    <a:pt x="313" y="4941"/>
                    <a:pt x="362" y="4941"/>
                  </a:cubicBezTo>
                  <a:cubicBezTo>
                    <a:pt x="446" y="4941"/>
                    <a:pt x="528" y="4911"/>
                    <a:pt x="594" y="4853"/>
                  </a:cubicBezTo>
                  <a:lnTo>
                    <a:pt x="3977" y="462"/>
                  </a:lnTo>
                  <a:cubicBezTo>
                    <a:pt x="4086" y="332"/>
                    <a:pt x="4051" y="133"/>
                    <a:pt x="3905" y="50"/>
                  </a:cubicBezTo>
                  <a:cubicBezTo>
                    <a:pt x="3851" y="17"/>
                    <a:pt x="3791" y="0"/>
                    <a:pt x="3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337201" y="2809010"/>
              <a:ext cx="299388" cy="1275244"/>
            </a:xfrm>
            <a:custGeom>
              <a:avLst/>
              <a:gdLst/>
              <a:ahLst/>
              <a:cxnLst/>
              <a:rect l="l" t="t" r="r" b="b"/>
              <a:pathLst>
                <a:path w="2966" h="12634" extrusionOk="0">
                  <a:moveTo>
                    <a:pt x="158" y="0"/>
                  </a:moveTo>
                  <a:lnTo>
                    <a:pt x="1" y="540"/>
                  </a:lnTo>
                  <a:lnTo>
                    <a:pt x="2494" y="4371"/>
                  </a:lnTo>
                  <a:lnTo>
                    <a:pt x="2494" y="12634"/>
                  </a:lnTo>
                  <a:lnTo>
                    <a:pt x="2966" y="12634"/>
                  </a:lnTo>
                  <a:lnTo>
                    <a:pt x="2966" y="4130"/>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145718" y="2809010"/>
              <a:ext cx="238925" cy="172603"/>
            </a:xfrm>
            <a:custGeom>
              <a:avLst/>
              <a:gdLst/>
              <a:ahLst/>
              <a:cxnLst/>
              <a:rect l="l" t="t" r="r" b="b"/>
              <a:pathLst>
                <a:path w="2367" h="1710" extrusionOk="0">
                  <a:moveTo>
                    <a:pt x="267" y="0"/>
                  </a:moveTo>
                  <a:lnTo>
                    <a:pt x="0" y="1044"/>
                  </a:lnTo>
                  <a:cubicBezTo>
                    <a:pt x="205" y="1130"/>
                    <a:pt x="816" y="1231"/>
                    <a:pt x="896" y="1246"/>
                  </a:cubicBezTo>
                  <a:cubicBezTo>
                    <a:pt x="979" y="1261"/>
                    <a:pt x="1492" y="1679"/>
                    <a:pt x="1551" y="1702"/>
                  </a:cubicBezTo>
                  <a:cubicBezTo>
                    <a:pt x="1564" y="1707"/>
                    <a:pt x="1582" y="1709"/>
                    <a:pt x="1603" y="1709"/>
                  </a:cubicBezTo>
                  <a:cubicBezTo>
                    <a:pt x="1686" y="1709"/>
                    <a:pt x="1818" y="1673"/>
                    <a:pt x="1865" y="1604"/>
                  </a:cubicBezTo>
                  <a:cubicBezTo>
                    <a:pt x="1907" y="1539"/>
                    <a:pt x="1936" y="1468"/>
                    <a:pt x="1957" y="1394"/>
                  </a:cubicBezTo>
                  <a:cubicBezTo>
                    <a:pt x="1957" y="1394"/>
                    <a:pt x="2017" y="1364"/>
                    <a:pt x="2100" y="1311"/>
                  </a:cubicBezTo>
                  <a:cubicBezTo>
                    <a:pt x="2186" y="1255"/>
                    <a:pt x="2197" y="1074"/>
                    <a:pt x="2197" y="1074"/>
                  </a:cubicBezTo>
                  <a:cubicBezTo>
                    <a:pt x="2239" y="1068"/>
                    <a:pt x="2366" y="949"/>
                    <a:pt x="2360" y="857"/>
                  </a:cubicBezTo>
                  <a:cubicBezTo>
                    <a:pt x="2355" y="751"/>
                    <a:pt x="2328" y="647"/>
                    <a:pt x="2286" y="549"/>
                  </a:cubicBezTo>
                  <a:cubicBezTo>
                    <a:pt x="2239" y="442"/>
                    <a:pt x="1963" y="175"/>
                    <a:pt x="1842" y="152"/>
                  </a:cubicBezTo>
                  <a:cubicBezTo>
                    <a:pt x="1720" y="128"/>
                    <a:pt x="1468" y="128"/>
                    <a:pt x="1180" y="89"/>
                  </a:cubicBezTo>
                  <a:cubicBezTo>
                    <a:pt x="1023" y="72"/>
                    <a:pt x="267"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28192" y="3048434"/>
              <a:ext cx="314327" cy="174622"/>
            </a:xfrm>
            <a:custGeom>
              <a:avLst/>
              <a:gdLst/>
              <a:ahLst/>
              <a:cxnLst/>
              <a:rect l="l" t="t" r="r" b="b"/>
              <a:pathLst>
                <a:path w="3114" h="1730" extrusionOk="0">
                  <a:moveTo>
                    <a:pt x="463" y="0"/>
                  </a:moveTo>
                  <a:lnTo>
                    <a:pt x="0" y="1186"/>
                  </a:lnTo>
                  <a:cubicBezTo>
                    <a:pt x="0" y="1186"/>
                    <a:pt x="803" y="1542"/>
                    <a:pt x="1058" y="1607"/>
                  </a:cubicBezTo>
                  <a:cubicBezTo>
                    <a:pt x="1313" y="1669"/>
                    <a:pt x="2274" y="1723"/>
                    <a:pt x="2295" y="1729"/>
                  </a:cubicBezTo>
                  <a:cubicBezTo>
                    <a:pt x="2296" y="1729"/>
                    <a:pt x="2299" y="1729"/>
                    <a:pt x="2302" y="1729"/>
                  </a:cubicBezTo>
                  <a:cubicBezTo>
                    <a:pt x="2340" y="1729"/>
                    <a:pt x="2485" y="1693"/>
                    <a:pt x="2565" y="1548"/>
                  </a:cubicBezTo>
                  <a:cubicBezTo>
                    <a:pt x="2651" y="1391"/>
                    <a:pt x="2603" y="1364"/>
                    <a:pt x="2603" y="1364"/>
                  </a:cubicBezTo>
                  <a:cubicBezTo>
                    <a:pt x="2603" y="1364"/>
                    <a:pt x="2707" y="1364"/>
                    <a:pt x="2808" y="1246"/>
                  </a:cubicBezTo>
                  <a:cubicBezTo>
                    <a:pt x="2870" y="1171"/>
                    <a:pt x="2909" y="1085"/>
                    <a:pt x="2920" y="991"/>
                  </a:cubicBezTo>
                  <a:cubicBezTo>
                    <a:pt x="2929" y="995"/>
                    <a:pt x="2937" y="997"/>
                    <a:pt x="2945" y="997"/>
                  </a:cubicBezTo>
                  <a:cubicBezTo>
                    <a:pt x="2980" y="997"/>
                    <a:pt x="3016" y="966"/>
                    <a:pt x="3057" y="925"/>
                  </a:cubicBezTo>
                  <a:cubicBezTo>
                    <a:pt x="3107" y="875"/>
                    <a:pt x="3113" y="661"/>
                    <a:pt x="3057" y="534"/>
                  </a:cubicBezTo>
                  <a:cubicBezTo>
                    <a:pt x="3000" y="406"/>
                    <a:pt x="2823" y="146"/>
                    <a:pt x="2665" y="110"/>
                  </a:cubicBezTo>
                  <a:cubicBezTo>
                    <a:pt x="2645" y="105"/>
                    <a:pt x="2618" y="103"/>
                    <a:pt x="2586" y="103"/>
                  </a:cubicBezTo>
                  <a:cubicBezTo>
                    <a:pt x="2375" y="103"/>
                    <a:pt x="1940" y="199"/>
                    <a:pt x="1734" y="199"/>
                  </a:cubicBezTo>
                  <a:cubicBezTo>
                    <a:pt x="1497" y="199"/>
                    <a:pt x="738" y="110"/>
                    <a:pt x="738" y="110"/>
                  </a:cubicBezTo>
                  <a:lnTo>
                    <a:pt x="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092611" y="2311691"/>
              <a:ext cx="1119021" cy="926001"/>
            </a:xfrm>
            <a:custGeom>
              <a:avLst/>
              <a:gdLst/>
              <a:ahLst/>
              <a:cxnLst/>
              <a:rect l="l" t="t" r="r" b="b"/>
              <a:pathLst>
                <a:path w="11086" h="9174" extrusionOk="0">
                  <a:moveTo>
                    <a:pt x="2984" y="0"/>
                  </a:moveTo>
                  <a:cubicBezTo>
                    <a:pt x="2679" y="0"/>
                    <a:pt x="2086" y="99"/>
                    <a:pt x="1503" y="569"/>
                  </a:cubicBezTo>
                  <a:cubicBezTo>
                    <a:pt x="1195" y="818"/>
                    <a:pt x="976" y="1162"/>
                    <a:pt x="881" y="1548"/>
                  </a:cubicBezTo>
                  <a:lnTo>
                    <a:pt x="0" y="4936"/>
                  </a:lnTo>
                  <a:cubicBezTo>
                    <a:pt x="418" y="5129"/>
                    <a:pt x="1245" y="5378"/>
                    <a:pt x="2102" y="5615"/>
                  </a:cubicBezTo>
                  <a:cubicBezTo>
                    <a:pt x="2319" y="5867"/>
                    <a:pt x="2553" y="6104"/>
                    <a:pt x="2808" y="6321"/>
                  </a:cubicBezTo>
                  <a:cubicBezTo>
                    <a:pt x="4240" y="7557"/>
                    <a:pt x="6069" y="8494"/>
                    <a:pt x="6879" y="8716"/>
                  </a:cubicBezTo>
                  <a:cubicBezTo>
                    <a:pt x="7688" y="8939"/>
                    <a:pt x="8628" y="9173"/>
                    <a:pt x="8628" y="9173"/>
                  </a:cubicBezTo>
                  <a:lnTo>
                    <a:pt x="9357" y="6890"/>
                  </a:lnTo>
                  <a:cubicBezTo>
                    <a:pt x="9357" y="6890"/>
                    <a:pt x="6686" y="6330"/>
                    <a:pt x="5029" y="4927"/>
                  </a:cubicBezTo>
                  <a:cubicBezTo>
                    <a:pt x="5052" y="4702"/>
                    <a:pt x="5209" y="4077"/>
                    <a:pt x="5263" y="3578"/>
                  </a:cubicBezTo>
                  <a:cubicBezTo>
                    <a:pt x="5793" y="4160"/>
                    <a:pt x="6520" y="4735"/>
                    <a:pt x="7418" y="5319"/>
                  </a:cubicBezTo>
                  <a:cubicBezTo>
                    <a:pt x="8515" y="6033"/>
                    <a:pt x="10371" y="6321"/>
                    <a:pt x="10371" y="6321"/>
                  </a:cubicBezTo>
                  <a:lnTo>
                    <a:pt x="11086" y="4539"/>
                  </a:lnTo>
                  <a:cubicBezTo>
                    <a:pt x="10309" y="4382"/>
                    <a:pt x="8322" y="3573"/>
                    <a:pt x="7735" y="3015"/>
                  </a:cubicBezTo>
                  <a:cubicBezTo>
                    <a:pt x="7148" y="2461"/>
                    <a:pt x="5829" y="792"/>
                    <a:pt x="4940" y="412"/>
                  </a:cubicBezTo>
                  <a:cubicBezTo>
                    <a:pt x="4154" y="74"/>
                    <a:pt x="3193" y="33"/>
                    <a:pt x="3193" y="33"/>
                  </a:cubicBezTo>
                  <a:cubicBezTo>
                    <a:pt x="3189" y="18"/>
                    <a:pt x="3112" y="0"/>
                    <a:pt x="2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1356266" y="2240126"/>
              <a:ext cx="106290" cy="116785"/>
            </a:xfrm>
            <a:custGeom>
              <a:avLst/>
              <a:gdLst/>
              <a:ahLst/>
              <a:cxnLst/>
              <a:rect l="l" t="t" r="r" b="b"/>
              <a:pathLst>
                <a:path w="1053" h="1157" extrusionOk="0">
                  <a:moveTo>
                    <a:pt x="77" y="0"/>
                  </a:moveTo>
                  <a:lnTo>
                    <a:pt x="0" y="988"/>
                  </a:lnTo>
                  <a:cubicBezTo>
                    <a:pt x="0" y="988"/>
                    <a:pt x="310" y="1156"/>
                    <a:pt x="711" y="1156"/>
                  </a:cubicBezTo>
                  <a:cubicBezTo>
                    <a:pt x="819" y="1156"/>
                    <a:pt x="935" y="1144"/>
                    <a:pt x="1053" y="1112"/>
                  </a:cubicBezTo>
                  <a:lnTo>
                    <a:pt x="1041" y="531"/>
                  </a:lnTo>
                  <a:lnTo>
                    <a:pt x="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flipH="1">
              <a:off x="2222495" y="4384325"/>
              <a:ext cx="2024480" cy="496602"/>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72669" y="2916407"/>
              <a:ext cx="110832" cy="52488"/>
            </a:xfrm>
            <a:custGeom>
              <a:avLst/>
              <a:gdLst/>
              <a:ahLst/>
              <a:cxnLst/>
              <a:rect l="l" t="t" r="r" b="b"/>
              <a:pathLst>
                <a:path w="1098" h="520" extrusionOk="0">
                  <a:moveTo>
                    <a:pt x="346" y="1"/>
                  </a:moveTo>
                  <a:cubicBezTo>
                    <a:pt x="158" y="1"/>
                    <a:pt x="0" y="48"/>
                    <a:pt x="0" y="48"/>
                  </a:cubicBezTo>
                  <a:cubicBezTo>
                    <a:pt x="0" y="48"/>
                    <a:pt x="235" y="288"/>
                    <a:pt x="371" y="351"/>
                  </a:cubicBezTo>
                  <a:cubicBezTo>
                    <a:pt x="507" y="410"/>
                    <a:pt x="552" y="487"/>
                    <a:pt x="810" y="517"/>
                  </a:cubicBezTo>
                  <a:cubicBezTo>
                    <a:pt x="829" y="519"/>
                    <a:pt x="847" y="520"/>
                    <a:pt x="864" y="520"/>
                  </a:cubicBezTo>
                  <a:cubicBezTo>
                    <a:pt x="1072" y="520"/>
                    <a:pt x="1097" y="365"/>
                    <a:pt x="1097" y="365"/>
                  </a:cubicBezTo>
                  <a:cubicBezTo>
                    <a:pt x="967" y="226"/>
                    <a:pt x="810" y="119"/>
                    <a:pt x="632" y="48"/>
                  </a:cubicBezTo>
                  <a:cubicBezTo>
                    <a:pt x="540" y="13"/>
                    <a:pt x="439" y="1"/>
                    <a:pt x="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3917114" y="4149056"/>
              <a:ext cx="302012" cy="302106"/>
            </a:xfrm>
            <a:custGeom>
              <a:avLst/>
              <a:gdLst/>
              <a:ahLst/>
              <a:cxnLst/>
              <a:rect l="l" t="t" r="r" b="b"/>
              <a:pathLst>
                <a:path w="2992" h="2993" extrusionOk="0">
                  <a:moveTo>
                    <a:pt x="1497" y="1"/>
                  </a:moveTo>
                  <a:cubicBezTo>
                    <a:pt x="670" y="1"/>
                    <a:pt x="0" y="671"/>
                    <a:pt x="0" y="1498"/>
                  </a:cubicBezTo>
                  <a:cubicBezTo>
                    <a:pt x="0" y="2322"/>
                    <a:pt x="670" y="2992"/>
                    <a:pt x="1497" y="2992"/>
                  </a:cubicBezTo>
                  <a:cubicBezTo>
                    <a:pt x="2322" y="2992"/>
                    <a:pt x="2992" y="2322"/>
                    <a:pt x="2992" y="1498"/>
                  </a:cubicBezTo>
                  <a:cubicBezTo>
                    <a:pt x="2992" y="671"/>
                    <a:pt x="2322"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rot="-490512">
              <a:off x="1362299" y="2251342"/>
              <a:ext cx="105251" cy="96491"/>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441674" y="3142709"/>
              <a:ext cx="1077232" cy="272430"/>
            </a:xfrm>
            <a:custGeom>
              <a:avLst/>
              <a:gdLst/>
              <a:ahLst/>
              <a:cxnLst/>
              <a:rect l="l" t="t" r="r" b="b"/>
              <a:pathLst>
                <a:path w="10672" h="2699" extrusionOk="0">
                  <a:moveTo>
                    <a:pt x="2037" y="0"/>
                  </a:moveTo>
                  <a:lnTo>
                    <a:pt x="1" y="2698"/>
                  </a:lnTo>
                  <a:lnTo>
                    <a:pt x="8993" y="2698"/>
                  </a:lnTo>
                  <a:lnTo>
                    <a:pt x="106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1351118" y="2092253"/>
              <a:ext cx="203293" cy="230743"/>
            </a:xfrm>
            <a:custGeom>
              <a:avLst/>
              <a:gdLst/>
              <a:ahLst/>
              <a:cxnLst/>
              <a:rect l="l" t="t" r="r" b="b"/>
              <a:pathLst>
                <a:path w="2014" h="2286" extrusionOk="0">
                  <a:moveTo>
                    <a:pt x="1056" y="0"/>
                  </a:moveTo>
                  <a:cubicBezTo>
                    <a:pt x="618" y="0"/>
                    <a:pt x="184" y="321"/>
                    <a:pt x="84" y="786"/>
                  </a:cubicBezTo>
                  <a:cubicBezTo>
                    <a:pt x="1" y="1169"/>
                    <a:pt x="122" y="1572"/>
                    <a:pt x="339" y="1898"/>
                  </a:cubicBezTo>
                  <a:cubicBezTo>
                    <a:pt x="530" y="2181"/>
                    <a:pt x="711" y="2285"/>
                    <a:pt x="1033" y="2285"/>
                  </a:cubicBezTo>
                  <a:cubicBezTo>
                    <a:pt x="1055" y="2285"/>
                    <a:pt x="1077" y="2285"/>
                    <a:pt x="1101" y="2284"/>
                  </a:cubicBezTo>
                  <a:cubicBezTo>
                    <a:pt x="1129" y="2283"/>
                    <a:pt x="1158" y="2282"/>
                    <a:pt x="1189" y="2282"/>
                  </a:cubicBezTo>
                  <a:cubicBezTo>
                    <a:pt x="1219" y="2282"/>
                    <a:pt x="1251" y="2283"/>
                    <a:pt x="1283" y="2283"/>
                  </a:cubicBezTo>
                  <a:cubicBezTo>
                    <a:pt x="1490" y="2283"/>
                    <a:pt x="1718" y="2272"/>
                    <a:pt x="1795" y="2109"/>
                  </a:cubicBezTo>
                  <a:cubicBezTo>
                    <a:pt x="1886" y="1907"/>
                    <a:pt x="1928" y="1688"/>
                    <a:pt x="1958" y="1468"/>
                  </a:cubicBezTo>
                  <a:cubicBezTo>
                    <a:pt x="1969" y="1391"/>
                    <a:pt x="1978" y="1314"/>
                    <a:pt x="1990" y="1237"/>
                  </a:cubicBezTo>
                  <a:cubicBezTo>
                    <a:pt x="2014" y="1050"/>
                    <a:pt x="2014" y="872"/>
                    <a:pt x="1946" y="695"/>
                  </a:cubicBezTo>
                  <a:cubicBezTo>
                    <a:pt x="1881" y="526"/>
                    <a:pt x="1783" y="371"/>
                    <a:pt x="1655" y="244"/>
                  </a:cubicBezTo>
                  <a:cubicBezTo>
                    <a:pt x="1480" y="75"/>
                    <a:pt x="1267" y="0"/>
                    <a:pt x="10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1344557" y="2150393"/>
              <a:ext cx="113558" cy="132026"/>
            </a:xfrm>
            <a:custGeom>
              <a:avLst/>
              <a:gdLst/>
              <a:ahLst/>
              <a:cxnLst/>
              <a:rect l="l" t="t" r="r" b="b"/>
              <a:pathLst>
                <a:path w="1125" h="1308" extrusionOk="0">
                  <a:moveTo>
                    <a:pt x="819" y="0"/>
                  </a:moveTo>
                  <a:cubicBezTo>
                    <a:pt x="778" y="0"/>
                    <a:pt x="727" y="9"/>
                    <a:pt x="665" y="30"/>
                  </a:cubicBezTo>
                  <a:cubicBezTo>
                    <a:pt x="410" y="113"/>
                    <a:pt x="205" y="302"/>
                    <a:pt x="101" y="548"/>
                  </a:cubicBezTo>
                  <a:cubicBezTo>
                    <a:pt x="1" y="794"/>
                    <a:pt x="36" y="1073"/>
                    <a:pt x="161" y="1307"/>
                  </a:cubicBezTo>
                  <a:cubicBezTo>
                    <a:pt x="303" y="1171"/>
                    <a:pt x="481" y="1132"/>
                    <a:pt x="659" y="1044"/>
                  </a:cubicBezTo>
                  <a:cubicBezTo>
                    <a:pt x="519" y="1029"/>
                    <a:pt x="413" y="913"/>
                    <a:pt x="410" y="774"/>
                  </a:cubicBezTo>
                  <a:cubicBezTo>
                    <a:pt x="410" y="646"/>
                    <a:pt x="478" y="584"/>
                    <a:pt x="605" y="575"/>
                  </a:cubicBezTo>
                  <a:cubicBezTo>
                    <a:pt x="611" y="575"/>
                    <a:pt x="617" y="574"/>
                    <a:pt x="623" y="574"/>
                  </a:cubicBezTo>
                  <a:cubicBezTo>
                    <a:pt x="740" y="574"/>
                    <a:pt x="873" y="657"/>
                    <a:pt x="943" y="759"/>
                  </a:cubicBezTo>
                  <a:cubicBezTo>
                    <a:pt x="933" y="495"/>
                    <a:pt x="1125"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2336898" y="4405538"/>
              <a:ext cx="1710428" cy="70757"/>
            </a:xfrm>
            <a:custGeom>
              <a:avLst/>
              <a:gdLst/>
              <a:ahLst/>
              <a:cxnLst/>
              <a:rect l="l" t="t" r="r" b="b"/>
              <a:pathLst>
                <a:path w="16945" h="701" extrusionOk="0">
                  <a:moveTo>
                    <a:pt x="1" y="1"/>
                  </a:moveTo>
                  <a:lnTo>
                    <a:pt x="1" y="700"/>
                  </a:lnTo>
                  <a:lnTo>
                    <a:pt x="16945" y="700"/>
                  </a:lnTo>
                  <a:lnTo>
                    <a:pt x="169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2337201" y="4084153"/>
              <a:ext cx="1909785" cy="321486"/>
            </a:xfrm>
            <a:custGeom>
              <a:avLst/>
              <a:gdLst/>
              <a:ahLst/>
              <a:cxnLst/>
              <a:rect l="l" t="t" r="r" b="b"/>
              <a:pathLst>
                <a:path w="18920" h="3185" extrusionOk="0">
                  <a:moveTo>
                    <a:pt x="2494" y="1"/>
                  </a:moveTo>
                  <a:lnTo>
                    <a:pt x="1" y="3185"/>
                  </a:lnTo>
                  <a:lnTo>
                    <a:pt x="16942" y="3185"/>
                  </a:lnTo>
                  <a:lnTo>
                    <a:pt x="189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4047226" y="4084153"/>
              <a:ext cx="199760" cy="392142"/>
            </a:xfrm>
            <a:custGeom>
              <a:avLst/>
              <a:gdLst/>
              <a:ahLst/>
              <a:cxnLst/>
              <a:rect l="l" t="t" r="r" b="b"/>
              <a:pathLst>
                <a:path w="1979" h="3885" extrusionOk="0">
                  <a:moveTo>
                    <a:pt x="1978" y="1"/>
                  </a:moveTo>
                  <a:lnTo>
                    <a:pt x="1" y="3185"/>
                  </a:lnTo>
                  <a:lnTo>
                    <a:pt x="1" y="3884"/>
                  </a:lnTo>
                  <a:lnTo>
                    <a:pt x="1978" y="709"/>
                  </a:lnTo>
                  <a:lnTo>
                    <a:pt x="1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2366877" y="4476195"/>
              <a:ext cx="301710" cy="302005"/>
            </a:xfrm>
            <a:custGeom>
              <a:avLst/>
              <a:gdLst/>
              <a:ahLst/>
              <a:cxnLst/>
              <a:rect l="l" t="t" r="r" b="b"/>
              <a:pathLst>
                <a:path w="2989" h="2992" extrusionOk="0">
                  <a:moveTo>
                    <a:pt x="1495" y="0"/>
                  </a:moveTo>
                  <a:cubicBezTo>
                    <a:pt x="671" y="0"/>
                    <a:pt x="0" y="670"/>
                    <a:pt x="0" y="1495"/>
                  </a:cubicBezTo>
                  <a:cubicBezTo>
                    <a:pt x="0" y="2322"/>
                    <a:pt x="671" y="2992"/>
                    <a:pt x="1495" y="2992"/>
                  </a:cubicBezTo>
                  <a:cubicBezTo>
                    <a:pt x="2322" y="2992"/>
                    <a:pt x="2989" y="2322"/>
                    <a:pt x="2989" y="1495"/>
                  </a:cubicBezTo>
                  <a:cubicBezTo>
                    <a:pt x="2989" y="670"/>
                    <a:pt x="2322" y="0"/>
                    <a:pt x="1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2422798" y="4532114"/>
              <a:ext cx="189868" cy="189863"/>
            </a:xfrm>
            <a:custGeom>
              <a:avLst/>
              <a:gdLst/>
              <a:ahLst/>
              <a:cxnLst/>
              <a:rect l="l" t="t" r="r" b="b"/>
              <a:pathLst>
                <a:path w="1881" h="1881" extrusionOk="0">
                  <a:moveTo>
                    <a:pt x="941" y="1"/>
                  </a:moveTo>
                  <a:cubicBezTo>
                    <a:pt x="422" y="1"/>
                    <a:pt x="1" y="422"/>
                    <a:pt x="1" y="941"/>
                  </a:cubicBezTo>
                  <a:cubicBezTo>
                    <a:pt x="1" y="1462"/>
                    <a:pt x="422" y="1881"/>
                    <a:pt x="941" y="1881"/>
                  </a:cubicBezTo>
                  <a:cubicBezTo>
                    <a:pt x="1460" y="1881"/>
                    <a:pt x="1881" y="1462"/>
                    <a:pt x="1881" y="941"/>
                  </a:cubicBezTo>
                  <a:cubicBezTo>
                    <a:pt x="1881" y="422"/>
                    <a:pt x="1460"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3714830" y="4476195"/>
              <a:ext cx="302012" cy="302005"/>
            </a:xfrm>
            <a:custGeom>
              <a:avLst/>
              <a:gdLst/>
              <a:ahLst/>
              <a:cxnLst/>
              <a:rect l="l" t="t" r="r" b="b"/>
              <a:pathLst>
                <a:path w="2992" h="2992" extrusionOk="0">
                  <a:moveTo>
                    <a:pt x="1494" y="0"/>
                  </a:moveTo>
                  <a:cubicBezTo>
                    <a:pt x="670" y="0"/>
                    <a:pt x="0" y="670"/>
                    <a:pt x="0" y="1495"/>
                  </a:cubicBezTo>
                  <a:cubicBezTo>
                    <a:pt x="0" y="2322"/>
                    <a:pt x="670" y="2992"/>
                    <a:pt x="1494" y="2992"/>
                  </a:cubicBezTo>
                  <a:cubicBezTo>
                    <a:pt x="2321" y="2992"/>
                    <a:pt x="2992" y="2322"/>
                    <a:pt x="2992" y="1495"/>
                  </a:cubicBezTo>
                  <a:cubicBezTo>
                    <a:pt x="2992" y="670"/>
                    <a:pt x="2321"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3770751" y="4532114"/>
              <a:ext cx="189868" cy="189863"/>
            </a:xfrm>
            <a:custGeom>
              <a:avLst/>
              <a:gdLst/>
              <a:ahLst/>
              <a:cxnLst/>
              <a:rect l="l" t="t" r="r" b="b"/>
              <a:pathLst>
                <a:path w="1881" h="1881" extrusionOk="0">
                  <a:moveTo>
                    <a:pt x="940" y="1"/>
                  </a:moveTo>
                  <a:cubicBezTo>
                    <a:pt x="421" y="1"/>
                    <a:pt x="0" y="422"/>
                    <a:pt x="0" y="941"/>
                  </a:cubicBezTo>
                  <a:cubicBezTo>
                    <a:pt x="0" y="1462"/>
                    <a:pt x="421" y="1881"/>
                    <a:pt x="940" y="1881"/>
                  </a:cubicBezTo>
                  <a:cubicBezTo>
                    <a:pt x="1459" y="1881"/>
                    <a:pt x="1880" y="1462"/>
                    <a:pt x="1880" y="941"/>
                  </a:cubicBezTo>
                  <a:cubicBezTo>
                    <a:pt x="1880" y="422"/>
                    <a:pt x="1459"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2441674" y="3412313"/>
              <a:ext cx="911690" cy="911365"/>
            </a:xfrm>
            <a:custGeom>
              <a:avLst/>
              <a:gdLst/>
              <a:ahLst/>
              <a:cxnLst/>
              <a:rect l="l" t="t" r="r" b="b"/>
              <a:pathLst>
                <a:path w="9032" h="9029" extrusionOk="0">
                  <a:moveTo>
                    <a:pt x="1" y="1"/>
                  </a:moveTo>
                  <a:lnTo>
                    <a:pt x="1" y="9028"/>
                  </a:lnTo>
                  <a:lnTo>
                    <a:pt x="9032" y="9028"/>
                  </a:lnTo>
                  <a:lnTo>
                    <a:pt x="9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3352960" y="3412313"/>
              <a:ext cx="663882" cy="911365"/>
            </a:xfrm>
            <a:custGeom>
              <a:avLst/>
              <a:gdLst/>
              <a:ahLst/>
              <a:cxnLst/>
              <a:rect l="l" t="t" r="r" b="b"/>
              <a:pathLst>
                <a:path w="6577" h="9029" extrusionOk="0">
                  <a:moveTo>
                    <a:pt x="1" y="1"/>
                  </a:moveTo>
                  <a:lnTo>
                    <a:pt x="1" y="9028"/>
                  </a:lnTo>
                  <a:lnTo>
                    <a:pt x="6577" y="9028"/>
                  </a:lnTo>
                  <a:lnTo>
                    <a:pt x="6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3353263" y="3142709"/>
              <a:ext cx="820138" cy="269705"/>
            </a:xfrm>
            <a:custGeom>
              <a:avLst/>
              <a:gdLst/>
              <a:ahLst/>
              <a:cxnLst/>
              <a:rect l="l" t="t" r="r" b="b"/>
              <a:pathLst>
                <a:path w="8125" h="2672" extrusionOk="0">
                  <a:moveTo>
                    <a:pt x="8124" y="0"/>
                  </a:moveTo>
                  <a:lnTo>
                    <a:pt x="1640" y="57"/>
                  </a:lnTo>
                  <a:lnTo>
                    <a:pt x="1" y="2672"/>
                  </a:lnTo>
                  <a:lnTo>
                    <a:pt x="6574" y="2672"/>
                  </a:lnTo>
                  <a:lnTo>
                    <a:pt x="8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4016742" y="3142709"/>
              <a:ext cx="159586" cy="1180969"/>
            </a:xfrm>
            <a:custGeom>
              <a:avLst/>
              <a:gdLst/>
              <a:ahLst/>
              <a:cxnLst/>
              <a:rect l="l" t="t" r="r" b="b"/>
              <a:pathLst>
                <a:path w="1581" h="11700" extrusionOk="0">
                  <a:moveTo>
                    <a:pt x="1551" y="0"/>
                  </a:moveTo>
                  <a:lnTo>
                    <a:pt x="1" y="2672"/>
                  </a:lnTo>
                  <a:lnTo>
                    <a:pt x="1" y="11699"/>
                  </a:lnTo>
                  <a:lnTo>
                    <a:pt x="1581" y="9328"/>
                  </a:lnTo>
                  <a:lnTo>
                    <a:pt x="1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2775382" y="2661439"/>
              <a:ext cx="977806" cy="688394"/>
            </a:xfrm>
            <a:custGeom>
              <a:avLst/>
              <a:gdLst/>
              <a:ahLst/>
              <a:cxnLst/>
              <a:rect l="l" t="t" r="r" b="b"/>
              <a:pathLst>
                <a:path w="9687" h="6820" extrusionOk="0">
                  <a:moveTo>
                    <a:pt x="0" y="1"/>
                  </a:moveTo>
                  <a:lnTo>
                    <a:pt x="0" y="6820"/>
                  </a:lnTo>
                  <a:lnTo>
                    <a:pt x="9687" y="6820"/>
                  </a:lnTo>
                  <a:lnTo>
                    <a:pt x="9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3753086" y="2507611"/>
              <a:ext cx="132635" cy="842222"/>
            </a:xfrm>
            <a:custGeom>
              <a:avLst/>
              <a:gdLst/>
              <a:ahLst/>
              <a:cxnLst/>
              <a:rect l="l" t="t" r="r" b="b"/>
              <a:pathLst>
                <a:path w="1314" h="8344" extrusionOk="0">
                  <a:moveTo>
                    <a:pt x="1314" y="1"/>
                  </a:moveTo>
                  <a:lnTo>
                    <a:pt x="1" y="1525"/>
                  </a:lnTo>
                  <a:lnTo>
                    <a:pt x="1" y="8344"/>
                  </a:lnTo>
                  <a:lnTo>
                    <a:pt x="1314" y="6292"/>
                  </a:lnTo>
                  <a:lnTo>
                    <a:pt x="1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2775382" y="2507611"/>
              <a:ext cx="1110340" cy="153930"/>
            </a:xfrm>
            <a:custGeom>
              <a:avLst/>
              <a:gdLst/>
              <a:ahLst/>
              <a:cxnLst/>
              <a:rect l="l" t="t" r="r" b="b"/>
              <a:pathLst>
                <a:path w="11000" h="1525" extrusionOk="0">
                  <a:moveTo>
                    <a:pt x="1554" y="1"/>
                  </a:moveTo>
                  <a:lnTo>
                    <a:pt x="0" y="1525"/>
                  </a:lnTo>
                  <a:lnTo>
                    <a:pt x="9687" y="1525"/>
                  </a:lnTo>
                  <a:lnTo>
                    <a:pt x="1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1244324" y="3140287"/>
              <a:ext cx="164936" cy="255978"/>
            </a:xfrm>
            <a:custGeom>
              <a:avLst/>
              <a:gdLst/>
              <a:ahLst/>
              <a:cxnLst/>
              <a:rect l="l" t="t" r="r" b="b"/>
              <a:pathLst>
                <a:path w="1634" h="2536" extrusionOk="0">
                  <a:moveTo>
                    <a:pt x="1578" y="1"/>
                  </a:moveTo>
                  <a:lnTo>
                    <a:pt x="0" y="2500"/>
                  </a:lnTo>
                  <a:lnTo>
                    <a:pt x="57" y="2535"/>
                  </a:lnTo>
                  <a:lnTo>
                    <a:pt x="1634" y="36"/>
                  </a:lnTo>
                  <a:lnTo>
                    <a:pt x="15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1195570" y="2636609"/>
              <a:ext cx="111640" cy="244067"/>
            </a:xfrm>
            <a:custGeom>
              <a:avLst/>
              <a:gdLst/>
              <a:ahLst/>
              <a:cxnLst/>
              <a:rect l="l" t="t" r="r" b="b"/>
              <a:pathLst>
                <a:path w="1106" h="2418" extrusionOk="0">
                  <a:moveTo>
                    <a:pt x="65" y="1"/>
                  </a:moveTo>
                  <a:lnTo>
                    <a:pt x="0" y="21"/>
                  </a:lnTo>
                  <a:cubicBezTo>
                    <a:pt x="504" y="1786"/>
                    <a:pt x="1035" y="2393"/>
                    <a:pt x="1059" y="2417"/>
                  </a:cubicBezTo>
                  <a:lnTo>
                    <a:pt x="1106" y="2373"/>
                  </a:lnTo>
                  <a:cubicBezTo>
                    <a:pt x="1103" y="2367"/>
                    <a:pt x="563" y="1747"/>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397853" y="2479247"/>
              <a:ext cx="204202" cy="332892"/>
            </a:xfrm>
            <a:custGeom>
              <a:avLst/>
              <a:gdLst/>
              <a:ahLst/>
              <a:cxnLst/>
              <a:rect l="l" t="t" r="r" b="b"/>
              <a:pathLst>
                <a:path w="2023" h="3298" extrusionOk="0">
                  <a:moveTo>
                    <a:pt x="60" y="0"/>
                  </a:moveTo>
                  <a:lnTo>
                    <a:pt x="0" y="30"/>
                  </a:lnTo>
                  <a:cubicBezTo>
                    <a:pt x="1397" y="2965"/>
                    <a:pt x="1966" y="3285"/>
                    <a:pt x="1990" y="3297"/>
                  </a:cubicBezTo>
                  <a:lnTo>
                    <a:pt x="2022" y="3241"/>
                  </a:lnTo>
                  <a:cubicBezTo>
                    <a:pt x="2016" y="3238"/>
                    <a:pt x="1438" y="290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620527" y="2507611"/>
              <a:ext cx="18876" cy="165638"/>
            </a:xfrm>
            <a:custGeom>
              <a:avLst/>
              <a:gdLst/>
              <a:ahLst/>
              <a:cxnLst/>
              <a:rect l="l" t="t" r="r" b="b"/>
              <a:pathLst>
                <a:path w="187" h="1641" extrusionOk="0">
                  <a:moveTo>
                    <a:pt x="122" y="1"/>
                  </a:moveTo>
                  <a:cubicBezTo>
                    <a:pt x="122" y="229"/>
                    <a:pt x="0" y="1620"/>
                    <a:pt x="0" y="1635"/>
                  </a:cubicBezTo>
                  <a:lnTo>
                    <a:pt x="68" y="1640"/>
                  </a:lnTo>
                  <a:cubicBezTo>
                    <a:pt x="71" y="1584"/>
                    <a:pt x="187" y="232"/>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2336696" y="2867352"/>
              <a:ext cx="33916" cy="51579"/>
            </a:xfrm>
            <a:custGeom>
              <a:avLst/>
              <a:gdLst/>
              <a:ahLst/>
              <a:cxnLst/>
              <a:rect l="l" t="t" r="r" b="b"/>
              <a:pathLst>
                <a:path w="336" h="511" extrusionOk="0">
                  <a:moveTo>
                    <a:pt x="47" y="1"/>
                  </a:moveTo>
                  <a:lnTo>
                    <a:pt x="0" y="48"/>
                  </a:lnTo>
                  <a:cubicBezTo>
                    <a:pt x="122" y="167"/>
                    <a:pt x="276" y="508"/>
                    <a:pt x="276" y="511"/>
                  </a:cubicBezTo>
                  <a:lnTo>
                    <a:pt x="335" y="481"/>
                  </a:lnTo>
                  <a:cubicBezTo>
                    <a:pt x="329" y="469"/>
                    <a:pt x="175" y="128"/>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2305203" y="2906314"/>
              <a:ext cx="39972" cy="43403"/>
            </a:xfrm>
            <a:custGeom>
              <a:avLst/>
              <a:gdLst/>
              <a:ahLst/>
              <a:cxnLst/>
              <a:rect l="l" t="t" r="r" b="b"/>
              <a:pathLst>
                <a:path w="396" h="430" extrusionOk="0">
                  <a:moveTo>
                    <a:pt x="48" y="0"/>
                  </a:moveTo>
                  <a:lnTo>
                    <a:pt x="1" y="44"/>
                  </a:lnTo>
                  <a:lnTo>
                    <a:pt x="348" y="430"/>
                  </a:lnTo>
                  <a:lnTo>
                    <a:pt x="395" y="385"/>
                  </a:ln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2143901" y="3145637"/>
              <a:ext cx="49158" cy="42898"/>
            </a:xfrm>
            <a:custGeom>
              <a:avLst/>
              <a:gdLst/>
              <a:ahLst/>
              <a:cxnLst/>
              <a:rect l="l" t="t" r="r" b="b"/>
              <a:pathLst>
                <a:path w="487" h="425" extrusionOk="0">
                  <a:moveTo>
                    <a:pt x="36" y="1"/>
                  </a:moveTo>
                  <a:lnTo>
                    <a:pt x="1" y="57"/>
                  </a:lnTo>
                  <a:cubicBezTo>
                    <a:pt x="90" y="114"/>
                    <a:pt x="439" y="422"/>
                    <a:pt x="445" y="425"/>
                  </a:cubicBezTo>
                  <a:lnTo>
                    <a:pt x="487" y="374"/>
                  </a:lnTo>
                  <a:cubicBezTo>
                    <a:pt x="472" y="363"/>
                    <a:pt x="128" y="60"/>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2182258" y="3105262"/>
              <a:ext cx="43505" cy="45321"/>
            </a:xfrm>
            <a:custGeom>
              <a:avLst/>
              <a:gdLst/>
              <a:ahLst/>
              <a:cxnLst/>
              <a:rect l="l" t="t" r="r" b="b"/>
              <a:pathLst>
                <a:path w="431" h="449" extrusionOk="0">
                  <a:moveTo>
                    <a:pt x="36" y="1"/>
                  </a:moveTo>
                  <a:lnTo>
                    <a:pt x="0" y="54"/>
                  </a:lnTo>
                  <a:cubicBezTo>
                    <a:pt x="145" y="152"/>
                    <a:pt x="374" y="445"/>
                    <a:pt x="377" y="448"/>
                  </a:cubicBezTo>
                  <a:lnTo>
                    <a:pt x="430" y="407"/>
                  </a:lnTo>
                  <a:cubicBezTo>
                    <a:pt x="418" y="395"/>
                    <a:pt x="190" y="10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3349629" y="3348016"/>
              <a:ext cx="43505" cy="975662"/>
            </a:xfrm>
            <a:custGeom>
              <a:avLst/>
              <a:gdLst/>
              <a:ahLst/>
              <a:cxnLst/>
              <a:rect l="l" t="t" r="r" b="b"/>
              <a:pathLst>
                <a:path w="431" h="9666" extrusionOk="0">
                  <a:moveTo>
                    <a:pt x="372" y="0"/>
                  </a:moveTo>
                  <a:lnTo>
                    <a:pt x="1" y="629"/>
                  </a:lnTo>
                  <a:lnTo>
                    <a:pt x="1" y="9665"/>
                  </a:lnTo>
                  <a:lnTo>
                    <a:pt x="69" y="9665"/>
                  </a:lnTo>
                  <a:lnTo>
                    <a:pt x="69" y="646"/>
                  </a:lnTo>
                  <a:lnTo>
                    <a:pt x="431" y="33"/>
                  </a:lnTo>
                  <a:lnTo>
                    <a:pt x="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4013411" y="3140892"/>
              <a:ext cx="162917" cy="1182786"/>
            </a:xfrm>
            <a:custGeom>
              <a:avLst/>
              <a:gdLst/>
              <a:ahLst/>
              <a:cxnLst/>
              <a:rect l="l" t="t" r="r" b="b"/>
              <a:pathLst>
                <a:path w="1614" h="11718" extrusionOk="0">
                  <a:moveTo>
                    <a:pt x="1557" y="0"/>
                  </a:moveTo>
                  <a:lnTo>
                    <a:pt x="1" y="2681"/>
                  </a:lnTo>
                  <a:lnTo>
                    <a:pt x="1" y="11717"/>
                  </a:lnTo>
                  <a:lnTo>
                    <a:pt x="66" y="11717"/>
                  </a:lnTo>
                  <a:lnTo>
                    <a:pt x="66" y="2698"/>
                  </a:lnTo>
                  <a:lnTo>
                    <a:pt x="1614" y="33"/>
                  </a:lnTo>
                  <a:lnTo>
                    <a:pt x="1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2441674" y="3408680"/>
              <a:ext cx="1575169" cy="7066"/>
            </a:xfrm>
            <a:custGeom>
              <a:avLst/>
              <a:gdLst/>
              <a:ahLst/>
              <a:cxnLst/>
              <a:rect l="l" t="t" r="r" b="b"/>
              <a:pathLst>
                <a:path w="15605" h="70" extrusionOk="0">
                  <a:moveTo>
                    <a:pt x="1" y="1"/>
                  </a:moveTo>
                  <a:lnTo>
                    <a:pt x="1" y="69"/>
                  </a:lnTo>
                  <a:lnTo>
                    <a:pt x="15605" y="69"/>
                  </a:lnTo>
                  <a:lnTo>
                    <a:pt x="15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2772050" y="3140892"/>
              <a:ext cx="1116396" cy="212272"/>
            </a:xfrm>
            <a:custGeom>
              <a:avLst/>
              <a:gdLst/>
              <a:ahLst/>
              <a:cxnLst/>
              <a:rect l="l" t="t" r="r" b="b"/>
              <a:pathLst>
                <a:path w="11060" h="2103" extrusionOk="0">
                  <a:moveTo>
                    <a:pt x="11003" y="0"/>
                  </a:moveTo>
                  <a:lnTo>
                    <a:pt x="9702" y="2037"/>
                  </a:lnTo>
                  <a:lnTo>
                    <a:pt x="66" y="2037"/>
                  </a:lnTo>
                  <a:lnTo>
                    <a:pt x="66" y="75"/>
                  </a:lnTo>
                  <a:lnTo>
                    <a:pt x="1" y="75"/>
                  </a:lnTo>
                  <a:lnTo>
                    <a:pt x="1" y="2102"/>
                  </a:lnTo>
                  <a:lnTo>
                    <a:pt x="9737" y="2102"/>
                  </a:lnTo>
                  <a:lnTo>
                    <a:pt x="11060" y="36"/>
                  </a:lnTo>
                  <a:lnTo>
                    <a:pt x="1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3264133" y="2507611"/>
              <a:ext cx="228730" cy="409806"/>
            </a:xfrm>
            <a:custGeom>
              <a:avLst/>
              <a:gdLst/>
              <a:ahLst/>
              <a:cxnLst/>
              <a:rect l="l" t="t" r="r" b="b"/>
              <a:pathLst>
                <a:path w="2266" h="4060" extrusionOk="0">
                  <a:moveTo>
                    <a:pt x="1346" y="1"/>
                  </a:moveTo>
                  <a:lnTo>
                    <a:pt x="0" y="1525"/>
                  </a:lnTo>
                  <a:lnTo>
                    <a:pt x="0" y="4060"/>
                  </a:lnTo>
                  <a:lnTo>
                    <a:pt x="884" y="4051"/>
                  </a:lnTo>
                  <a:cubicBezTo>
                    <a:pt x="884" y="4051"/>
                    <a:pt x="839" y="1637"/>
                    <a:pt x="884" y="1525"/>
                  </a:cubicBezTo>
                  <a:lnTo>
                    <a:pt x="2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775382" y="2658209"/>
              <a:ext cx="981137" cy="691624"/>
            </a:xfrm>
            <a:custGeom>
              <a:avLst/>
              <a:gdLst/>
              <a:ahLst/>
              <a:cxnLst/>
              <a:rect l="l" t="t" r="r" b="b"/>
              <a:pathLst>
                <a:path w="9720" h="6852" extrusionOk="0">
                  <a:moveTo>
                    <a:pt x="0" y="0"/>
                  </a:moveTo>
                  <a:lnTo>
                    <a:pt x="0" y="65"/>
                  </a:lnTo>
                  <a:lnTo>
                    <a:pt x="9654" y="65"/>
                  </a:lnTo>
                  <a:lnTo>
                    <a:pt x="9654" y="6852"/>
                  </a:lnTo>
                  <a:lnTo>
                    <a:pt x="9719" y="6852"/>
                  </a:lnTo>
                  <a:lnTo>
                    <a:pt x="9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3750361" y="2505289"/>
              <a:ext cx="137783" cy="158371"/>
            </a:xfrm>
            <a:custGeom>
              <a:avLst/>
              <a:gdLst/>
              <a:ahLst/>
              <a:cxnLst/>
              <a:rect l="l" t="t" r="r" b="b"/>
              <a:pathLst>
                <a:path w="1365" h="1569" extrusionOk="0">
                  <a:moveTo>
                    <a:pt x="1314" y="0"/>
                  </a:moveTo>
                  <a:lnTo>
                    <a:pt x="1" y="1524"/>
                  </a:lnTo>
                  <a:lnTo>
                    <a:pt x="51" y="1569"/>
                  </a:lnTo>
                  <a:lnTo>
                    <a:pt x="1365" y="45"/>
                  </a:lnTo>
                  <a:lnTo>
                    <a:pt x="13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2636488" y="3564325"/>
              <a:ext cx="592720" cy="207528"/>
            </a:xfrm>
            <a:custGeom>
              <a:avLst/>
              <a:gdLst/>
              <a:ahLst/>
              <a:cxnLst/>
              <a:rect l="l" t="t" r="r" b="b"/>
              <a:pathLst>
                <a:path w="5872" h="2056" extrusionOk="0">
                  <a:moveTo>
                    <a:pt x="1" y="1"/>
                  </a:moveTo>
                  <a:lnTo>
                    <a:pt x="1" y="2055"/>
                  </a:lnTo>
                  <a:lnTo>
                    <a:pt x="5871" y="2055"/>
                  </a:lnTo>
                  <a:lnTo>
                    <a:pt x="5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492737" y="2280703"/>
              <a:ext cx="13223" cy="6359"/>
            </a:xfrm>
            <a:custGeom>
              <a:avLst/>
              <a:gdLst/>
              <a:ahLst/>
              <a:cxnLst/>
              <a:rect l="l" t="t" r="r" b="b"/>
              <a:pathLst>
                <a:path w="131" h="63" extrusionOk="0">
                  <a:moveTo>
                    <a:pt x="6" y="0"/>
                  </a:moveTo>
                  <a:cubicBezTo>
                    <a:pt x="3" y="0"/>
                    <a:pt x="0" y="2"/>
                    <a:pt x="0" y="5"/>
                  </a:cubicBezTo>
                  <a:cubicBezTo>
                    <a:pt x="3" y="31"/>
                    <a:pt x="21" y="52"/>
                    <a:pt x="48" y="61"/>
                  </a:cubicBezTo>
                  <a:cubicBezTo>
                    <a:pt x="52" y="62"/>
                    <a:pt x="56" y="62"/>
                    <a:pt x="61" y="62"/>
                  </a:cubicBezTo>
                  <a:cubicBezTo>
                    <a:pt x="86" y="62"/>
                    <a:pt x="110" y="48"/>
                    <a:pt x="128" y="28"/>
                  </a:cubicBezTo>
                  <a:cubicBezTo>
                    <a:pt x="131" y="25"/>
                    <a:pt x="128" y="25"/>
                    <a:pt x="128" y="25"/>
                  </a:cubicBezTo>
                  <a:cubicBezTo>
                    <a:pt x="107" y="34"/>
                    <a:pt x="83" y="40"/>
                    <a:pt x="59" y="40"/>
                  </a:cubicBezTo>
                  <a:cubicBezTo>
                    <a:pt x="36" y="37"/>
                    <a:pt x="24" y="16"/>
                    <a:pt x="9" y="2"/>
                  </a:cubicBezTo>
                  <a:cubicBezTo>
                    <a:pt x="8" y="1"/>
                    <a:pt x="7"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480119" y="2189254"/>
              <a:ext cx="65106" cy="79337"/>
            </a:xfrm>
            <a:custGeom>
              <a:avLst/>
              <a:gdLst/>
              <a:ahLst/>
              <a:cxnLst/>
              <a:rect l="l" t="t" r="r" b="b"/>
              <a:pathLst>
                <a:path w="645" h="786" extrusionOk="0">
                  <a:moveTo>
                    <a:pt x="527" y="212"/>
                  </a:moveTo>
                  <a:cubicBezTo>
                    <a:pt x="521" y="212"/>
                    <a:pt x="516" y="212"/>
                    <a:pt x="511" y="214"/>
                  </a:cubicBezTo>
                  <a:cubicBezTo>
                    <a:pt x="471" y="225"/>
                    <a:pt x="460" y="276"/>
                    <a:pt x="468" y="323"/>
                  </a:cubicBezTo>
                  <a:lnTo>
                    <a:pt x="468" y="323"/>
                  </a:lnTo>
                  <a:cubicBezTo>
                    <a:pt x="476" y="378"/>
                    <a:pt x="500" y="439"/>
                    <a:pt x="555" y="439"/>
                  </a:cubicBezTo>
                  <a:cubicBezTo>
                    <a:pt x="557" y="439"/>
                    <a:pt x="559" y="439"/>
                    <a:pt x="561" y="439"/>
                  </a:cubicBezTo>
                  <a:lnTo>
                    <a:pt x="561" y="436"/>
                  </a:lnTo>
                  <a:cubicBezTo>
                    <a:pt x="537" y="431"/>
                    <a:pt x="519" y="417"/>
                    <a:pt x="506" y="398"/>
                  </a:cubicBezTo>
                  <a:lnTo>
                    <a:pt x="506" y="398"/>
                  </a:lnTo>
                  <a:cubicBezTo>
                    <a:pt x="517" y="408"/>
                    <a:pt x="530" y="414"/>
                    <a:pt x="545" y="414"/>
                  </a:cubicBezTo>
                  <a:cubicBezTo>
                    <a:pt x="549" y="414"/>
                    <a:pt x="554" y="413"/>
                    <a:pt x="558" y="412"/>
                  </a:cubicBezTo>
                  <a:lnTo>
                    <a:pt x="561" y="412"/>
                  </a:lnTo>
                  <a:cubicBezTo>
                    <a:pt x="645" y="390"/>
                    <a:pt x="613" y="212"/>
                    <a:pt x="527" y="212"/>
                  </a:cubicBezTo>
                  <a:close/>
                  <a:moveTo>
                    <a:pt x="99" y="238"/>
                  </a:moveTo>
                  <a:cubicBezTo>
                    <a:pt x="1" y="238"/>
                    <a:pt x="7" y="439"/>
                    <a:pt x="99" y="439"/>
                  </a:cubicBezTo>
                  <a:cubicBezTo>
                    <a:pt x="99" y="439"/>
                    <a:pt x="100" y="439"/>
                    <a:pt x="101" y="439"/>
                  </a:cubicBezTo>
                  <a:cubicBezTo>
                    <a:pt x="121" y="439"/>
                    <a:pt x="136" y="430"/>
                    <a:pt x="147" y="414"/>
                  </a:cubicBezTo>
                  <a:lnTo>
                    <a:pt x="147" y="414"/>
                  </a:lnTo>
                  <a:cubicBezTo>
                    <a:pt x="139" y="436"/>
                    <a:pt x="126" y="453"/>
                    <a:pt x="104" y="463"/>
                  </a:cubicBezTo>
                  <a:cubicBezTo>
                    <a:pt x="104" y="466"/>
                    <a:pt x="104" y="466"/>
                    <a:pt x="104" y="469"/>
                  </a:cubicBezTo>
                  <a:cubicBezTo>
                    <a:pt x="173" y="457"/>
                    <a:pt x="176" y="356"/>
                    <a:pt x="161" y="300"/>
                  </a:cubicBezTo>
                  <a:lnTo>
                    <a:pt x="161" y="300"/>
                  </a:lnTo>
                  <a:cubicBezTo>
                    <a:pt x="161" y="300"/>
                    <a:pt x="161" y="300"/>
                    <a:pt x="160" y="300"/>
                  </a:cubicBezTo>
                  <a:lnTo>
                    <a:pt x="160" y="300"/>
                  </a:lnTo>
                  <a:cubicBezTo>
                    <a:pt x="151" y="266"/>
                    <a:pt x="130" y="239"/>
                    <a:pt x="99" y="238"/>
                  </a:cubicBezTo>
                  <a:close/>
                  <a:moveTo>
                    <a:pt x="339" y="0"/>
                  </a:moveTo>
                  <a:cubicBezTo>
                    <a:pt x="336" y="3"/>
                    <a:pt x="333" y="6"/>
                    <a:pt x="333" y="9"/>
                  </a:cubicBezTo>
                  <a:cubicBezTo>
                    <a:pt x="371" y="205"/>
                    <a:pt x="445" y="395"/>
                    <a:pt x="487" y="593"/>
                  </a:cubicBezTo>
                  <a:cubicBezTo>
                    <a:pt x="451" y="584"/>
                    <a:pt x="416" y="578"/>
                    <a:pt x="383" y="578"/>
                  </a:cubicBezTo>
                  <a:cubicBezTo>
                    <a:pt x="380" y="578"/>
                    <a:pt x="419" y="742"/>
                    <a:pt x="419" y="742"/>
                  </a:cubicBezTo>
                  <a:cubicBezTo>
                    <a:pt x="394" y="748"/>
                    <a:pt x="368" y="752"/>
                    <a:pt x="343" y="752"/>
                  </a:cubicBezTo>
                  <a:cubicBezTo>
                    <a:pt x="290" y="752"/>
                    <a:pt x="237" y="737"/>
                    <a:pt x="190" y="709"/>
                  </a:cubicBezTo>
                  <a:lnTo>
                    <a:pt x="187" y="712"/>
                  </a:lnTo>
                  <a:cubicBezTo>
                    <a:pt x="186" y="711"/>
                    <a:pt x="184" y="711"/>
                    <a:pt x="183" y="711"/>
                  </a:cubicBezTo>
                  <a:cubicBezTo>
                    <a:pt x="179" y="711"/>
                    <a:pt x="178" y="713"/>
                    <a:pt x="184" y="718"/>
                  </a:cubicBezTo>
                  <a:cubicBezTo>
                    <a:pt x="226" y="762"/>
                    <a:pt x="282" y="786"/>
                    <a:pt x="342" y="786"/>
                  </a:cubicBezTo>
                  <a:cubicBezTo>
                    <a:pt x="365" y="786"/>
                    <a:pt x="392" y="783"/>
                    <a:pt x="416" y="777"/>
                  </a:cubicBezTo>
                  <a:cubicBezTo>
                    <a:pt x="425" y="774"/>
                    <a:pt x="436" y="771"/>
                    <a:pt x="442" y="768"/>
                  </a:cubicBezTo>
                  <a:cubicBezTo>
                    <a:pt x="451" y="768"/>
                    <a:pt x="454" y="759"/>
                    <a:pt x="454" y="750"/>
                  </a:cubicBezTo>
                  <a:lnTo>
                    <a:pt x="428" y="620"/>
                  </a:lnTo>
                  <a:lnTo>
                    <a:pt x="428" y="620"/>
                  </a:lnTo>
                  <a:cubicBezTo>
                    <a:pt x="440" y="624"/>
                    <a:pt x="489" y="636"/>
                    <a:pt x="516" y="636"/>
                  </a:cubicBezTo>
                  <a:cubicBezTo>
                    <a:pt x="529" y="636"/>
                    <a:pt x="537" y="634"/>
                    <a:pt x="534" y="626"/>
                  </a:cubicBezTo>
                  <a:cubicBezTo>
                    <a:pt x="493" y="412"/>
                    <a:pt x="431" y="205"/>
                    <a:pt x="345" y="6"/>
                  </a:cubicBezTo>
                  <a:cubicBezTo>
                    <a:pt x="345" y="3"/>
                    <a:pt x="342"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497178" y="2261929"/>
              <a:ext cx="22005" cy="15342"/>
            </a:xfrm>
            <a:custGeom>
              <a:avLst/>
              <a:gdLst/>
              <a:ahLst/>
              <a:cxnLst/>
              <a:rect l="l" t="t" r="r" b="b"/>
              <a:pathLst>
                <a:path w="218" h="152" extrusionOk="0">
                  <a:moveTo>
                    <a:pt x="13" y="1"/>
                  </a:moveTo>
                  <a:cubicBezTo>
                    <a:pt x="7" y="19"/>
                    <a:pt x="1" y="39"/>
                    <a:pt x="1" y="60"/>
                  </a:cubicBezTo>
                  <a:cubicBezTo>
                    <a:pt x="1" y="102"/>
                    <a:pt x="10" y="146"/>
                    <a:pt x="63" y="152"/>
                  </a:cubicBezTo>
                  <a:cubicBezTo>
                    <a:pt x="87" y="152"/>
                    <a:pt x="110" y="146"/>
                    <a:pt x="131" y="134"/>
                  </a:cubicBezTo>
                  <a:cubicBezTo>
                    <a:pt x="167" y="110"/>
                    <a:pt x="196" y="78"/>
                    <a:pt x="217" y="39"/>
                  </a:cubicBezTo>
                  <a:lnTo>
                    <a:pt x="217" y="39"/>
                  </a:lnTo>
                  <a:cubicBezTo>
                    <a:pt x="203" y="41"/>
                    <a:pt x="190" y="42"/>
                    <a:pt x="176" y="42"/>
                  </a:cubicBezTo>
                  <a:cubicBezTo>
                    <a:pt x="119" y="42"/>
                    <a:pt x="63" y="27"/>
                    <a:pt x="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497178" y="2267783"/>
              <a:ext cx="13324" cy="9488"/>
            </a:xfrm>
            <a:custGeom>
              <a:avLst/>
              <a:gdLst/>
              <a:ahLst/>
              <a:cxnLst/>
              <a:rect l="l" t="t" r="r" b="b"/>
              <a:pathLst>
                <a:path w="132" h="94" extrusionOk="0">
                  <a:moveTo>
                    <a:pt x="18" y="1"/>
                  </a:moveTo>
                  <a:cubicBezTo>
                    <a:pt x="13" y="1"/>
                    <a:pt x="7" y="1"/>
                    <a:pt x="1" y="2"/>
                  </a:cubicBezTo>
                  <a:cubicBezTo>
                    <a:pt x="1" y="44"/>
                    <a:pt x="10" y="88"/>
                    <a:pt x="63" y="94"/>
                  </a:cubicBezTo>
                  <a:cubicBezTo>
                    <a:pt x="87" y="94"/>
                    <a:pt x="110" y="88"/>
                    <a:pt x="131" y="76"/>
                  </a:cubicBezTo>
                  <a:cubicBezTo>
                    <a:pt x="113" y="31"/>
                    <a:pt x="66"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341529" y="2071359"/>
              <a:ext cx="320686" cy="136568"/>
            </a:xfrm>
            <a:custGeom>
              <a:avLst/>
              <a:gdLst/>
              <a:ahLst/>
              <a:cxnLst/>
              <a:rect l="l" t="t" r="r" b="b"/>
              <a:pathLst>
                <a:path w="3177" h="1353" extrusionOk="0">
                  <a:moveTo>
                    <a:pt x="1084" y="1"/>
                  </a:moveTo>
                  <a:cubicBezTo>
                    <a:pt x="876" y="1"/>
                    <a:pt x="646" y="49"/>
                    <a:pt x="428" y="208"/>
                  </a:cubicBezTo>
                  <a:cubicBezTo>
                    <a:pt x="1" y="519"/>
                    <a:pt x="125" y="1352"/>
                    <a:pt x="125" y="1352"/>
                  </a:cubicBezTo>
                  <a:lnTo>
                    <a:pt x="1160" y="1207"/>
                  </a:lnTo>
                  <a:cubicBezTo>
                    <a:pt x="1160" y="1207"/>
                    <a:pt x="1356" y="1323"/>
                    <a:pt x="1958" y="1334"/>
                  </a:cubicBezTo>
                  <a:cubicBezTo>
                    <a:pt x="1981" y="1335"/>
                    <a:pt x="2004" y="1335"/>
                    <a:pt x="2026" y="1335"/>
                  </a:cubicBezTo>
                  <a:cubicBezTo>
                    <a:pt x="3006" y="1335"/>
                    <a:pt x="3176" y="902"/>
                    <a:pt x="3176" y="902"/>
                  </a:cubicBezTo>
                  <a:cubicBezTo>
                    <a:pt x="3099" y="530"/>
                    <a:pt x="2412" y="500"/>
                    <a:pt x="2197" y="500"/>
                  </a:cubicBezTo>
                  <a:cubicBezTo>
                    <a:pt x="2156" y="500"/>
                    <a:pt x="2133" y="501"/>
                    <a:pt x="2133" y="501"/>
                  </a:cubicBezTo>
                  <a:cubicBezTo>
                    <a:pt x="2133" y="501"/>
                    <a:pt x="1872" y="151"/>
                    <a:pt x="1599" y="80"/>
                  </a:cubicBezTo>
                  <a:cubicBezTo>
                    <a:pt x="1467" y="45"/>
                    <a:pt x="1285" y="1"/>
                    <a:pt x="1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29;p53">
            <a:extLst>
              <a:ext uri="{FF2B5EF4-FFF2-40B4-BE49-F238E27FC236}">
                <a16:creationId xmlns:a16="http://schemas.microsoft.com/office/drawing/2014/main" id="{A9D6325D-DF73-144C-FB5B-BC792F0B6235}"/>
              </a:ext>
            </a:extLst>
          </p:cNvPr>
          <p:cNvSpPr txBox="1">
            <a:spLocks noGrp="1"/>
          </p:cNvSpPr>
          <p:nvPr>
            <p:ph type="title" idx="2"/>
          </p:nvPr>
        </p:nvSpPr>
        <p:spPr>
          <a:xfrm>
            <a:off x="4540588" y="959153"/>
            <a:ext cx="1705800" cy="11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solidFill>
                  <a:schemeClr val="accent1"/>
                </a:solidFill>
              </a:rPr>
              <a:t>06</a:t>
            </a:r>
            <a:endParaRPr sz="66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8" name="Google Shape;1118;p51"/>
          <p:cNvSpPr txBox="1">
            <a:spLocks noGrp="1"/>
          </p:cNvSpPr>
          <p:nvPr>
            <p:ph type="title"/>
          </p:nvPr>
        </p:nvSpPr>
        <p:spPr>
          <a:xfrm>
            <a:off x="720000" y="333798"/>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Objectives</a:t>
            </a:r>
            <a:endParaRPr sz="4000" dirty="0"/>
          </a:p>
        </p:txBody>
      </p:sp>
      <p:sp>
        <p:nvSpPr>
          <p:cNvPr id="10" name="TextBox 9">
            <a:extLst>
              <a:ext uri="{FF2B5EF4-FFF2-40B4-BE49-F238E27FC236}">
                <a16:creationId xmlns:a16="http://schemas.microsoft.com/office/drawing/2014/main" id="{C2106771-BC43-C320-20A0-79CDDD08412E}"/>
              </a:ext>
            </a:extLst>
          </p:cNvPr>
          <p:cNvSpPr txBox="1"/>
          <p:nvPr/>
        </p:nvSpPr>
        <p:spPr>
          <a:xfrm>
            <a:off x="1017639" y="1142999"/>
            <a:ext cx="6953864" cy="3416320"/>
          </a:xfrm>
          <a:prstGeom prst="rect">
            <a:avLst/>
          </a:prstGeom>
          <a:noFill/>
        </p:spPr>
        <p:txBody>
          <a:bodyPr wrap="square" rtlCol="0">
            <a:spAutoFit/>
          </a:bodyPr>
          <a:lstStyle/>
          <a:p>
            <a:r>
              <a:rPr lang="en-US" sz="1800" b="0" i="0" dirty="0">
                <a:solidFill>
                  <a:schemeClr val="tx1"/>
                </a:solidFill>
                <a:effectLst/>
                <a:latin typeface="Söhne"/>
              </a:rPr>
              <a:t>The primary goal of this project is to develop an advanced shipment forecasting system tailored to the needs of the supply chain management (SCM) sector. This system aims to empower organizations by helping them adapt to -</a:t>
            </a:r>
          </a:p>
          <a:p>
            <a:pPr lvl="3"/>
            <a:r>
              <a:rPr lang="en-US" sz="1800" b="0" i="0" dirty="0">
                <a:solidFill>
                  <a:schemeClr val="tx1"/>
                </a:solidFill>
                <a:effectLst/>
                <a:latin typeface="Söhne"/>
              </a:rPr>
              <a:t>                        1. supply chain variations</a:t>
            </a:r>
          </a:p>
          <a:p>
            <a:pPr lvl="3"/>
            <a:r>
              <a:rPr lang="en-US" sz="1800" b="0" i="0" dirty="0">
                <a:solidFill>
                  <a:schemeClr val="tx1"/>
                </a:solidFill>
                <a:effectLst/>
                <a:latin typeface="Söhne"/>
              </a:rPr>
              <a:t>                        2. increase logistic efficiency</a:t>
            </a:r>
          </a:p>
          <a:p>
            <a:pPr lvl="3"/>
            <a:r>
              <a:rPr lang="en-US" sz="1800" dirty="0">
                <a:solidFill>
                  <a:schemeClr val="tx1"/>
                </a:solidFill>
                <a:latin typeface="Söhne"/>
              </a:rPr>
              <a:t>                        3. </a:t>
            </a:r>
            <a:r>
              <a:rPr lang="en-US" sz="1800" b="0" i="0" dirty="0">
                <a:solidFill>
                  <a:schemeClr val="tx1"/>
                </a:solidFill>
                <a:effectLst/>
                <a:latin typeface="Söhne"/>
              </a:rPr>
              <a:t>make data-driven decisions</a:t>
            </a:r>
          </a:p>
          <a:p>
            <a:pPr lvl="3"/>
            <a:endParaRPr lang="en-US" sz="1800" b="0" i="0" dirty="0">
              <a:solidFill>
                <a:schemeClr val="tx1"/>
              </a:solidFill>
              <a:effectLst/>
              <a:latin typeface="Söhne"/>
            </a:endParaRPr>
          </a:p>
          <a:p>
            <a:r>
              <a:rPr lang="en-US" sz="1800" b="0" i="0" dirty="0">
                <a:solidFill>
                  <a:schemeClr val="tx1"/>
                </a:solidFill>
                <a:effectLst/>
                <a:latin typeface="Söhne"/>
              </a:rPr>
              <a:t>By implementing advanced analytics, the project seeks to support industry growth, mitigate financial risks, and ultimately enhance operational excellence, thereby ensuring the competitiveness of organizations in the SCM industry.</a:t>
            </a:r>
            <a:endParaRPr lang="en-US" sz="1800" dirty="0">
              <a:solidFill>
                <a:schemeClr val="tx1"/>
              </a:solidFill>
              <a:highlight>
                <a:schemeClr val="lt1"/>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5" name="Google Shape;1865;p63"/>
          <p:cNvSpPr txBox="1">
            <a:spLocks noGrp="1"/>
          </p:cNvSpPr>
          <p:nvPr>
            <p:ph type="title"/>
          </p:nvPr>
        </p:nvSpPr>
        <p:spPr>
          <a:xfrm>
            <a:off x="648344" y="2751746"/>
            <a:ext cx="3656094" cy="10938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Scope of Work</a:t>
            </a:r>
            <a:endParaRPr sz="6600" dirty="0"/>
          </a:p>
        </p:txBody>
      </p:sp>
      <p:grpSp>
        <p:nvGrpSpPr>
          <p:cNvPr id="1868" name="Google Shape;1868;p63"/>
          <p:cNvGrpSpPr/>
          <p:nvPr/>
        </p:nvGrpSpPr>
        <p:grpSpPr>
          <a:xfrm>
            <a:off x="5140720" y="1550707"/>
            <a:ext cx="3227180" cy="3254118"/>
            <a:chOff x="5140720" y="1550707"/>
            <a:chExt cx="3227180" cy="3254118"/>
          </a:xfrm>
        </p:grpSpPr>
        <p:sp>
          <p:nvSpPr>
            <p:cNvPr id="1869" name="Google Shape;1869;p63"/>
            <p:cNvSpPr/>
            <p:nvPr/>
          </p:nvSpPr>
          <p:spPr>
            <a:xfrm flipH="1">
              <a:off x="5199966" y="4511325"/>
              <a:ext cx="3167934"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63"/>
            <p:cNvGrpSpPr/>
            <p:nvPr/>
          </p:nvGrpSpPr>
          <p:grpSpPr>
            <a:xfrm>
              <a:off x="5140720" y="1550707"/>
              <a:ext cx="3133087" cy="3095690"/>
              <a:chOff x="5948750" y="2008350"/>
              <a:chExt cx="529900" cy="523575"/>
            </a:xfrm>
          </p:grpSpPr>
          <p:sp>
            <p:nvSpPr>
              <p:cNvPr id="1871" name="Google Shape;1871;p63"/>
              <p:cNvSpPr/>
              <p:nvPr/>
            </p:nvSpPr>
            <p:spPr>
              <a:xfrm>
                <a:off x="6176650" y="2163225"/>
                <a:ext cx="128775" cy="107825"/>
              </a:xfrm>
              <a:custGeom>
                <a:avLst/>
                <a:gdLst/>
                <a:ahLst/>
                <a:cxnLst/>
                <a:rect l="l" t="t" r="r" b="b"/>
                <a:pathLst>
                  <a:path w="5151" h="4313" extrusionOk="0">
                    <a:moveTo>
                      <a:pt x="963" y="1"/>
                    </a:moveTo>
                    <a:cubicBezTo>
                      <a:pt x="480" y="1"/>
                      <a:pt x="0" y="485"/>
                      <a:pt x="318" y="1206"/>
                    </a:cubicBezTo>
                    <a:lnTo>
                      <a:pt x="1264" y="3237"/>
                    </a:lnTo>
                    <a:cubicBezTo>
                      <a:pt x="1412" y="3557"/>
                      <a:pt x="1978" y="3880"/>
                      <a:pt x="2299" y="3925"/>
                    </a:cubicBezTo>
                    <a:cubicBezTo>
                      <a:pt x="2676" y="4023"/>
                      <a:pt x="3695" y="4274"/>
                      <a:pt x="4368" y="4274"/>
                    </a:cubicBezTo>
                    <a:cubicBezTo>
                      <a:pt x="4489" y="4274"/>
                      <a:pt x="4599" y="4266"/>
                      <a:pt x="4691" y="4248"/>
                    </a:cubicBezTo>
                    <a:lnTo>
                      <a:pt x="4952" y="4313"/>
                    </a:lnTo>
                    <a:lnTo>
                      <a:pt x="5151" y="3450"/>
                    </a:lnTo>
                    <a:lnTo>
                      <a:pt x="4872" y="3382"/>
                    </a:lnTo>
                    <a:cubicBezTo>
                      <a:pt x="4662" y="3062"/>
                      <a:pt x="3387" y="2816"/>
                      <a:pt x="2402" y="2469"/>
                    </a:cubicBezTo>
                    <a:lnTo>
                      <a:pt x="1646" y="512"/>
                    </a:lnTo>
                    <a:cubicBezTo>
                      <a:pt x="1513" y="156"/>
                      <a:pt x="1238" y="1"/>
                      <a:pt x="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3"/>
              <p:cNvSpPr/>
              <p:nvPr/>
            </p:nvSpPr>
            <p:spPr>
              <a:xfrm>
                <a:off x="6150950" y="2291925"/>
                <a:ext cx="185325" cy="140350"/>
              </a:xfrm>
              <a:custGeom>
                <a:avLst/>
                <a:gdLst/>
                <a:ahLst/>
                <a:cxnLst/>
                <a:rect l="l" t="t" r="r" b="b"/>
                <a:pathLst>
                  <a:path w="7413" h="5614" extrusionOk="0">
                    <a:moveTo>
                      <a:pt x="5940" y="1"/>
                    </a:moveTo>
                    <a:cubicBezTo>
                      <a:pt x="4868" y="1"/>
                      <a:pt x="3024" y="123"/>
                      <a:pt x="3024" y="123"/>
                    </a:cubicBezTo>
                    <a:lnTo>
                      <a:pt x="0" y="1062"/>
                    </a:lnTo>
                    <a:cubicBezTo>
                      <a:pt x="65" y="1795"/>
                      <a:pt x="549" y="2174"/>
                      <a:pt x="1468" y="2201"/>
                    </a:cubicBezTo>
                    <a:cubicBezTo>
                      <a:pt x="1612" y="2204"/>
                      <a:pt x="1751" y="2206"/>
                      <a:pt x="1886" y="2206"/>
                    </a:cubicBezTo>
                    <a:cubicBezTo>
                      <a:pt x="3243" y="2206"/>
                      <a:pt x="4188" y="2039"/>
                      <a:pt x="5126" y="1869"/>
                    </a:cubicBezTo>
                    <a:lnTo>
                      <a:pt x="5126" y="1869"/>
                    </a:lnTo>
                    <a:cubicBezTo>
                      <a:pt x="4738" y="2198"/>
                      <a:pt x="4320" y="3959"/>
                      <a:pt x="4086" y="5613"/>
                    </a:cubicBezTo>
                    <a:lnTo>
                      <a:pt x="5544" y="5613"/>
                    </a:lnTo>
                    <a:lnTo>
                      <a:pt x="7249" y="1477"/>
                    </a:lnTo>
                    <a:cubicBezTo>
                      <a:pt x="7412" y="822"/>
                      <a:pt x="7246" y="43"/>
                      <a:pt x="6300" y="7"/>
                    </a:cubicBezTo>
                    <a:cubicBezTo>
                      <a:pt x="6196" y="3"/>
                      <a:pt x="6074" y="1"/>
                      <a:pt x="5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3"/>
              <p:cNvSpPr/>
              <p:nvPr/>
            </p:nvSpPr>
            <p:spPr>
              <a:xfrm>
                <a:off x="6255150" y="2426250"/>
                <a:ext cx="28500" cy="27525"/>
              </a:xfrm>
              <a:custGeom>
                <a:avLst/>
                <a:gdLst/>
                <a:ahLst/>
                <a:cxnLst/>
                <a:rect l="l" t="t" r="r" b="b"/>
                <a:pathLst>
                  <a:path w="1140" h="1101" extrusionOk="0">
                    <a:moveTo>
                      <a:pt x="140" y="0"/>
                    </a:moveTo>
                    <a:lnTo>
                      <a:pt x="1" y="1100"/>
                    </a:lnTo>
                    <a:lnTo>
                      <a:pt x="979" y="1100"/>
                    </a:lnTo>
                    <a:lnTo>
                      <a:pt x="1139"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3"/>
              <p:cNvSpPr/>
              <p:nvPr/>
            </p:nvSpPr>
            <p:spPr>
              <a:xfrm>
                <a:off x="6250625" y="2441300"/>
                <a:ext cx="70675" cy="26550"/>
              </a:xfrm>
              <a:custGeom>
                <a:avLst/>
                <a:gdLst/>
                <a:ahLst/>
                <a:cxnLst/>
                <a:rect l="l" t="t" r="r" b="b"/>
                <a:pathLst>
                  <a:path w="2827" h="1062" extrusionOk="0">
                    <a:moveTo>
                      <a:pt x="244" y="0"/>
                    </a:moveTo>
                    <a:cubicBezTo>
                      <a:pt x="96" y="335"/>
                      <a:pt x="13" y="694"/>
                      <a:pt x="1" y="1061"/>
                    </a:cubicBezTo>
                    <a:lnTo>
                      <a:pt x="2826" y="1059"/>
                    </a:lnTo>
                    <a:cubicBezTo>
                      <a:pt x="2826" y="1059"/>
                      <a:pt x="2705" y="522"/>
                      <a:pt x="2355" y="386"/>
                    </a:cubicBezTo>
                    <a:cubicBezTo>
                      <a:pt x="2005" y="246"/>
                      <a:pt x="1231" y="0"/>
                      <a:pt x="1231" y="0"/>
                    </a:cubicBezTo>
                    <a:cubicBezTo>
                      <a:pt x="959" y="126"/>
                      <a:pt x="752" y="181"/>
                      <a:pt x="596" y="181"/>
                    </a:cubicBezTo>
                    <a:cubicBezTo>
                      <a:pt x="423" y="181"/>
                      <a:pt x="312" y="114"/>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3"/>
              <p:cNvSpPr/>
              <p:nvPr/>
            </p:nvSpPr>
            <p:spPr>
              <a:xfrm>
                <a:off x="6250550" y="2420825"/>
                <a:ext cx="46950" cy="14925"/>
              </a:xfrm>
              <a:custGeom>
                <a:avLst/>
                <a:gdLst/>
                <a:ahLst/>
                <a:cxnLst/>
                <a:rect l="l" t="t" r="r" b="b"/>
                <a:pathLst>
                  <a:path w="1878" h="597" extrusionOk="0">
                    <a:moveTo>
                      <a:pt x="1878" y="1"/>
                    </a:moveTo>
                    <a:lnTo>
                      <a:pt x="1" y="102"/>
                    </a:lnTo>
                    <a:lnTo>
                      <a:pt x="1" y="597"/>
                    </a:lnTo>
                    <a:lnTo>
                      <a:pt x="1712" y="594"/>
                    </a:lnTo>
                    <a:lnTo>
                      <a:pt x="1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3"/>
              <p:cNvSpPr/>
              <p:nvPr/>
            </p:nvSpPr>
            <p:spPr>
              <a:xfrm>
                <a:off x="6254425" y="2419875"/>
                <a:ext cx="39900" cy="3350"/>
              </a:xfrm>
              <a:custGeom>
                <a:avLst/>
                <a:gdLst/>
                <a:ahLst/>
                <a:cxnLst/>
                <a:rect l="l" t="t" r="r" b="b"/>
                <a:pathLst>
                  <a:path w="1596" h="134" extrusionOk="0">
                    <a:moveTo>
                      <a:pt x="1592" y="0"/>
                    </a:moveTo>
                    <a:lnTo>
                      <a:pt x="0" y="60"/>
                    </a:lnTo>
                    <a:lnTo>
                      <a:pt x="3" y="134"/>
                    </a:lnTo>
                    <a:lnTo>
                      <a:pt x="1595" y="74"/>
                    </a:lnTo>
                    <a:lnTo>
                      <a:pt x="1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3"/>
              <p:cNvSpPr/>
              <p:nvPr/>
            </p:nvSpPr>
            <p:spPr>
              <a:xfrm>
                <a:off x="5987425" y="2237450"/>
                <a:ext cx="125000" cy="121825"/>
              </a:xfrm>
              <a:custGeom>
                <a:avLst/>
                <a:gdLst/>
                <a:ahLst/>
                <a:cxnLst/>
                <a:rect l="l" t="t" r="r" b="b"/>
                <a:pathLst>
                  <a:path w="5000" h="4873" extrusionOk="0">
                    <a:moveTo>
                      <a:pt x="4993" y="1"/>
                    </a:moveTo>
                    <a:lnTo>
                      <a:pt x="1" y="10"/>
                    </a:lnTo>
                    <a:lnTo>
                      <a:pt x="10" y="4872"/>
                    </a:lnTo>
                    <a:lnTo>
                      <a:pt x="4999" y="4866"/>
                    </a:lnTo>
                    <a:lnTo>
                      <a:pt x="49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3"/>
              <p:cNvSpPr/>
              <p:nvPr/>
            </p:nvSpPr>
            <p:spPr>
              <a:xfrm>
                <a:off x="5961700" y="2238425"/>
                <a:ext cx="25750" cy="121650"/>
              </a:xfrm>
              <a:custGeom>
                <a:avLst/>
                <a:gdLst/>
                <a:ahLst/>
                <a:cxnLst/>
                <a:rect l="l" t="t" r="r" b="b"/>
                <a:pathLst>
                  <a:path w="1030" h="4866" extrusionOk="0">
                    <a:moveTo>
                      <a:pt x="1024" y="0"/>
                    </a:moveTo>
                    <a:lnTo>
                      <a:pt x="1" y="3"/>
                    </a:lnTo>
                    <a:lnTo>
                      <a:pt x="7" y="4866"/>
                    </a:lnTo>
                    <a:lnTo>
                      <a:pt x="1030" y="4866"/>
                    </a:lnTo>
                    <a:lnTo>
                      <a:pt x="1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3"/>
              <p:cNvSpPr/>
              <p:nvPr/>
            </p:nvSpPr>
            <p:spPr>
              <a:xfrm>
                <a:off x="5986475" y="2238050"/>
                <a:ext cx="116600" cy="121650"/>
              </a:xfrm>
              <a:custGeom>
                <a:avLst/>
                <a:gdLst/>
                <a:ahLst/>
                <a:cxnLst/>
                <a:rect l="l" t="t" r="r" b="b"/>
                <a:pathLst>
                  <a:path w="4664" h="4866" extrusionOk="0">
                    <a:moveTo>
                      <a:pt x="4590" y="422"/>
                    </a:moveTo>
                    <a:lnTo>
                      <a:pt x="4590" y="840"/>
                    </a:lnTo>
                    <a:lnTo>
                      <a:pt x="3090" y="840"/>
                    </a:lnTo>
                    <a:lnTo>
                      <a:pt x="3090" y="425"/>
                    </a:lnTo>
                    <a:lnTo>
                      <a:pt x="4590" y="422"/>
                    </a:lnTo>
                    <a:close/>
                    <a:moveTo>
                      <a:pt x="4664" y="347"/>
                    </a:moveTo>
                    <a:lnTo>
                      <a:pt x="3015" y="350"/>
                    </a:lnTo>
                    <a:lnTo>
                      <a:pt x="3015" y="914"/>
                    </a:lnTo>
                    <a:lnTo>
                      <a:pt x="4664" y="914"/>
                    </a:lnTo>
                    <a:lnTo>
                      <a:pt x="4664" y="347"/>
                    </a:lnTo>
                    <a:close/>
                    <a:moveTo>
                      <a:pt x="1382" y="3692"/>
                    </a:moveTo>
                    <a:lnTo>
                      <a:pt x="1136" y="3941"/>
                    </a:lnTo>
                    <a:lnTo>
                      <a:pt x="1186" y="3991"/>
                    </a:lnTo>
                    <a:lnTo>
                      <a:pt x="1343" y="3836"/>
                    </a:lnTo>
                    <a:lnTo>
                      <a:pt x="1343" y="4380"/>
                    </a:lnTo>
                    <a:lnTo>
                      <a:pt x="1417" y="4380"/>
                    </a:lnTo>
                    <a:lnTo>
                      <a:pt x="1417" y="3834"/>
                    </a:lnTo>
                    <a:lnTo>
                      <a:pt x="1575" y="3991"/>
                    </a:lnTo>
                    <a:lnTo>
                      <a:pt x="1628" y="3938"/>
                    </a:lnTo>
                    <a:lnTo>
                      <a:pt x="1382" y="3692"/>
                    </a:lnTo>
                    <a:close/>
                    <a:moveTo>
                      <a:pt x="649" y="3695"/>
                    </a:moveTo>
                    <a:lnTo>
                      <a:pt x="403" y="3941"/>
                    </a:lnTo>
                    <a:lnTo>
                      <a:pt x="457" y="3994"/>
                    </a:lnTo>
                    <a:lnTo>
                      <a:pt x="614" y="3835"/>
                    </a:lnTo>
                    <a:lnTo>
                      <a:pt x="614" y="3835"/>
                    </a:lnTo>
                    <a:lnTo>
                      <a:pt x="614" y="4383"/>
                    </a:lnTo>
                    <a:lnTo>
                      <a:pt x="688" y="4383"/>
                    </a:lnTo>
                    <a:lnTo>
                      <a:pt x="688" y="3836"/>
                    </a:lnTo>
                    <a:lnTo>
                      <a:pt x="845" y="3991"/>
                    </a:lnTo>
                    <a:lnTo>
                      <a:pt x="896" y="3941"/>
                    </a:lnTo>
                    <a:lnTo>
                      <a:pt x="649" y="3695"/>
                    </a:lnTo>
                    <a:close/>
                    <a:moveTo>
                      <a:pt x="1649" y="4513"/>
                    </a:moveTo>
                    <a:lnTo>
                      <a:pt x="383" y="4516"/>
                    </a:lnTo>
                    <a:lnTo>
                      <a:pt x="383" y="4590"/>
                    </a:lnTo>
                    <a:lnTo>
                      <a:pt x="1649" y="4587"/>
                    </a:lnTo>
                    <a:lnTo>
                      <a:pt x="1649" y="4513"/>
                    </a:lnTo>
                    <a:close/>
                    <a:moveTo>
                      <a:pt x="0" y="1"/>
                    </a:moveTo>
                    <a:lnTo>
                      <a:pt x="6" y="4866"/>
                    </a:lnTo>
                    <a:lnTo>
                      <a:pt x="80" y="4866"/>
                    </a:lnTo>
                    <a:lnTo>
                      <a:pt x="74"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3"/>
              <p:cNvSpPr/>
              <p:nvPr/>
            </p:nvSpPr>
            <p:spPr>
              <a:xfrm>
                <a:off x="5966750" y="2246950"/>
                <a:ext cx="9450" cy="14100"/>
              </a:xfrm>
              <a:custGeom>
                <a:avLst/>
                <a:gdLst/>
                <a:ahLst/>
                <a:cxnLst/>
                <a:rect l="l" t="t" r="r" b="b"/>
                <a:pathLst>
                  <a:path w="378" h="564" extrusionOk="0">
                    <a:moveTo>
                      <a:pt x="1" y="0"/>
                    </a:moveTo>
                    <a:lnTo>
                      <a:pt x="1" y="74"/>
                    </a:lnTo>
                    <a:lnTo>
                      <a:pt x="377" y="74"/>
                    </a:lnTo>
                    <a:lnTo>
                      <a:pt x="377" y="0"/>
                    </a:lnTo>
                    <a:close/>
                    <a:moveTo>
                      <a:pt x="1" y="243"/>
                    </a:moveTo>
                    <a:lnTo>
                      <a:pt x="1" y="318"/>
                    </a:lnTo>
                    <a:lnTo>
                      <a:pt x="377" y="318"/>
                    </a:lnTo>
                    <a:lnTo>
                      <a:pt x="377" y="243"/>
                    </a:lnTo>
                    <a:close/>
                    <a:moveTo>
                      <a:pt x="1" y="490"/>
                    </a:moveTo>
                    <a:lnTo>
                      <a:pt x="1" y="564"/>
                    </a:lnTo>
                    <a:lnTo>
                      <a:pt x="377" y="564"/>
                    </a:lnTo>
                    <a:lnTo>
                      <a:pt x="377" y="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3"/>
              <p:cNvSpPr/>
              <p:nvPr/>
            </p:nvSpPr>
            <p:spPr>
              <a:xfrm>
                <a:off x="6055625" y="2008350"/>
                <a:ext cx="54575" cy="157900"/>
              </a:xfrm>
              <a:custGeom>
                <a:avLst/>
                <a:gdLst/>
                <a:ahLst/>
                <a:cxnLst/>
                <a:rect l="l" t="t" r="r" b="b"/>
                <a:pathLst>
                  <a:path w="2183" h="6316" extrusionOk="0">
                    <a:moveTo>
                      <a:pt x="2174" y="1"/>
                    </a:moveTo>
                    <a:lnTo>
                      <a:pt x="0" y="4"/>
                    </a:lnTo>
                    <a:lnTo>
                      <a:pt x="12" y="6316"/>
                    </a:lnTo>
                    <a:lnTo>
                      <a:pt x="2182" y="6313"/>
                    </a:lnTo>
                    <a:lnTo>
                      <a:pt x="2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3"/>
              <p:cNvSpPr/>
              <p:nvPr/>
            </p:nvSpPr>
            <p:spPr>
              <a:xfrm>
                <a:off x="5963275" y="2009175"/>
                <a:ext cx="92525" cy="157975"/>
              </a:xfrm>
              <a:custGeom>
                <a:avLst/>
                <a:gdLst/>
                <a:ahLst/>
                <a:cxnLst/>
                <a:rect l="l" t="t" r="r" b="b"/>
                <a:pathLst>
                  <a:path w="3701" h="6319" extrusionOk="0">
                    <a:moveTo>
                      <a:pt x="3688" y="0"/>
                    </a:moveTo>
                    <a:lnTo>
                      <a:pt x="0" y="6"/>
                    </a:lnTo>
                    <a:lnTo>
                      <a:pt x="9" y="6318"/>
                    </a:lnTo>
                    <a:lnTo>
                      <a:pt x="3700" y="6312"/>
                    </a:lnTo>
                    <a:lnTo>
                      <a:pt x="36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3"/>
              <p:cNvSpPr/>
              <p:nvPr/>
            </p:nvSpPr>
            <p:spPr>
              <a:xfrm>
                <a:off x="5970300" y="2008800"/>
                <a:ext cx="120475" cy="157900"/>
              </a:xfrm>
              <a:custGeom>
                <a:avLst/>
                <a:gdLst/>
                <a:ahLst/>
                <a:cxnLst/>
                <a:rect l="l" t="t" r="r" b="b"/>
                <a:pathLst>
                  <a:path w="4819" h="6316" extrusionOk="0">
                    <a:moveTo>
                      <a:pt x="1400" y="392"/>
                    </a:moveTo>
                    <a:lnTo>
                      <a:pt x="1400" y="733"/>
                    </a:lnTo>
                    <a:lnTo>
                      <a:pt x="152" y="733"/>
                    </a:lnTo>
                    <a:lnTo>
                      <a:pt x="152" y="395"/>
                    </a:lnTo>
                    <a:lnTo>
                      <a:pt x="1400" y="392"/>
                    </a:lnTo>
                    <a:close/>
                    <a:moveTo>
                      <a:pt x="78" y="321"/>
                    </a:moveTo>
                    <a:lnTo>
                      <a:pt x="78" y="807"/>
                    </a:lnTo>
                    <a:lnTo>
                      <a:pt x="1474" y="804"/>
                    </a:lnTo>
                    <a:lnTo>
                      <a:pt x="1474" y="321"/>
                    </a:lnTo>
                    <a:close/>
                    <a:moveTo>
                      <a:pt x="4178" y="0"/>
                    </a:moveTo>
                    <a:lnTo>
                      <a:pt x="4181" y="1332"/>
                    </a:lnTo>
                    <a:lnTo>
                      <a:pt x="4819" y="1332"/>
                    </a:lnTo>
                    <a:lnTo>
                      <a:pt x="4819" y="0"/>
                    </a:lnTo>
                    <a:lnTo>
                      <a:pt x="4745" y="0"/>
                    </a:lnTo>
                    <a:lnTo>
                      <a:pt x="4745" y="1258"/>
                    </a:lnTo>
                    <a:lnTo>
                      <a:pt x="4252" y="1258"/>
                    </a:lnTo>
                    <a:lnTo>
                      <a:pt x="4252" y="0"/>
                    </a:lnTo>
                    <a:close/>
                    <a:moveTo>
                      <a:pt x="2773" y="4136"/>
                    </a:moveTo>
                    <a:lnTo>
                      <a:pt x="2773" y="4839"/>
                    </a:lnTo>
                    <a:cubicBezTo>
                      <a:pt x="2773" y="4987"/>
                      <a:pt x="2654" y="5109"/>
                      <a:pt x="2503" y="5109"/>
                    </a:cubicBezTo>
                    <a:cubicBezTo>
                      <a:pt x="2355" y="5109"/>
                      <a:pt x="2233" y="4987"/>
                      <a:pt x="2233" y="4839"/>
                    </a:cubicBezTo>
                    <a:lnTo>
                      <a:pt x="2233" y="4139"/>
                    </a:lnTo>
                    <a:lnTo>
                      <a:pt x="2773" y="4136"/>
                    </a:lnTo>
                    <a:close/>
                    <a:moveTo>
                      <a:pt x="2162" y="4065"/>
                    </a:moveTo>
                    <a:lnTo>
                      <a:pt x="2162" y="4839"/>
                    </a:lnTo>
                    <a:cubicBezTo>
                      <a:pt x="2162" y="5017"/>
                      <a:pt x="2297" y="5161"/>
                      <a:pt x="2471" y="5181"/>
                    </a:cubicBezTo>
                    <a:lnTo>
                      <a:pt x="2471" y="5181"/>
                    </a:lnTo>
                    <a:lnTo>
                      <a:pt x="2471" y="5903"/>
                    </a:lnTo>
                    <a:lnTo>
                      <a:pt x="2171" y="5903"/>
                    </a:lnTo>
                    <a:lnTo>
                      <a:pt x="2171" y="5977"/>
                    </a:lnTo>
                    <a:lnTo>
                      <a:pt x="2841" y="5977"/>
                    </a:lnTo>
                    <a:lnTo>
                      <a:pt x="2841" y="5903"/>
                    </a:lnTo>
                    <a:lnTo>
                      <a:pt x="2545" y="5903"/>
                    </a:lnTo>
                    <a:lnTo>
                      <a:pt x="2545" y="5181"/>
                    </a:lnTo>
                    <a:lnTo>
                      <a:pt x="2545" y="5181"/>
                    </a:lnTo>
                    <a:cubicBezTo>
                      <a:pt x="2716" y="5162"/>
                      <a:pt x="2850" y="5016"/>
                      <a:pt x="2847" y="4839"/>
                    </a:cubicBezTo>
                    <a:lnTo>
                      <a:pt x="2847" y="4065"/>
                    </a:lnTo>
                    <a:close/>
                    <a:moveTo>
                      <a:pt x="1" y="5906"/>
                    </a:moveTo>
                    <a:lnTo>
                      <a:pt x="1" y="5980"/>
                    </a:lnTo>
                    <a:lnTo>
                      <a:pt x="1196" y="5980"/>
                    </a:lnTo>
                    <a:lnTo>
                      <a:pt x="1196" y="5906"/>
                    </a:lnTo>
                    <a:close/>
                    <a:moveTo>
                      <a:pt x="3375" y="3"/>
                    </a:moveTo>
                    <a:lnTo>
                      <a:pt x="3384" y="6315"/>
                    </a:lnTo>
                    <a:lnTo>
                      <a:pt x="3458" y="6313"/>
                    </a:lnTo>
                    <a:lnTo>
                      <a:pt x="3449" y="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3"/>
              <p:cNvSpPr/>
              <p:nvPr/>
            </p:nvSpPr>
            <p:spPr>
              <a:xfrm>
                <a:off x="5994175" y="2165700"/>
                <a:ext cx="137150" cy="72000"/>
              </a:xfrm>
              <a:custGeom>
                <a:avLst/>
                <a:gdLst/>
                <a:ahLst/>
                <a:cxnLst/>
                <a:rect l="l" t="t" r="r" b="b"/>
                <a:pathLst>
                  <a:path w="5486" h="2880" extrusionOk="0">
                    <a:moveTo>
                      <a:pt x="5482" y="1"/>
                    </a:moveTo>
                    <a:lnTo>
                      <a:pt x="1" y="10"/>
                    </a:lnTo>
                    <a:lnTo>
                      <a:pt x="3" y="2880"/>
                    </a:lnTo>
                    <a:lnTo>
                      <a:pt x="5485" y="2871"/>
                    </a:lnTo>
                    <a:lnTo>
                      <a:pt x="5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3"/>
              <p:cNvSpPr/>
              <p:nvPr/>
            </p:nvSpPr>
            <p:spPr>
              <a:xfrm>
                <a:off x="5948750" y="2166675"/>
                <a:ext cx="45375" cy="71850"/>
              </a:xfrm>
              <a:custGeom>
                <a:avLst/>
                <a:gdLst/>
                <a:ahLst/>
                <a:cxnLst/>
                <a:rect l="l" t="t" r="r" b="b"/>
                <a:pathLst>
                  <a:path w="1815" h="2874" extrusionOk="0">
                    <a:moveTo>
                      <a:pt x="1812" y="0"/>
                    </a:moveTo>
                    <a:lnTo>
                      <a:pt x="0" y="3"/>
                    </a:lnTo>
                    <a:lnTo>
                      <a:pt x="3" y="2873"/>
                    </a:lnTo>
                    <a:lnTo>
                      <a:pt x="1815" y="2870"/>
                    </a:lnTo>
                    <a:lnTo>
                      <a:pt x="18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3"/>
              <p:cNvSpPr/>
              <p:nvPr/>
            </p:nvSpPr>
            <p:spPr>
              <a:xfrm>
                <a:off x="5993200" y="2165925"/>
                <a:ext cx="2050" cy="71775"/>
              </a:xfrm>
              <a:custGeom>
                <a:avLst/>
                <a:gdLst/>
                <a:ahLst/>
                <a:cxnLst/>
                <a:rect l="l" t="t" r="r" b="b"/>
                <a:pathLst>
                  <a:path w="82" h="2871" extrusionOk="0">
                    <a:moveTo>
                      <a:pt x="1" y="1"/>
                    </a:moveTo>
                    <a:lnTo>
                      <a:pt x="7" y="2871"/>
                    </a:lnTo>
                    <a:lnTo>
                      <a:pt x="81" y="2871"/>
                    </a:lnTo>
                    <a:lnTo>
                      <a:pt x="75"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3"/>
              <p:cNvSpPr/>
              <p:nvPr/>
            </p:nvSpPr>
            <p:spPr>
              <a:xfrm>
                <a:off x="5953125" y="2173650"/>
                <a:ext cx="169975" cy="58200"/>
              </a:xfrm>
              <a:custGeom>
                <a:avLst/>
                <a:gdLst/>
                <a:ahLst/>
                <a:cxnLst/>
                <a:rect l="l" t="t" r="r" b="b"/>
                <a:pathLst>
                  <a:path w="6799" h="2328" extrusionOk="0">
                    <a:moveTo>
                      <a:pt x="6760" y="0"/>
                    </a:moveTo>
                    <a:lnTo>
                      <a:pt x="5289" y="3"/>
                    </a:lnTo>
                    <a:lnTo>
                      <a:pt x="5289" y="77"/>
                    </a:lnTo>
                    <a:lnTo>
                      <a:pt x="6760" y="74"/>
                    </a:lnTo>
                    <a:lnTo>
                      <a:pt x="6760" y="0"/>
                    </a:lnTo>
                    <a:close/>
                    <a:moveTo>
                      <a:pt x="0" y="9"/>
                    </a:moveTo>
                    <a:lnTo>
                      <a:pt x="0" y="83"/>
                    </a:lnTo>
                    <a:lnTo>
                      <a:pt x="970" y="83"/>
                    </a:lnTo>
                    <a:lnTo>
                      <a:pt x="970" y="9"/>
                    </a:lnTo>
                    <a:close/>
                    <a:moveTo>
                      <a:pt x="0" y="223"/>
                    </a:moveTo>
                    <a:lnTo>
                      <a:pt x="0" y="297"/>
                    </a:lnTo>
                    <a:lnTo>
                      <a:pt x="970" y="297"/>
                    </a:lnTo>
                    <a:lnTo>
                      <a:pt x="970" y="223"/>
                    </a:lnTo>
                    <a:close/>
                    <a:moveTo>
                      <a:pt x="2483" y="1121"/>
                    </a:moveTo>
                    <a:lnTo>
                      <a:pt x="2483" y="1121"/>
                    </a:lnTo>
                    <a:cubicBezTo>
                      <a:pt x="2690" y="1121"/>
                      <a:pt x="2882" y="1231"/>
                      <a:pt x="2986" y="1411"/>
                    </a:cubicBezTo>
                    <a:lnTo>
                      <a:pt x="1981" y="1411"/>
                    </a:lnTo>
                    <a:cubicBezTo>
                      <a:pt x="2084" y="1231"/>
                      <a:pt x="2276" y="1121"/>
                      <a:pt x="2483" y="1121"/>
                    </a:cubicBezTo>
                    <a:close/>
                    <a:moveTo>
                      <a:pt x="2482" y="1047"/>
                    </a:moveTo>
                    <a:cubicBezTo>
                      <a:pt x="2224" y="1047"/>
                      <a:pt x="1992" y="1198"/>
                      <a:pt x="1889" y="1435"/>
                    </a:cubicBezTo>
                    <a:lnTo>
                      <a:pt x="1865" y="1486"/>
                    </a:lnTo>
                    <a:lnTo>
                      <a:pt x="2446" y="1486"/>
                    </a:lnTo>
                    <a:lnTo>
                      <a:pt x="2446" y="1447"/>
                    </a:lnTo>
                    <a:lnTo>
                      <a:pt x="2520" y="1447"/>
                    </a:lnTo>
                    <a:lnTo>
                      <a:pt x="2520" y="1486"/>
                    </a:lnTo>
                    <a:lnTo>
                      <a:pt x="3101" y="1486"/>
                    </a:lnTo>
                    <a:lnTo>
                      <a:pt x="3077" y="1432"/>
                    </a:lnTo>
                    <a:cubicBezTo>
                      <a:pt x="2974" y="1198"/>
                      <a:pt x="2740" y="1047"/>
                      <a:pt x="2482" y="1047"/>
                    </a:cubicBezTo>
                    <a:close/>
                    <a:moveTo>
                      <a:pt x="6727" y="2123"/>
                    </a:moveTo>
                    <a:lnTo>
                      <a:pt x="6727" y="2242"/>
                    </a:lnTo>
                    <a:lnTo>
                      <a:pt x="3816" y="2247"/>
                    </a:lnTo>
                    <a:lnTo>
                      <a:pt x="3816" y="2126"/>
                    </a:lnTo>
                    <a:lnTo>
                      <a:pt x="6727" y="2123"/>
                    </a:lnTo>
                    <a:close/>
                    <a:moveTo>
                      <a:pt x="792" y="2046"/>
                    </a:moveTo>
                    <a:lnTo>
                      <a:pt x="792" y="2253"/>
                    </a:lnTo>
                    <a:lnTo>
                      <a:pt x="92" y="2253"/>
                    </a:lnTo>
                    <a:lnTo>
                      <a:pt x="92" y="2046"/>
                    </a:lnTo>
                    <a:close/>
                    <a:moveTo>
                      <a:pt x="2446" y="1486"/>
                    </a:moveTo>
                    <a:lnTo>
                      <a:pt x="2446" y="2114"/>
                    </a:lnTo>
                    <a:cubicBezTo>
                      <a:pt x="2446" y="2188"/>
                      <a:pt x="2387" y="2247"/>
                      <a:pt x="2316" y="2247"/>
                    </a:cubicBezTo>
                    <a:cubicBezTo>
                      <a:pt x="2241" y="2247"/>
                      <a:pt x="2185" y="2188"/>
                      <a:pt x="2185" y="2117"/>
                    </a:cubicBezTo>
                    <a:lnTo>
                      <a:pt x="2185" y="2004"/>
                    </a:lnTo>
                    <a:lnTo>
                      <a:pt x="2111" y="2004"/>
                    </a:lnTo>
                    <a:lnTo>
                      <a:pt x="2111" y="2117"/>
                    </a:lnTo>
                    <a:cubicBezTo>
                      <a:pt x="2111" y="2230"/>
                      <a:pt x="2200" y="2322"/>
                      <a:pt x="2316" y="2322"/>
                    </a:cubicBezTo>
                    <a:cubicBezTo>
                      <a:pt x="2428" y="2322"/>
                      <a:pt x="2520" y="2230"/>
                      <a:pt x="2520" y="2117"/>
                    </a:cubicBezTo>
                    <a:lnTo>
                      <a:pt x="2520" y="1486"/>
                    </a:lnTo>
                    <a:close/>
                    <a:moveTo>
                      <a:pt x="6798" y="2049"/>
                    </a:moveTo>
                    <a:lnTo>
                      <a:pt x="3742" y="2052"/>
                    </a:lnTo>
                    <a:lnTo>
                      <a:pt x="3742" y="2322"/>
                    </a:lnTo>
                    <a:lnTo>
                      <a:pt x="6798" y="2316"/>
                    </a:lnTo>
                    <a:lnTo>
                      <a:pt x="6798" y="2049"/>
                    </a:lnTo>
                    <a:close/>
                    <a:moveTo>
                      <a:pt x="18" y="1972"/>
                    </a:moveTo>
                    <a:lnTo>
                      <a:pt x="18" y="2328"/>
                    </a:lnTo>
                    <a:lnTo>
                      <a:pt x="863" y="2328"/>
                    </a:lnTo>
                    <a:lnTo>
                      <a:pt x="863" y="19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3"/>
              <p:cNvSpPr/>
              <p:nvPr/>
            </p:nvSpPr>
            <p:spPr>
              <a:xfrm>
                <a:off x="5971200" y="2236800"/>
                <a:ext cx="150350" cy="2175"/>
              </a:xfrm>
              <a:custGeom>
                <a:avLst/>
                <a:gdLst/>
                <a:ahLst/>
                <a:cxnLst/>
                <a:rect l="l" t="t" r="r" b="b"/>
                <a:pathLst>
                  <a:path w="6014" h="87" extrusionOk="0">
                    <a:moveTo>
                      <a:pt x="6013" y="0"/>
                    </a:moveTo>
                    <a:lnTo>
                      <a:pt x="0" y="12"/>
                    </a:lnTo>
                    <a:lnTo>
                      <a:pt x="0" y="86"/>
                    </a:lnTo>
                    <a:lnTo>
                      <a:pt x="6013" y="74"/>
                    </a:lnTo>
                    <a:lnTo>
                      <a:pt x="6013"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3"/>
              <p:cNvSpPr/>
              <p:nvPr/>
            </p:nvSpPr>
            <p:spPr>
              <a:xfrm>
                <a:off x="6349500" y="2277050"/>
                <a:ext cx="850" cy="11800"/>
              </a:xfrm>
              <a:custGeom>
                <a:avLst/>
                <a:gdLst/>
                <a:ahLst/>
                <a:cxnLst/>
                <a:rect l="l" t="t" r="r" b="b"/>
                <a:pathLst>
                  <a:path w="34" h="472" extrusionOk="0">
                    <a:moveTo>
                      <a:pt x="34" y="0"/>
                    </a:moveTo>
                    <a:cubicBezTo>
                      <a:pt x="13" y="77"/>
                      <a:pt x="1" y="154"/>
                      <a:pt x="1" y="234"/>
                    </a:cubicBezTo>
                    <a:cubicBezTo>
                      <a:pt x="1" y="314"/>
                      <a:pt x="13" y="394"/>
                      <a:pt x="34" y="471"/>
                    </a:cubicBezTo>
                    <a:lnTo>
                      <a:pt x="34" y="0"/>
                    </a:lnTo>
                    <a:close/>
                  </a:path>
                </a:pathLst>
              </a:custGeom>
              <a:solidFill>
                <a:srgbClr val="FA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3"/>
              <p:cNvSpPr/>
              <p:nvPr/>
            </p:nvSpPr>
            <p:spPr>
              <a:xfrm>
                <a:off x="6366050" y="2254050"/>
                <a:ext cx="26625" cy="58075"/>
              </a:xfrm>
              <a:custGeom>
                <a:avLst/>
                <a:gdLst/>
                <a:ahLst/>
                <a:cxnLst/>
                <a:rect l="l" t="t" r="r" b="b"/>
                <a:pathLst>
                  <a:path w="1065" h="2323" extrusionOk="0">
                    <a:moveTo>
                      <a:pt x="380" y="1"/>
                    </a:moveTo>
                    <a:lnTo>
                      <a:pt x="380" y="1"/>
                    </a:lnTo>
                    <a:cubicBezTo>
                      <a:pt x="326" y="185"/>
                      <a:pt x="184" y="330"/>
                      <a:pt x="0" y="386"/>
                    </a:cubicBezTo>
                    <a:lnTo>
                      <a:pt x="3" y="1786"/>
                    </a:lnTo>
                    <a:cubicBezTo>
                      <a:pt x="231" y="1878"/>
                      <a:pt x="350" y="2094"/>
                      <a:pt x="368" y="2322"/>
                    </a:cubicBezTo>
                    <a:cubicBezTo>
                      <a:pt x="1059" y="1706"/>
                      <a:pt x="1064" y="627"/>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3"/>
              <p:cNvSpPr/>
              <p:nvPr/>
            </p:nvSpPr>
            <p:spPr>
              <a:xfrm>
                <a:off x="6336625" y="2275550"/>
                <a:ext cx="14550" cy="14050"/>
              </a:xfrm>
              <a:custGeom>
                <a:avLst/>
                <a:gdLst/>
                <a:ahLst/>
                <a:cxnLst/>
                <a:rect l="l" t="t" r="r" b="b"/>
                <a:pathLst>
                  <a:path w="582" h="562" extrusionOk="0">
                    <a:moveTo>
                      <a:pt x="581" y="1"/>
                    </a:moveTo>
                    <a:lnTo>
                      <a:pt x="0" y="4"/>
                    </a:lnTo>
                    <a:lnTo>
                      <a:pt x="3" y="561"/>
                    </a:lnTo>
                    <a:lnTo>
                      <a:pt x="581" y="561"/>
                    </a:lnTo>
                    <a:lnTo>
                      <a:pt x="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3"/>
              <p:cNvSpPr/>
              <p:nvPr/>
            </p:nvSpPr>
            <p:spPr>
              <a:xfrm>
                <a:off x="6365525" y="2422675"/>
                <a:ext cx="113125" cy="108775"/>
              </a:xfrm>
              <a:custGeom>
                <a:avLst/>
                <a:gdLst/>
                <a:ahLst/>
                <a:cxnLst/>
                <a:rect l="l" t="t" r="r" b="b"/>
                <a:pathLst>
                  <a:path w="4525" h="4351" extrusionOk="0">
                    <a:moveTo>
                      <a:pt x="2347" y="839"/>
                    </a:moveTo>
                    <a:cubicBezTo>
                      <a:pt x="2519" y="839"/>
                      <a:pt x="2693" y="872"/>
                      <a:pt x="2858" y="941"/>
                    </a:cubicBezTo>
                    <a:cubicBezTo>
                      <a:pt x="3356" y="1145"/>
                      <a:pt x="3683" y="1632"/>
                      <a:pt x="3683" y="2174"/>
                    </a:cubicBezTo>
                    <a:cubicBezTo>
                      <a:pt x="3686" y="2912"/>
                      <a:pt x="3087" y="3511"/>
                      <a:pt x="2348" y="3511"/>
                    </a:cubicBezTo>
                    <a:cubicBezTo>
                      <a:pt x="1809" y="3511"/>
                      <a:pt x="1323" y="3188"/>
                      <a:pt x="1112" y="2690"/>
                    </a:cubicBezTo>
                    <a:cubicBezTo>
                      <a:pt x="905" y="2189"/>
                      <a:pt x="1020" y="1614"/>
                      <a:pt x="1400" y="1231"/>
                    </a:cubicBezTo>
                    <a:cubicBezTo>
                      <a:pt x="1656" y="975"/>
                      <a:pt x="1998" y="839"/>
                      <a:pt x="2347" y="839"/>
                    </a:cubicBezTo>
                    <a:close/>
                    <a:moveTo>
                      <a:pt x="2351" y="1"/>
                    </a:moveTo>
                    <a:cubicBezTo>
                      <a:pt x="2349" y="1"/>
                      <a:pt x="2347" y="1"/>
                      <a:pt x="2345" y="1"/>
                    </a:cubicBezTo>
                    <a:cubicBezTo>
                      <a:pt x="1465" y="1"/>
                      <a:pt x="673" y="532"/>
                      <a:pt x="335" y="1347"/>
                    </a:cubicBezTo>
                    <a:cubicBezTo>
                      <a:pt x="0" y="2159"/>
                      <a:pt x="190" y="3093"/>
                      <a:pt x="813" y="3716"/>
                    </a:cubicBezTo>
                    <a:cubicBezTo>
                      <a:pt x="1229" y="4130"/>
                      <a:pt x="1784" y="4351"/>
                      <a:pt x="2349" y="4351"/>
                    </a:cubicBezTo>
                    <a:cubicBezTo>
                      <a:pt x="2629" y="4351"/>
                      <a:pt x="2912" y="4296"/>
                      <a:pt x="3182" y="4184"/>
                    </a:cubicBezTo>
                    <a:cubicBezTo>
                      <a:pt x="3994" y="3846"/>
                      <a:pt x="4525" y="3052"/>
                      <a:pt x="4522" y="2171"/>
                    </a:cubicBezTo>
                    <a:cubicBezTo>
                      <a:pt x="4522" y="972"/>
                      <a:pt x="3549" y="1"/>
                      <a:pt x="2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3"/>
              <p:cNvSpPr/>
              <p:nvPr/>
            </p:nvSpPr>
            <p:spPr>
              <a:xfrm>
                <a:off x="6387450" y="2443975"/>
                <a:ext cx="73500" cy="66875"/>
              </a:xfrm>
              <a:custGeom>
                <a:avLst/>
                <a:gdLst/>
                <a:ahLst/>
                <a:cxnLst/>
                <a:rect l="l" t="t" r="r" b="b"/>
                <a:pathLst>
                  <a:path w="2940" h="2675" extrusionOk="0">
                    <a:moveTo>
                      <a:pt x="1469" y="1"/>
                    </a:moveTo>
                    <a:cubicBezTo>
                      <a:pt x="1369" y="1"/>
                      <a:pt x="1268" y="12"/>
                      <a:pt x="1166" y="35"/>
                    </a:cubicBezTo>
                    <a:cubicBezTo>
                      <a:pt x="449" y="204"/>
                      <a:pt x="1" y="922"/>
                      <a:pt x="170" y="1642"/>
                    </a:cubicBezTo>
                    <a:cubicBezTo>
                      <a:pt x="312" y="2257"/>
                      <a:pt x="862" y="2674"/>
                      <a:pt x="1468" y="2674"/>
                    </a:cubicBezTo>
                    <a:cubicBezTo>
                      <a:pt x="1569" y="2674"/>
                      <a:pt x="1671" y="2663"/>
                      <a:pt x="1774" y="2639"/>
                    </a:cubicBezTo>
                    <a:cubicBezTo>
                      <a:pt x="2494" y="2470"/>
                      <a:pt x="2939" y="1752"/>
                      <a:pt x="2773" y="1032"/>
                    </a:cubicBezTo>
                    <a:cubicBezTo>
                      <a:pt x="2628" y="416"/>
                      <a:pt x="2076"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3"/>
              <p:cNvSpPr/>
              <p:nvPr/>
            </p:nvSpPr>
            <p:spPr>
              <a:xfrm>
                <a:off x="6407250" y="2462575"/>
                <a:ext cx="34125" cy="29950"/>
              </a:xfrm>
              <a:custGeom>
                <a:avLst/>
                <a:gdLst/>
                <a:ahLst/>
                <a:cxnLst/>
                <a:rect l="l" t="t" r="r" b="b"/>
                <a:pathLst>
                  <a:path w="1365" h="1198" extrusionOk="0">
                    <a:moveTo>
                      <a:pt x="681" y="0"/>
                    </a:moveTo>
                    <a:cubicBezTo>
                      <a:pt x="600" y="0"/>
                      <a:pt x="516" y="17"/>
                      <a:pt x="436" y="53"/>
                    </a:cubicBezTo>
                    <a:cubicBezTo>
                      <a:pt x="137" y="187"/>
                      <a:pt x="1" y="543"/>
                      <a:pt x="137" y="845"/>
                    </a:cubicBezTo>
                    <a:cubicBezTo>
                      <a:pt x="235" y="1065"/>
                      <a:pt x="454" y="1197"/>
                      <a:pt x="683" y="1197"/>
                    </a:cubicBezTo>
                    <a:cubicBezTo>
                      <a:pt x="765" y="1197"/>
                      <a:pt x="849" y="1180"/>
                      <a:pt x="928" y="1144"/>
                    </a:cubicBezTo>
                    <a:cubicBezTo>
                      <a:pt x="1228" y="1008"/>
                      <a:pt x="1364" y="655"/>
                      <a:pt x="1228" y="353"/>
                    </a:cubicBezTo>
                    <a:cubicBezTo>
                      <a:pt x="1128" y="132"/>
                      <a:pt x="910"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3"/>
              <p:cNvSpPr/>
              <p:nvPr/>
            </p:nvSpPr>
            <p:spPr>
              <a:xfrm>
                <a:off x="6394800" y="2447675"/>
                <a:ext cx="58875" cy="58800"/>
              </a:xfrm>
              <a:custGeom>
                <a:avLst/>
                <a:gdLst/>
                <a:ahLst/>
                <a:cxnLst/>
                <a:rect l="l" t="t" r="r" b="b"/>
                <a:pathLst>
                  <a:path w="2355" h="2352" extrusionOk="0">
                    <a:moveTo>
                      <a:pt x="1174" y="71"/>
                    </a:moveTo>
                    <a:cubicBezTo>
                      <a:pt x="1782" y="71"/>
                      <a:pt x="2277" y="566"/>
                      <a:pt x="2277" y="1174"/>
                    </a:cubicBezTo>
                    <a:cubicBezTo>
                      <a:pt x="2277" y="1785"/>
                      <a:pt x="1782" y="2277"/>
                      <a:pt x="1174" y="2277"/>
                    </a:cubicBezTo>
                    <a:cubicBezTo>
                      <a:pt x="567" y="2277"/>
                      <a:pt x="72" y="1785"/>
                      <a:pt x="72" y="1174"/>
                    </a:cubicBezTo>
                    <a:cubicBezTo>
                      <a:pt x="72" y="566"/>
                      <a:pt x="567" y="71"/>
                      <a:pt x="1174" y="71"/>
                    </a:cubicBezTo>
                    <a:close/>
                    <a:moveTo>
                      <a:pt x="1177" y="0"/>
                    </a:moveTo>
                    <a:cubicBezTo>
                      <a:pt x="528" y="0"/>
                      <a:pt x="0" y="525"/>
                      <a:pt x="0" y="1174"/>
                    </a:cubicBezTo>
                    <a:cubicBezTo>
                      <a:pt x="0" y="1823"/>
                      <a:pt x="528" y="2351"/>
                      <a:pt x="1177" y="2351"/>
                    </a:cubicBezTo>
                    <a:cubicBezTo>
                      <a:pt x="1827" y="2351"/>
                      <a:pt x="2354" y="1823"/>
                      <a:pt x="2354" y="1174"/>
                    </a:cubicBezTo>
                    <a:cubicBezTo>
                      <a:pt x="2354" y="525"/>
                      <a:pt x="1827" y="0"/>
                      <a:pt x="1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3"/>
              <p:cNvSpPr/>
              <p:nvPr/>
            </p:nvSpPr>
            <p:spPr>
              <a:xfrm>
                <a:off x="6035750" y="2423200"/>
                <a:ext cx="113075" cy="108725"/>
              </a:xfrm>
              <a:custGeom>
                <a:avLst/>
                <a:gdLst/>
                <a:ahLst/>
                <a:cxnLst/>
                <a:rect l="l" t="t" r="r" b="b"/>
                <a:pathLst>
                  <a:path w="4523" h="4349" extrusionOk="0">
                    <a:moveTo>
                      <a:pt x="2348" y="838"/>
                    </a:moveTo>
                    <a:cubicBezTo>
                      <a:pt x="2519" y="838"/>
                      <a:pt x="2691" y="870"/>
                      <a:pt x="2856" y="938"/>
                    </a:cubicBezTo>
                    <a:cubicBezTo>
                      <a:pt x="3357" y="1145"/>
                      <a:pt x="3683" y="1631"/>
                      <a:pt x="3683" y="2171"/>
                    </a:cubicBezTo>
                    <a:cubicBezTo>
                      <a:pt x="3683" y="2909"/>
                      <a:pt x="3087" y="3508"/>
                      <a:pt x="2349" y="3511"/>
                    </a:cubicBezTo>
                    <a:cubicBezTo>
                      <a:pt x="1806" y="3511"/>
                      <a:pt x="1320" y="3188"/>
                      <a:pt x="1113" y="2687"/>
                    </a:cubicBezTo>
                    <a:cubicBezTo>
                      <a:pt x="905" y="2189"/>
                      <a:pt x="1018" y="1614"/>
                      <a:pt x="1400" y="1231"/>
                    </a:cubicBezTo>
                    <a:cubicBezTo>
                      <a:pt x="1655" y="974"/>
                      <a:pt x="1998" y="838"/>
                      <a:pt x="2348" y="838"/>
                    </a:cubicBezTo>
                    <a:close/>
                    <a:moveTo>
                      <a:pt x="2348" y="1"/>
                    </a:moveTo>
                    <a:cubicBezTo>
                      <a:pt x="2347" y="1"/>
                      <a:pt x="2345" y="1"/>
                      <a:pt x="2343" y="1"/>
                    </a:cubicBezTo>
                    <a:cubicBezTo>
                      <a:pt x="1462" y="1"/>
                      <a:pt x="671" y="531"/>
                      <a:pt x="336" y="1344"/>
                    </a:cubicBezTo>
                    <a:cubicBezTo>
                      <a:pt x="1" y="2159"/>
                      <a:pt x="188" y="3093"/>
                      <a:pt x="810" y="3716"/>
                    </a:cubicBezTo>
                    <a:cubicBezTo>
                      <a:pt x="1225" y="4129"/>
                      <a:pt x="1781" y="4348"/>
                      <a:pt x="2345" y="4348"/>
                    </a:cubicBezTo>
                    <a:cubicBezTo>
                      <a:pt x="2627" y="4348"/>
                      <a:pt x="2912" y="4294"/>
                      <a:pt x="3182" y="4181"/>
                    </a:cubicBezTo>
                    <a:cubicBezTo>
                      <a:pt x="3994" y="3846"/>
                      <a:pt x="4522" y="3051"/>
                      <a:pt x="4522" y="2171"/>
                    </a:cubicBezTo>
                    <a:cubicBezTo>
                      <a:pt x="4519" y="972"/>
                      <a:pt x="3547" y="1"/>
                      <a:pt x="2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3"/>
              <p:cNvSpPr/>
              <p:nvPr/>
            </p:nvSpPr>
            <p:spPr>
              <a:xfrm>
                <a:off x="6058375" y="2444100"/>
                <a:ext cx="69475" cy="66850"/>
              </a:xfrm>
              <a:custGeom>
                <a:avLst/>
                <a:gdLst/>
                <a:ahLst/>
                <a:cxnLst/>
                <a:rect l="l" t="t" r="r" b="b"/>
                <a:pathLst>
                  <a:path w="2779" h="2674" extrusionOk="0">
                    <a:moveTo>
                      <a:pt x="1441" y="1"/>
                    </a:moveTo>
                    <a:cubicBezTo>
                      <a:pt x="898" y="4"/>
                      <a:pt x="412" y="330"/>
                      <a:pt x="208" y="828"/>
                    </a:cubicBezTo>
                    <a:cubicBezTo>
                      <a:pt x="0" y="1329"/>
                      <a:pt x="116" y="1904"/>
                      <a:pt x="498" y="2284"/>
                    </a:cubicBezTo>
                    <a:cubicBezTo>
                      <a:pt x="753" y="2539"/>
                      <a:pt x="1094" y="2674"/>
                      <a:pt x="1441" y="2674"/>
                    </a:cubicBezTo>
                    <a:cubicBezTo>
                      <a:pt x="1614" y="2674"/>
                      <a:pt x="1788" y="2640"/>
                      <a:pt x="1954" y="2571"/>
                    </a:cubicBezTo>
                    <a:cubicBezTo>
                      <a:pt x="2455" y="2364"/>
                      <a:pt x="2778" y="1877"/>
                      <a:pt x="2778" y="1335"/>
                    </a:cubicBezTo>
                    <a:cubicBezTo>
                      <a:pt x="2778" y="597"/>
                      <a:pt x="2179" y="1"/>
                      <a:pt x="1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3"/>
              <p:cNvSpPr/>
              <p:nvPr/>
            </p:nvSpPr>
            <p:spPr>
              <a:xfrm>
                <a:off x="6079425" y="2462550"/>
                <a:ext cx="29950" cy="29975"/>
              </a:xfrm>
              <a:custGeom>
                <a:avLst/>
                <a:gdLst/>
                <a:ahLst/>
                <a:cxnLst/>
                <a:rect l="l" t="t" r="r" b="b"/>
                <a:pathLst>
                  <a:path w="1198" h="1199" extrusionOk="0">
                    <a:moveTo>
                      <a:pt x="599" y="1"/>
                    </a:moveTo>
                    <a:cubicBezTo>
                      <a:pt x="270" y="1"/>
                      <a:pt x="0" y="271"/>
                      <a:pt x="0" y="600"/>
                    </a:cubicBezTo>
                    <a:cubicBezTo>
                      <a:pt x="0" y="932"/>
                      <a:pt x="270" y="1199"/>
                      <a:pt x="599" y="1199"/>
                    </a:cubicBezTo>
                    <a:cubicBezTo>
                      <a:pt x="931" y="1199"/>
                      <a:pt x="1198" y="932"/>
                      <a:pt x="1198" y="600"/>
                    </a:cubicBezTo>
                    <a:cubicBezTo>
                      <a:pt x="1198" y="271"/>
                      <a:pt x="931"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3"/>
              <p:cNvSpPr/>
              <p:nvPr/>
            </p:nvSpPr>
            <p:spPr>
              <a:xfrm>
                <a:off x="6065475" y="2448100"/>
                <a:ext cx="57925" cy="58875"/>
              </a:xfrm>
              <a:custGeom>
                <a:avLst/>
                <a:gdLst/>
                <a:ahLst/>
                <a:cxnLst/>
                <a:rect l="l" t="t" r="r" b="b"/>
                <a:pathLst>
                  <a:path w="2317" h="2355" extrusionOk="0">
                    <a:moveTo>
                      <a:pt x="1157" y="75"/>
                    </a:moveTo>
                    <a:cubicBezTo>
                      <a:pt x="1759" y="87"/>
                      <a:pt x="2242" y="576"/>
                      <a:pt x="2242" y="1178"/>
                    </a:cubicBezTo>
                    <a:cubicBezTo>
                      <a:pt x="2242" y="1780"/>
                      <a:pt x="1762" y="2269"/>
                      <a:pt x="1160" y="2281"/>
                    </a:cubicBezTo>
                    <a:lnTo>
                      <a:pt x="1157" y="2281"/>
                    </a:lnTo>
                    <a:cubicBezTo>
                      <a:pt x="555" y="2269"/>
                      <a:pt x="75" y="1780"/>
                      <a:pt x="75" y="1178"/>
                    </a:cubicBezTo>
                    <a:cubicBezTo>
                      <a:pt x="75" y="576"/>
                      <a:pt x="555" y="87"/>
                      <a:pt x="1157" y="75"/>
                    </a:cubicBezTo>
                    <a:close/>
                    <a:moveTo>
                      <a:pt x="1157" y="1"/>
                    </a:moveTo>
                    <a:cubicBezTo>
                      <a:pt x="517" y="13"/>
                      <a:pt x="1" y="537"/>
                      <a:pt x="1" y="1178"/>
                    </a:cubicBezTo>
                    <a:cubicBezTo>
                      <a:pt x="1" y="1821"/>
                      <a:pt x="517" y="2343"/>
                      <a:pt x="1157" y="2355"/>
                    </a:cubicBezTo>
                    <a:lnTo>
                      <a:pt x="1160" y="2355"/>
                    </a:lnTo>
                    <a:cubicBezTo>
                      <a:pt x="1800" y="2343"/>
                      <a:pt x="2316" y="1818"/>
                      <a:pt x="2313" y="1178"/>
                    </a:cubicBezTo>
                    <a:cubicBezTo>
                      <a:pt x="2313" y="535"/>
                      <a:pt x="1800" y="13"/>
                      <a:pt x="1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3"/>
              <p:cNvSpPr/>
              <p:nvPr/>
            </p:nvSpPr>
            <p:spPr>
              <a:xfrm>
                <a:off x="6121725" y="2346850"/>
                <a:ext cx="142275" cy="21075"/>
              </a:xfrm>
              <a:custGeom>
                <a:avLst/>
                <a:gdLst/>
                <a:ahLst/>
                <a:cxnLst/>
                <a:rect l="l" t="t" r="r" b="b"/>
                <a:pathLst>
                  <a:path w="5691" h="843" extrusionOk="0">
                    <a:moveTo>
                      <a:pt x="5690" y="1"/>
                    </a:moveTo>
                    <a:lnTo>
                      <a:pt x="1" y="10"/>
                    </a:lnTo>
                    <a:lnTo>
                      <a:pt x="1" y="843"/>
                    </a:lnTo>
                    <a:lnTo>
                      <a:pt x="5068" y="834"/>
                    </a:lnTo>
                    <a:cubicBezTo>
                      <a:pt x="5353" y="834"/>
                      <a:pt x="5599" y="626"/>
                      <a:pt x="5640" y="342"/>
                    </a:cubicBezTo>
                    <a:lnTo>
                      <a:pt x="5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3"/>
              <p:cNvSpPr/>
              <p:nvPr/>
            </p:nvSpPr>
            <p:spPr>
              <a:xfrm>
                <a:off x="5961200" y="2359525"/>
                <a:ext cx="160550" cy="8550"/>
              </a:xfrm>
              <a:custGeom>
                <a:avLst/>
                <a:gdLst/>
                <a:ahLst/>
                <a:cxnLst/>
                <a:rect l="l" t="t" r="r" b="b"/>
                <a:pathLst>
                  <a:path w="6422" h="342" extrusionOk="0">
                    <a:moveTo>
                      <a:pt x="6422" y="1"/>
                    </a:moveTo>
                    <a:lnTo>
                      <a:pt x="0" y="10"/>
                    </a:lnTo>
                    <a:cubicBezTo>
                      <a:pt x="267" y="224"/>
                      <a:pt x="597" y="342"/>
                      <a:pt x="939" y="342"/>
                    </a:cubicBezTo>
                    <a:cubicBezTo>
                      <a:pt x="943" y="342"/>
                      <a:pt x="948" y="342"/>
                      <a:pt x="952" y="342"/>
                    </a:cubicBezTo>
                    <a:lnTo>
                      <a:pt x="6422" y="336"/>
                    </a:lnTo>
                    <a:lnTo>
                      <a:pt x="6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3"/>
              <p:cNvSpPr/>
              <p:nvPr/>
            </p:nvSpPr>
            <p:spPr>
              <a:xfrm>
                <a:off x="6025525" y="2260800"/>
                <a:ext cx="450025" cy="231575"/>
              </a:xfrm>
              <a:custGeom>
                <a:avLst/>
                <a:gdLst/>
                <a:ahLst/>
                <a:cxnLst/>
                <a:rect l="l" t="t" r="r" b="b"/>
                <a:pathLst>
                  <a:path w="18001" h="9263" extrusionOk="0">
                    <a:moveTo>
                      <a:pt x="12225" y="1"/>
                    </a:moveTo>
                    <a:cubicBezTo>
                      <a:pt x="11996" y="1"/>
                      <a:pt x="11813" y="185"/>
                      <a:pt x="11813" y="413"/>
                    </a:cubicBezTo>
                    <a:lnTo>
                      <a:pt x="11815" y="1946"/>
                    </a:lnTo>
                    <a:lnTo>
                      <a:pt x="12595" y="5263"/>
                    </a:lnTo>
                    <a:cubicBezTo>
                      <a:pt x="12838" y="6295"/>
                      <a:pt x="12655" y="7380"/>
                      <a:pt x="12088" y="8273"/>
                    </a:cubicBezTo>
                    <a:lnTo>
                      <a:pt x="8444" y="8279"/>
                    </a:lnTo>
                    <a:lnTo>
                      <a:pt x="8000" y="6820"/>
                    </a:lnTo>
                    <a:cubicBezTo>
                      <a:pt x="7911" y="6529"/>
                      <a:pt x="7973" y="6212"/>
                      <a:pt x="8169" y="5978"/>
                    </a:cubicBezTo>
                    <a:lnTo>
                      <a:pt x="8735" y="5296"/>
                    </a:lnTo>
                    <a:cubicBezTo>
                      <a:pt x="8851" y="5160"/>
                      <a:pt x="8910" y="4991"/>
                      <a:pt x="8910" y="4813"/>
                    </a:cubicBezTo>
                    <a:lnTo>
                      <a:pt x="8910" y="4273"/>
                    </a:lnTo>
                    <a:lnTo>
                      <a:pt x="1714" y="4285"/>
                    </a:lnTo>
                    <a:cubicBezTo>
                      <a:pt x="365" y="5097"/>
                      <a:pt x="1" y="6473"/>
                      <a:pt x="1" y="7712"/>
                    </a:cubicBezTo>
                    <a:lnTo>
                      <a:pt x="5065" y="7703"/>
                    </a:lnTo>
                    <a:lnTo>
                      <a:pt x="6366" y="8883"/>
                    </a:lnTo>
                    <a:cubicBezTo>
                      <a:pt x="6597" y="9126"/>
                      <a:pt x="6918" y="9263"/>
                      <a:pt x="7253" y="9263"/>
                    </a:cubicBezTo>
                    <a:lnTo>
                      <a:pt x="12379" y="9254"/>
                    </a:lnTo>
                    <a:cubicBezTo>
                      <a:pt x="12951" y="9254"/>
                      <a:pt x="13479" y="8955"/>
                      <a:pt x="13775" y="8465"/>
                    </a:cubicBezTo>
                    <a:lnTo>
                      <a:pt x="14410" y="7955"/>
                    </a:lnTo>
                    <a:cubicBezTo>
                      <a:pt x="14937" y="7534"/>
                      <a:pt x="15590" y="7306"/>
                      <a:pt x="16263" y="7303"/>
                    </a:cubicBezTo>
                    <a:lnTo>
                      <a:pt x="18000" y="7300"/>
                    </a:lnTo>
                    <a:cubicBezTo>
                      <a:pt x="17698" y="5959"/>
                      <a:pt x="16356" y="5248"/>
                      <a:pt x="15253" y="5248"/>
                    </a:cubicBezTo>
                    <a:cubicBezTo>
                      <a:pt x="15242" y="5248"/>
                      <a:pt x="15230" y="5248"/>
                      <a:pt x="15219" y="5248"/>
                    </a:cubicBezTo>
                    <a:lnTo>
                      <a:pt x="12646" y="1495"/>
                    </a:lnTo>
                    <a:lnTo>
                      <a:pt x="12643" y="419"/>
                    </a:lnTo>
                    <a:cubicBezTo>
                      <a:pt x="12643" y="188"/>
                      <a:pt x="12456" y="1"/>
                      <a:pt x="12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3"/>
              <p:cNvSpPr/>
              <p:nvPr/>
            </p:nvSpPr>
            <p:spPr>
              <a:xfrm>
                <a:off x="6051925" y="2371775"/>
                <a:ext cx="196350" cy="72725"/>
              </a:xfrm>
              <a:custGeom>
                <a:avLst/>
                <a:gdLst/>
                <a:ahLst/>
                <a:cxnLst/>
                <a:rect l="l" t="t" r="r" b="b"/>
                <a:pathLst>
                  <a:path w="7854" h="2909" extrusionOk="0">
                    <a:moveTo>
                      <a:pt x="7854" y="0"/>
                    </a:moveTo>
                    <a:lnTo>
                      <a:pt x="3869" y="6"/>
                    </a:lnTo>
                    <a:lnTo>
                      <a:pt x="3869" y="80"/>
                    </a:lnTo>
                    <a:lnTo>
                      <a:pt x="7854" y="74"/>
                    </a:lnTo>
                    <a:lnTo>
                      <a:pt x="7854" y="0"/>
                    </a:lnTo>
                    <a:close/>
                    <a:moveTo>
                      <a:pt x="5126" y="584"/>
                    </a:moveTo>
                    <a:cubicBezTo>
                      <a:pt x="5165" y="584"/>
                      <a:pt x="5197" y="617"/>
                      <a:pt x="5200" y="658"/>
                    </a:cubicBezTo>
                    <a:cubicBezTo>
                      <a:pt x="5200" y="700"/>
                      <a:pt x="5165" y="732"/>
                      <a:pt x="5126" y="732"/>
                    </a:cubicBezTo>
                    <a:lnTo>
                      <a:pt x="3982" y="732"/>
                    </a:lnTo>
                    <a:cubicBezTo>
                      <a:pt x="3881" y="732"/>
                      <a:pt x="3881" y="584"/>
                      <a:pt x="3982" y="584"/>
                    </a:cubicBezTo>
                    <a:close/>
                    <a:moveTo>
                      <a:pt x="3982" y="510"/>
                    </a:moveTo>
                    <a:cubicBezTo>
                      <a:pt x="3783" y="510"/>
                      <a:pt x="3783" y="807"/>
                      <a:pt x="3982" y="807"/>
                    </a:cubicBezTo>
                    <a:lnTo>
                      <a:pt x="5126" y="807"/>
                    </a:lnTo>
                    <a:cubicBezTo>
                      <a:pt x="5322" y="807"/>
                      <a:pt x="5322" y="510"/>
                      <a:pt x="5126" y="510"/>
                    </a:cubicBezTo>
                    <a:close/>
                    <a:moveTo>
                      <a:pt x="5126" y="1085"/>
                    </a:moveTo>
                    <a:cubicBezTo>
                      <a:pt x="5224" y="1085"/>
                      <a:pt x="5224" y="1233"/>
                      <a:pt x="5126" y="1233"/>
                    </a:cubicBezTo>
                    <a:lnTo>
                      <a:pt x="3982" y="1233"/>
                    </a:lnTo>
                    <a:cubicBezTo>
                      <a:pt x="3940" y="1233"/>
                      <a:pt x="3908" y="1198"/>
                      <a:pt x="3908" y="1159"/>
                    </a:cubicBezTo>
                    <a:cubicBezTo>
                      <a:pt x="3908" y="1118"/>
                      <a:pt x="3940" y="1085"/>
                      <a:pt x="3982" y="1085"/>
                    </a:cubicBezTo>
                    <a:close/>
                    <a:moveTo>
                      <a:pt x="3982" y="1011"/>
                    </a:moveTo>
                    <a:cubicBezTo>
                      <a:pt x="3899" y="1011"/>
                      <a:pt x="3834" y="1076"/>
                      <a:pt x="3834" y="1159"/>
                    </a:cubicBezTo>
                    <a:cubicBezTo>
                      <a:pt x="3834" y="1239"/>
                      <a:pt x="3899" y="1308"/>
                      <a:pt x="3982" y="1308"/>
                    </a:cubicBezTo>
                    <a:lnTo>
                      <a:pt x="5126" y="1308"/>
                    </a:lnTo>
                    <a:cubicBezTo>
                      <a:pt x="5322" y="1308"/>
                      <a:pt x="5322" y="1011"/>
                      <a:pt x="5126" y="1011"/>
                    </a:cubicBezTo>
                    <a:close/>
                    <a:moveTo>
                      <a:pt x="5126" y="1577"/>
                    </a:moveTo>
                    <a:cubicBezTo>
                      <a:pt x="5224" y="1577"/>
                      <a:pt x="5224" y="1726"/>
                      <a:pt x="5126" y="1726"/>
                    </a:cubicBezTo>
                    <a:lnTo>
                      <a:pt x="3982" y="1726"/>
                    </a:lnTo>
                    <a:cubicBezTo>
                      <a:pt x="3884" y="1726"/>
                      <a:pt x="3884" y="1577"/>
                      <a:pt x="3982" y="1577"/>
                    </a:cubicBezTo>
                    <a:close/>
                    <a:moveTo>
                      <a:pt x="3982" y="1506"/>
                    </a:moveTo>
                    <a:cubicBezTo>
                      <a:pt x="3786" y="1506"/>
                      <a:pt x="3786" y="1803"/>
                      <a:pt x="3982" y="1803"/>
                    </a:cubicBezTo>
                    <a:lnTo>
                      <a:pt x="5126" y="1803"/>
                    </a:lnTo>
                    <a:cubicBezTo>
                      <a:pt x="5325" y="1803"/>
                      <a:pt x="5325" y="1506"/>
                      <a:pt x="5126" y="1506"/>
                    </a:cubicBezTo>
                    <a:close/>
                    <a:moveTo>
                      <a:pt x="0" y="999"/>
                    </a:moveTo>
                    <a:lnTo>
                      <a:pt x="0" y="1073"/>
                    </a:lnTo>
                    <a:lnTo>
                      <a:pt x="1050" y="1073"/>
                    </a:lnTo>
                    <a:cubicBezTo>
                      <a:pt x="1826" y="1073"/>
                      <a:pt x="2565" y="1420"/>
                      <a:pt x="3060" y="2022"/>
                    </a:cubicBezTo>
                    <a:lnTo>
                      <a:pt x="3789" y="2909"/>
                    </a:lnTo>
                    <a:lnTo>
                      <a:pt x="3846" y="2861"/>
                    </a:lnTo>
                    <a:lnTo>
                      <a:pt x="3116" y="1975"/>
                    </a:lnTo>
                    <a:cubicBezTo>
                      <a:pt x="2606" y="1358"/>
                      <a:pt x="1850" y="999"/>
                      <a:pt x="1050" y="9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3"/>
              <p:cNvSpPr/>
              <p:nvPr/>
            </p:nvSpPr>
            <p:spPr>
              <a:xfrm>
                <a:off x="6347200" y="2251850"/>
                <a:ext cx="30050" cy="62050"/>
              </a:xfrm>
              <a:custGeom>
                <a:avLst/>
                <a:gdLst/>
                <a:ahLst/>
                <a:cxnLst/>
                <a:rect l="l" t="t" r="r" b="b"/>
                <a:pathLst>
                  <a:path w="1202" h="2482" extrusionOk="0">
                    <a:moveTo>
                      <a:pt x="1199" y="0"/>
                    </a:moveTo>
                    <a:cubicBezTo>
                      <a:pt x="529" y="24"/>
                      <a:pt x="1" y="572"/>
                      <a:pt x="1" y="1242"/>
                    </a:cubicBezTo>
                    <a:cubicBezTo>
                      <a:pt x="4" y="1912"/>
                      <a:pt x="535" y="2461"/>
                      <a:pt x="1202" y="2482"/>
                    </a:cubicBezTo>
                    <a:lnTo>
                      <a:pt x="11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3"/>
              <p:cNvSpPr/>
              <p:nvPr/>
            </p:nvSpPr>
            <p:spPr>
              <a:xfrm>
                <a:off x="6235725" y="2297350"/>
                <a:ext cx="170300" cy="181175"/>
              </a:xfrm>
              <a:custGeom>
                <a:avLst/>
                <a:gdLst/>
                <a:ahLst/>
                <a:cxnLst/>
                <a:rect l="l" t="t" r="r" b="b"/>
                <a:pathLst>
                  <a:path w="6812" h="7247" extrusionOk="0">
                    <a:moveTo>
                      <a:pt x="4220" y="0"/>
                    </a:moveTo>
                    <a:lnTo>
                      <a:pt x="3390" y="454"/>
                    </a:lnTo>
                    <a:lnTo>
                      <a:pt x="3425" y="519"/>
                    </a:lnTo>
                    <a:lnTo>
                      <a:pt x="4255" y="66"/>
                    </a:lnTo>
                    <a:lnTo>
                      <a:pt x="4220" y="0"/>
                    </a:lnTo>
                    <a:close/>
                    <a:moveTo>
                      <a:pt x="6808" y="3751"/>
                    </a:moveTo>
                    <a:cubicBezTo>
                      <a:pt x="6793" y="3751"/>
                      <a:pt x="5453" y="3864"/>
                      <a:pt x="5284" y="5210"/>
                    </a:cubicBezTo>
                    <a:lnTo>
                      <a:pt x="5358" y="5218"/>
                    </a:lnTo>
                    <a:cubicBezTo>
                      <a:pt x="5518" y="3935"/>
                      <a:pt x="6761" y="3828"/>
                      <a:pt x="6811" y="3825"/>
                    </a:cubicBezTo>
                    <a:lnTo>
                      <a:pt x="6808" y="3751"/>
                    </a:lnTo>
                    <a:close/>
                    <a:moveTo>
                      <a:pt x="72" y="6808"/>
                    </a:moveTo>
                    <a:lnTo>
                      <a:pt x="1" y="6828"/>
                    </a:lnTo>
                    <a:lnTo>
                      <a:pt x="134" y="7246"/>
                    </a:lnTo>
                    <a:lnTo>
                      <a:pt x="3745" y="7243"/>
                    </a:lnTo>
                    <a:lnTo>
                      <a:pt x="3745" y="7169"/>
                    </a:lnTo>
                    <a:lnTo>
                      <a:pt x="188" y="7172"/>
                    </a:lnTo>
                    <a:lnTo>
                      <a:pt x="72" y="68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3"/>
              <p:cNvSpPr/>
              <p:nvPr/>
            </p:nvSpPr>
            <p:spPr>
              <a:xfrm>
                <a:off x="6191550" y="2079800"/>
                <a:ext cx="69650" cy="90075"/>
              </a:xfrm>
              <a:custGeom>
                <a:avLst/>
                <a:gdLst/>
                <a:ahLst/>
                <a:cxnLst/>
                <a:rect l="l" t="t" r="r" b="b"/>
                <a:pathLst>
                  <a:path w="2786" h="3603" extrusionOk="0">
                    <a:moveTo>
                      <a:pt x="769" y="1"/>
                    </a:moveTo>
                    <a:cubicBezTo>
                      <a:pt x="769" y="1"/>
                      <a:pt x="51" y="1027"/>
                      <a:pt x="63" y="1047"/>
                    </a:cubicBezTo>
                    <a:cubicBezTo>
                      <a:pt x="78" y="1068"/>
                      <a:pt x="229" y="1880"/>
                      <a:pt x="229" y="1880"/>
                    </a:cubicBezTo>
                    <a:lnTo>
                      <a:pt x="137" y="2524"/>
                    </a:lnTo>
                    <a:lnTo>
                      <a:pt x="1" y="2885"/>
                    </a:lnTo>
                    <a:lnTo>
                      <a:pt x="899" y="3603"/>
                    </a:lnTo>
                    <a:lnTo>
                      <a:pt x="1080" y="2960"/>
                    </a:lnTo>
                    <a:cubicBezTo>
                      <a:pt x="1215" y="2986"/>
                      <a:pt x="1342" y="2999"/>
                      <a:pt x="1461" y="2999"/>
                    </a:cubicBezTo>
                    <a:cubicBezTo>
                      <a:pt x="2359" y="2999"/>
                      <a:pt x="2785" y="2238"/>
                      <a:pt x="2654" y="576"/>
                    </a:cubicBezTo>
                    <a:lnTo>
                      <a:pt x="2174" y="104"/>
                    </a:lnTo>
                    <a:lnTo>
                      <a:pt x="769" y="1"/>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3"/>
              <p:cNvSpPr/>
              <p:nvPr/>
            </p:nvSpPr>
            <p:spPr>
              <a:xfrm>
                <a:off x="6168075" y="2056850"/>
                <a:ext cx="93850" cy="86050"/>
              </a:xfrm>
              <a:custGeom>
                <a:avLst/>
                <a:gdLst/>
                <a:ahLst/>
                <a:cxnLst/>
                <a:rect l="l" t="t" r="r" b="b"/>
                <a:pathLst>
                  <a:path w="3754" h="3442" extrusionOk="0">
                    <a:moveTo>
                      <a:pt x="1956" y="1"/>
                    </a:moveTo>
                    <a:cubicBezTo>
                      <a:pt x="1889" y="1"/>
                      <a:pt x="1822" y="4"/>
                      <a:pt x="1755" y="11"/>
                    </a:cubicBezTo>
                    <a:cubicBezTo>
                      <a:pt x="961" y="97"/>
                      <a:pt x="311" y="690"/>
                      <a:pt x="157" y="1476"/>
                    </a:cubicBezTo>
                    <a:cubicBezTo>
                      <a:pt x="0" y="2262"/>
                      <a:pt x="374" y="3056"/>
                      <a:pt x="1076" y="3442"/>
                    </a:cubicBezTo>
                    <a:cubicBezTo>
                      <a:pt x="1078" y="3442"/>
                      <a:pt x="1080" y="3442"/>
                      <a:pt x="1082" y="3442"/>
                    </a:cubicBezTo>
                    <a:cubicBezTo>
                      <a:pt x="1631" y="3442"/>
                      <a:pt x="2075" y="2995"/>
                      <a:pt x="2075" y="2446"/>
                    </a:cubicBezTo>
                    <a:lnTo>
                      <a:pt x="2075" y="1497"/>
                    </a:lnTo>
                    <a:lnTo>
                      <a:pt x="3753" y="1494"/>
                    </a:lnTo>
                    <a:cubicBezTo>
                      <a:pt x="3588" y="620"/>
                      <a:pt x="2826" y="1"/>
                      <a:pt x="1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3"/>
              <p:cNvSpPr/>
              <p:nvPr/>
            </p:nvSpPr>
            <p:spPr>
              <a:xfrm>
                <a:off x="6122775" y="2149025"/>
                <a:ext cx="110250" cy="170150"/>
              </a:xfrm>
              <a:custGeom>
                <a:avLst/>
                <a:gdLst/>
                <a:ahLst/>
                <a:cxnLst/>
                <a:rect l="l" t="t" r="r" b="b"/>
                <a:pathLst>
                  <a:path w="4410" h="6806" extrusionOk="0">
                    <a:moveTo>
                      <a:pt x="2737" y="1"/>
                    </a:moveTo>
                    <a:cubicBezTo>
                      <a:pt x="2737" y="1"/>
                      <a:pt x="1877" y="114"/>
                      <a:pt x="1403" y="1148"/>
                    </a:cubicBezTo>
                    <a:cubicBezTo>
                      <a:pt x="380" y="4398"/>
                      <a:pt x="0" y="6064"/>
                      <a:pt x="454" y="6550"/>
                    </a:cubicBezTo>
                    <a:cubicBezTo>
                      <a:pt x="463" y="6636"/>
                      <a:pt x="475" y="6719"/>
                      <a:pt x="499" y="6805"/>
                    </a:cubicBezTo>
                    <a:lnTo>
                      <a:pt x="3618" y="5842"/>
                    </a:lnTo>
                    <a:cubicBezTo>
                      <a:pt x="4409" y="5237"/>
                      <a:pt x="4089" y="1857"/>
                      <a:pt x="3689" y="721"/>
                    </a:cubicBezTo>
                    <a:lnTo>
                      <a:pt x="2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3"/>
              <p:cNvSpPr/>
              <p:nvPr/>
            </p:nvSpPr>
            <p:spPr>
              <a:xfrm>
                <a:off x="6137525" y="2291950"/>
                <a:ext cx="184725" cy="140400"/>
              </a:xfrm>
              <a:custGeom>
                <a:avLst/>
                <a:gdLst/>
                <a:ahLst/>
                <a:cxnLst/>
                <a:rect l="l" t="t" r="r" b="b"/>
                <a:pathLst>
                  <a:path w="7389" h="5616" extrusionOk="0">
                    <a:moveTo>
                      <a:pt x="5788" y="1"/>
                    </a:moveTo>
                    <a:cubicBezTo>
                      <a:pt x="4748" y="1"/>
                      <a:pt x="3028" y="122"/>
                      <a:pt x="3028" y="122"/>
                    </a:cubicBezTo>
                    <a:lnTo>
                      <a:pt x="0" y="1064"/>
                    </a:lnTo>
                    <a:cubicBezTo>
                      <a:pt x="66" y="1794"/>
                      <a:pt x="552" y="2176"/>
                      <a:pt x="1468" y="2200"/>
                    </a:cubicBezTo>
                    <a:cubicBezTo>
                      <a:pt x="1620" y="2204"/>
                      <a:pt x="1766" y="2206"/>
                      <a:pt x="1909" y="2206"/>
                    </a:cubicBezTo>
                    <a:cubicBezTo>
                      <a:pt x="3255" y="2206"/>
                      <a:pt x="4193" y="2037"/>
                      <a:pt x="5127" y="1868"/>
                    </a:cubicBezTo>
                    <a:lnTo>
                      <a:pt x="5127" y="1868"/>
                    </a:lnTo>
                    <a:cubicBezTo>
                      <a:pt x="4741" y="2200"/>
                      <a:pt x="4323" y="3958"/>
                      <a:pt x="4086" y="5615"/>
                    </a:cubicBezTo>
                    <a:lnTo>
                      <a:pt x="5548" y="5612"/>
                    </a:lnTo>
                    <a:lnTo>
                      <a:pt x="7128" y="1619"/>
                    </a:lnTo>
                    <a:cubicBezTo>
                      <a:pt x="7389" y="845"/>
                      <a:pt x="7069" y="42"/>
                      <a:pt x="6123" y="6"/>
                    </a:cubicBezTo>
                    <a:cubicBezTo>
                      <a:pt x="6023" y="2"/>
                      <a:pt x="5910" y="1"/>
                      <a:pt x="5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3"/>
              <p:cNvSpPr/>
              <p:nvPr/>
            </p:nvSpPr>
            <p:spPr>
              <a:xfrm>
                <a:off x="6264500" y="2328400"/>
                <a:ext cx="10100" cy="11150"/>
              </a:xfrm>
              <a:custGeom>
                <a:avLst/>
                <a:gdLst/>
                <a:ahLst/>
                <a:cxnLst/>
                <a:rect l="l" t="t" r="r" b="b"/>
                <a:pathLst>
                  <a:path w="404" h="446" extrusionOk="0">
                    <a:moveTo>
                      <a:pt x="267" y="1"/>
                    </a:moveTo>
                    <a:lnTo>
                      <a:pt x="15" y="389"/>
                    </a:lnTo>
                    <a:cubicBezTo>
                      <a:pt x="0" y="413"/>
                      <a:pt x="18" y="445"/>
                      <a:pt x="48" y="445"/>
                    </a:cubicBezTo>
                    <a:lnTo>
                      <a:pt x="54" y="445"/>
                    </a:lnTo>
                    <a:lnTo>
                      <a:pt x="403" y="371"/>
                    </a:lnTo>
                    <a:lnTo>
                      <a:pt x="389" y="297"/>
                    </a:lnTo>
                    <a:lnTo>
                      <a:pt x="128" y="353"/>
                    </a:lnTo>
                    <a:lnTo>
                      <a:pt x="329" y="42"/>
                    </a:ln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3"/>
              <p:cNvSpPr/>
              <p:nvPr/>
            </p:nvSpPr>
            <p:spPr>
              <a:xfrm>
                <a:off x="6241825" y="2426250"/>
                <a:ext cx="28400" cy="27600"/>
              </a:xfrm>
              <a:custGeom>
                <a:avLst/>
                <a:gdLst/>
                <a:ahLst/>
                <a:cxnLst/>
                <a:rect l="l" t="t" r="r" b="b"/>
                <a:pathLst>
                  <a:path w="1136" h="1104" extrusionOk="0">
                    <a:moveTo>
                      <a:pt x="1136" y="0"/>
                    </a:moveTo>
                    <a:lnTo>
                      <a:pt x="139" y="3"/>
                    </a:lnTo>
                    <a:lnTo>
                      <a:pt x="0" y="1103"/>
                    </a:lnTo>
                    <a:lnTo>
                      <a:pt x="0" y="1103"/>
                    </a:lnTo>
                    <a:lnTo>
                      <a:pt x="978" y="1100"/>
                    </a:lnTo>
                    <a:lnTo>
                      <a:pt x="1136"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3"/>
              <p:cNvSpPr/>
              <p:nvPr/>
            </p:nvSpPr>
            <p:spPr>
              <a:xfrm>
                <a:off x="6237300" y="2441300"/>
                <a:ext cx="70650" cy="26550"/>
              </a:xfrm>
              <a:custGeom>
                <a:avLst/>
                <a:gdLst/>
                <a:ahLst/>
                <a:cxnLst/>
                <a:rect l="l" t="t" r="r" b="b"/>
                <a:pathLst>
                  <a:path w="2826" h="1062" extrusionOk="0">
                    <a:moveTo>
                      <a:pt x="243" y="0"/>
                    </a:moveTo>
                    <a:cubicBezTo>
                      <a:pt x="95" y="335"/>
                      <a:pt x="12" y="697"/>
                      <a:pt x="0" y="1061"/>
                    </a:cubicBezTo>
                    <a:lnTo>
                      <a:pt x="2826" y="1059"/>
                    </a:lnTo>
                    <a:cubicBezTo>
                      <a:pt x="2826" y="1059"/>
                      <a:pt x="2704" y="525"/>
                      <a:pt x="2354" y="386"/>
                    </a:cubicBezTo>
                    <a:cubicBezTo>
                      <a:pt x="2004" y="246"/>
                      <a:pt x="1231" y="0"/>
                      <a:pt x="1231" y="0"/>
                    </a:cubicBezTo>
                    <a:cubicBezTo>
                      <a:pt x="958" y="126"/>
                      <a:pt x="751" y="181"/>
                      <a:pt x="595" y="181"/>
                    </a:cubicBezTo>
                    <a:cubicBezTo>
                      <a:pt x="423" y="181"/>
                      <a:pt x="312" y="114"/>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3"/>
              <p:cNvSpPr/>
              <p:nvPr/>
            </p:nvSpPr>
            <p:spPr>
              <a:xfrm>
                <a:off x="6237225" y="2420825"/>
                <a:ext cx="46925" cy="14925"/>
              </a:xfrm>
              <a:custGeom>
                <a:avLst/>
                <a:gdLst/>
                <a:ahLst/>
                <a:cxnLst/>
                <a:rect l="l" t="t" r="r" b="b"/>
                <a:pathLst>
                  <a:path w="1877" h="597" extrusionOk="0">
                    <a:moveTo>
                      <a:pt x="1877" y="1"/>
                    </a:moveTo>
                    <a:lnTo>
                      <a:pt x="0" y="102"/>
                    </a:lnTo>
                    <a:lnTo>
                      <a:pt x="0" y="597"/>
                    </a:lnTo>
                    <a:lnTo>
                      <a:pt x="1711" y="594"/>
                    </a:lnTo>
                    <a:lnTo>
                      <a:pt x="1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3"/>
              <p:cNvSpPr/>
              <p:nvPr/>
            </p:nvSpPr>
            <p:spPr>
              <a:xfrm>
                <a:off x="6240925" y="2420175"/>
                <a:ext cx="38050" cy="3425"/>
              </a:xfrm>
              <a:custGeom>
                <a:avLst/>
                <a:gdLst/>
                <a:ahLst/>
                <a:cxnLst/>
                <a:rect l="l" t="t" r="r" b="b"/>
                <a:pathLst>
                  <a:path w="1522" h="137" extrusionOk="0">
                    <a:moveTo>
                      <a:pt x="1518" y="0"/>
                    </a:moveTo>
                    <a:lnTo>
                      <a:pt x="0" y="62"/>
                    </a:lnTo>
                    <a:lnTo>
                      <a:pt x="3" y="137"/>
                    </a:lnTo>
                    <a:lnTo>
                      <a:pt x="1521" y="74"/>
                    </a:lnTo>
                    <a:lnTo>
                      <a:pt x="15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3"/>
              <p:cNvSpPr/>
              <p:nvPr/>
            </p:nvSpPr>
            <p:spPr>
              <a:xfrm>
                <a:off x="6284050" y="2248375"/>
                <a:ext cx="48375" cy="21750"/>
              </a:xfrm>
              <a:custGeom>
                <a:avLst/>
                <a:gdLst/>
                <a:ahLst/>
                <a:cxnLst/>
                <a:rect l="l" t="t" r="r" b="b"/>
                <a:pathLst>
                  <a:path w="1935" h="870" extrusionOk="0">
                    <a:moveTo>
                      <a:pt x="1094" y="0"/>
                    </a:moveTo>
                    <a:cubicBezTo>
                      <a:pt x="786" y="0"/>
                      <a:pt x="493" y="118"/>
                      <a:pt x="493" y="118"/>
                    </a:cubicBezTo>
                    <a:cubicBezTo>
                      <a:pt x="436" y="90"/>
                      <a:pt x="385" y="78"/>
                      <a:pt x="339" y="78"/>
                    </a:cubicBezTo>
                    <a:cubicBezTo>
                      <a:pt x="44" y="78"/>
                      <a:pt x="1" y="599"/>
                      <a:pt x="345" y="717"/>
                    </a:cubicBezTo>
                    <a:cubicBezTo>
                      <a:pt x="438" y="783"/>
                      <a:pt x="525" y="824"/>
                      <a:pt x="602" y="824"/>
                    </a:cubicBezTo>
                    <a:cubicBezTo>
                      <a:pt x="623" y="824"/>
                      <a:pt x="643" y="821"/>
                      <a:pt x="662" y="815"/>
                    </a:cubicBezTo>
                    <a:cubicBezTo>
                      <a:pt x="662" y="815"/>
                      <a:pt x="1234" y="848"/>
                      <a:pt x="1495" y="868"/>
                    </a:cubicBezTo>
                    <a:cubicBezTo>
                      <a:pt x="1501" y="869"/>
                      <a:pt x="1508" y="869"/>
                      <a:pt x="1514" y="869"/>
                    </a:cubicBezTo>
                    <a:cubicBezTo>
                      <a:pt x="1765" y="869"/>
                      <a:pt x="1934" y="458"/>
                      <a:pt x="1569" y="148"/>
                    </a:cubicBezTo>
                    <a:cubicBezTo>
                      <a:pt x="1438" y="36"/>
                      <a:pt x="1263" y="0"/>
                      <a:pt x="1094"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3"/>
              <p:cNvSpPr/>
              <p:nvPr/>
            </p:nvSpPr>
            <p:spPr>
              <a:xfrm>
                <a:off x="6299550" y="2257200"/>
                <a:ext cx="23675" cy="21575"/>
              </a:xfrm>
              <a:custGeom>
                <a:avLst/>
                <a:gdLst/>
                <a:ahLst/>
                <a:cxnLst/>
                <a:rect l="l" t="t" r="r" b="b"/>
                <a:pathLst>
                  <a:path w="947" h="863" extrusionOk="0">
                    <a:moveTo>
                      <a:pt x="475" y="0"/>
                    </a:moveTo>
                    <a:cubicBezTo>
                      <a:pt x="365" y="0"/>
                      <a:pt x="254" y="42"/>
                      <a:pt x="170" y="127"/>
                    </a:cubicBezTo>
                    <a:cubicBezTo>
                      <a:pt x="1" y="296"/>
                      <a:pt x="1" y="569"/>
                      <a:pt x="170" y="738"/>
                    </a:cubicBezTo>
                    <a:cubicBezTo>
                      <a:pt x="254" y="821"/>
                      <a:pt x="365" y="862"/>
                      <a:pt x="475" y="862"/>
                    </a:cubicBezTo>
                    <a:cubicBezTo>
                      <a:pt x="585" y="862"/>
                      <a:pt x="696" y="821"/>
                      <a:pt x="780" y="738"/>
                    </a:cubicBezTo>
                    <a:cubicBezTo>
                      <a:pt x="946" y="569"/>
                      <a:pt x="946" y="296"/>
                      <a:pt x="780" y="127"/>
                    </a:cubicBezTo>
                    <a:cubicBezTo>
                      <a:pt x="696" y="42"/>
                      <a:pt x="585"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3"/>
              <p:cNvSpPr/>
              <p:nvPr/>
            </p:nvSpPr>
            <p:spPr>
              <a:xfrm>
                <a:off x="6152150" y="2163225"/>
                <a:ext cx="144675" cy="107825"/>
              </a:xfrm>
              <a:custGeom>
                <a:avLst/>
                <a:gdLst/>
                <a:ahLst/>
                <a:cxnLst/>
                <a:rect l="l" t="t" r="r" b="b"/>
                <a:pathLst>
                  <a:path w="5787" h="4313" extrusionOk="0">
                    <a:moveTo>
                      <a:pt x="1085" y="1"/>
                    </a:moveTo>
                    <a:cubicBezTo>
                      <a:pt x="541" y="1"/>
                      <a:pt x="1" y="486"/>
                      <a:pt x="358" y="1209"/>
                    </a:cubicBezTo>
                    <a:lnTo>
                      <a:pt x="1423" y="3237"/>
                    </a:lnTo>
                    <a:cubicBezTo>
                      <a:pt x="1592" y="3557"/>
                      <a:pt x="2226" y="3880"/>
                      <a:pt x="2585" y="3927"/>
                    </a:cubicBezTo>
                    <a:cubicBezTo>
                      <a:pt x="3010" y="4023"/>
                      <a:pt x="4156" y="4277"/>
                      <a:pt x="4913" y="4277"/>
                    </a:cubicBezTo>
                    <a:cubicBezTo>
                      <a:pt x="5048" y="4277"/>
                      <a:pt x="5170" y="4269"/>
                      <a:pt x="5274" y="4251"/>
                    </a:cubicBezTo>
                    <a:lnTo>
                      <a:pt x="5565" y="4313"/>
                    </a:lnTo>
                    <a:lnTo>
                      <a:pt x="5787" y="3450"/>
                    </a:lnTo>
                    <a:lnTo>
                      <a:pt x="5473" y="3385"/>
                    </a:lnTo>
                    <a:cubicBezTo>
                      <a:pt x="5235" y="3062"/>
                      <a:pt x="3806" y="2816"/>
                      <a:pt x="2698" y="2472"/>
                    </a:cubicBezTo>
                    <a:lnTo>
                      <a:pt x="1853" y="512"/>
                    </a:lnTo>
                    <a:cubicBezTo>
                      <a:pt x="1704" y="156"/>
                      <a:pt x="1394" y="1"/>
                      <a:pt x="1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3"/>
              <p:cNvSpPr/>
              <p:nvPr/>
            </p:nvSpPr>
            <p:spPr>
              <a:xfrm>
                <a:off x="6138575" y="2139325"/>
                <a:ext cx="76425" cy="50875"/>
              </a:xfrm>
              <a:custGeom>
                <a:avLst/>
                <a:gdLst/>
                <a:ahLst/>
                <a:cxnLst/>
                <a:rect l="l" t="t" r="r" b="b"/>
                <a:pathLst>
                  <a:path w="3057" h="2035" extrusionOk="0">
                    <a:moveTo>
                      <a:pt x="1524" y="0"/>
                    </a:moveTo>
                    <a:cubicBezTo>
                      <a:pt x="955" y="3"/>
                      <a:pt x="0" y="1305"/>
                      <a:pt x="617" y="2034"/>
                    </a:cubicBezTo>
                    <a:cubicBezTo>
                      <a:pt x="877" y="1526"/>
                      <a:pt x="1437" y="644"/>
                      <a:pt x="1922" y="644"/>
                    </a:cubicBezTo>
                    <a:cubicBezTo>
                      <a:pt x="1924" y="644"/>
                      <a:pt x="1926" y="644"/>
                      <a:pt x="1927" y="644"/>
                    </a:cubicBezTo>
                    <a:cubicBezTo>
                      <a:pt x="2416" y="650"/>
                      <a:pt x="3057" y="1109"/>
                      <a:pt x="3057" y="1109"/>
                    </a:cubicBezTo>
                    <a:cubicBezTo>
                      <a:pt x="3057" y="1109"/>
                      <a:pt x="2093" y="0"/>
                      <a:pt x="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3"/>
              <p:cNvSpPr/>
              <p:nvPr/>
            </p:nvSpPr>
            <p:spPr>
              <a:xfrm>
                <a:off x="6136425" y="2294975"/>
                <a:ext cx="76725" cy="32425"/>
              </a:xfrm>
              <a:custGeom>
                <a:avLst/>
                <a:gdLst/>
                <a:ahLst/>
                <a:cxnLst/>
                <a:rect l="l" t="t" r="r" b="b"/>
                <a:pathLst>
                  <a:path w="3069" h="1297" extrusionOk="0">
                    <a:moveTo>
                      <a:pt x="3069" y="1"/>
                    </a:moveTo>
                    <a:lnTo>
                      <a:pt x="0" y="955"/>
                    </a:lnTo>
                    <a:cubicBezTo>
                      <a:pt x="6" y="1071"/>
                      <a:pt x="33" y="1186"/>
                      <a:pt x="74" y="1296"/>
                    </a:cubicBez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3"/>
              <p:cNvSpPr/>
              <p:nvPr/>
            </p:nvSpPr>
            <p:spPr>
              <a:xfrm>
                <a:off x="6209800" y="2146375"/>
                <a:ext cx="9200" cy="8250"/>
              </a:xfrm>
              <a:custGeom>
                <a:avLst/>
                <a:gdLst/>
                <a:ahLst/>
                <a:cxnLst/>
                <a:rect l="l" t="t" r="r" b="b"/>
                <a:pathLst>
                  <a:path w="368" h="330" extrusionOk="0">
                    <a:moveTo>
                      <a:pt x="71" y="0"/>
                    </a:moveTo>
                    <a:lnTo>
                      <a:pt x="0" y="21"/>
                    </a:lnTo>
                    <a:cubicBezTo>
                      <a:pt x="3" y="27"/>
                      <a:pt x="54" y="202"/>
                      <a:pt x="335" y="329"/>
                    </a:cubicBezTo>
                    <a:lnTo>
                      <a:pt x="368" y="261"/>
                    </a:lnTo>
                    <a:cubicBezTo>
                      <a:pt x="119" y="148"/>
                      <a:pt x="71"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3"/>
              <p:cNvSpPr/>
              <p:nvPr/>
            </p:nvSpPr>
            <p:spPr>
              <a:xfrm>
                <a:off x="6219950" y="2079350"/>
                <a:ext cx="48250" cy="37100"/>
              </a:xfrm>
              <a:custGeom>
                <a:avLst/>
                <a:gdLst/>
                <a:ahLst/>
                <a:cxnLst/>
                <a:rect l="l" t="t" r="r" b="b"/>
                <a:pathLst>
                  <a:path w="1930" h="1484" extrusionOk="0">
                    <a:moveTo>
                      <a:pt x="1741" y="1"/>
                    </a:moveTo>
                    <a:lnTo>
                      <a:pt x="1741" y="1"/>
                    </a:lnTo>
                    <a:cubicBezTo>
                      <a:pt x="1680" y="440"/>
                      <a:pt x="1444" y="597"/>
                      <a:pt x="799" y="597"/>
                    </a:cubicBezTo>
                    <a:cubicBezTo>
                      <a:pt x="787" y="597"/>
                      <a:pt x="775" y="597"/>
                      <a:pt x="762" y="597"/>
                    </a:cubicBezTo>
                    <a:lnTo>
                      <a:pt x="0" y="597"/>
                    </a:lnTo>
                    <a:lnTo>
                      <a:pt x="0" y="1483"/>
                    </a:lnTo>
                    <a:lnTo>
                      <a:pt x="202" y="710"/>
                    </a:lnTo>
                    <a:cubicBezTo>
                      <a:pt x="202" y="710"/>
                      <a:pt x="760" y="987"/>
                      <a:pt x="1216" y="987"/>
                    </a:cubicBezTo>
                    <a:cubicBezTo>
                      <a:pt x="1611" y="987"/>
                      <a:pt x="1929" y="779"/>
                      <a:pt x="1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3"/>
              <p:cNvSpPr/>
              <p:nvPr/>
            </p:nvSpPr>
            <p:spPr>
              <a:xfrm>
                <a:off x="6205050" y="2093300"/>
                <a:ext cx="14925" cy="43525"/>
              </a:xfrm>
              <a:custGeom>
                <a:avLst/>
                <a:gdLst/>
                <a:ahLst/>
                <a:cxnLst/>
                <a:rect l="l" t="t" r="r" b="b"/>
                <a:pathLst>
                  <a:path w="597" h="1741" extrusionOk="0">
                    <a:moveTo>
                      <a:pt x="338" y="0"/>
                    </a:moveTo>
                    <a:lnTo>
                      <a:pt x="344" y="42"/>
                    </a:lnTo>
                    <a:cubicBezTo>
                      <a:pt x="460" y="970"/>
                      <a:pt x="344" y="1515"/>
                      <a:pt x="0" y="1672"/>
                    </a:cubicBezTo>
                    <a:lnTo>
                      <a:pt x="30" y="1741"/>
                    </a:lnTo>
                    <a:cubicBezTo>
                      <a:pt x="410" y="1569"/>
                      <a:pt x="537" y="1023"/>
                      <a:pt x="421" y="74"/>
                    </a:cubicBezTo>
                    <a:lnTo>
                      <a:pt x="596" y="74"/>
                    </a:lnTo>
                    <a:lnTo>
                      <a:pt x="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3"/>
              <p:cNvSpPr/>
              <p:nvPr/>
            </p:nvSpPr>
            <p:spPr>
              <a:xfrm>
                <a:off x="6164650" y="2179275"/>
                <a:ext cx="125300" cy="90375"/>
              </a:xfrm>
              <a:custGeom>
                <a:avLst/>
                <a:gdLst/>
                <a:ahLst/>
                <a:cxnLst/>
                <a:rect l="l" t="t" r="r" b="b"/>
                <a:pathLst>
                  <a:path w="5012" h="3615" extrusionOk="0">
                    <a:moveTo>
                      <a:pt x="1450" y="0"/>
                    </a:moveTo>
                    <a:lnTo>
                      <a:pt x="1382" y="27"/>
                    </a:lnTo>
                    <a:cubicBezTo>
                      <a:pt x="1653" y="682"/>
                      <a:pt x="1999" y="1466"/>
                      <a:pt x="2320" y="1850"/>
                    </a:cubicBezTo>
                    <a:lnTo>
                      <a:pt x="2320" y="1850"/>
                    </a:lnTo>
                    <a:cubicBezTo>
                      <a:pt x="2161" y="1887"/>
                      <a:pt x="2048" y="1998"/>
                      <a:pt x="1984" y="2180"/>
                    </a:cubicBezTo>
                    <a:lnTo>
                      <a:pt x="2052" y="2203"/>
                    </a:lnTo>
                    <a:cubicBezTo>
                      <a:pt x="2106" y="2052"/>
                      <a:pt x="2192" y="1960"/>
                      <a:pt x="2316" y="1925"/>
                    </a:cubicBezTo>
                    <a:lnTo>
                      <a:pt x="2316" y="1928"/>
                    </a:lnTo>
                    <a:cubicBezTo>
                      <a:pt x="2275" y="2008"/>
                      <a:pt x="2257" y="2103"/>
                      <a:pt x="2266" y="2194"/>
                    </a:cubicBezTo>
                    <a:lnTo>
                      <a:pt x="2340" y="2189"/>
                    </a:lnTo>
                    <a:cubicBezTo>
                      <a:pt x="2334" y="2064"/>
                      <a:pt x="2364" y="1966"/>
                      <a:pt x="2429" y="1901"/>
                    </a:cubicBezTo>
                    <a:cubicBezTo>
                      <a:pt x="2450" y="1879"/>
                      <a:pt x="2435" y="1843"/>
                      <a:pt x="2408" y="1839"/>
                    </a:cubicBezTo>
                    <a:lnTo>
                      <a:pt x="2408" y="1839"/>
                    </a:lnTo>
                    <a:cubicBezTo>
                      <a:pt x="2085" y="1479"/>
                      <a:pt x="1727" y="669"/>
                      <a:pt x="1450" y="0"/>
                    </a:cubicBezTo>
                    <a:close/>
                    <a:moveTo>
                      <a:pt x="75" y="902"/>
                    </a:moveTo>
                    <a:lnTo>
                      <a:pt x="1" y="917"/>
                    </a:lnTo>
                    <a:cubicBezTo>
                      <a:pt x="7" y="937"/>
                      <a:pt x="416" y="3111"/>
                      <a:pt x="2390" y="3392"/>
                    </a:cubicBezTo>
                    <a:lnTo>
                      <a:pt x="2402" y="3318"/>
                    </a:lnTo>
                    <a:cubicBezTo>
                      <a:pt x="478" y="3045"/>
                      <a:pt x="78" y="923"/>
                      <a:pt x="75" y="902"/>
                    </a:cubicBezTo>
                    <a:close/>
                    <a:moveTo>
                      <a:pt x="4940" y="2734"/>
                    </a:moveTo>
                    <a:lnTo>
                      <a:pt x="4738" y="3600"/>
                    </a:lnTo>
                    <a:lnTo>
                      <a:pt x="4810" y="3615"/>
                    </a:lnTo>
                    <a:lnTo>
                      <a:pt x="5011" y="2752"/>
                    </a:lnTo>
                    <a:lnTo>
                      <a:pt x="4940" y="27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3"/>
              <p:cNvSpPr/>
              <p:nvPr/>
            </p:nvSpPr>
            <p:spPr>
              <a:xfrm>
                <a:off x="6133900" y="2294225"/>
                <a:ext cx="79550" cy="19525"/>
              </a:xfrm>
              <a:custGeom>
                <a:avLst/>
                <a:gdLst/>
                <a:ahLst/>
                <a:cxnLst/>
                <a:rect l="l" t="t" r="r" b="b"/>
                <a:pathLst>
                  <a:path w="3182" h="781" extrusionOk="0">
                    <a:moveTo>
                      <a:pt x="3164" y="1"/>
                    </a:moveTo>
                    <a:lnTo>
                      <a:pt x="0" y="709"/>
                    </a:lnTo>
                    <a:lnTo>
                      <a:pt x="18" y="781"/>
                    </a:lnTo>
                    <a:lnTo>
                      <a:pt x="3181" y="72"/>
                    </a:lnTo>
                    <a:lnTo>
                      <a:pt x="3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3"/>
              <p:cNvSpPr/>
              <p:nvPr/>
            </p:nvSpPr>
            <p:spPr>
              <a:xfrm>
                <a:off x="6231150" y="2118950"/>
                <a:ext cx="2975" cy="6675"/>
              </a:xfrm>
              <a:custGeom>
                <a:avLst/>
                <a:gdLst/>
                <a:ahLst/>
                <a:cxnLst/>
                <a:rect l="l" t="t" r="r" b="b"/>
                <a:pathLst>
                  <a:path w="119" h="267" extrusionOk="0">
                    <a:moveTo>
                      <a:pt x="98" y="0"/>
                    </a:moveTo>
                    <a:cubicBezTo>
                      <a:pt x="98" y="0"/>
                      <a:pt x="92" y="6"/>
                      <a:pt x="92" y="12"/>
                    </a:cubicBezTo>
                    <a:cubicBezTo>
                      <a:pt x="92" y="13"/>
                      <a:pt x="92" y="14"/>
                      <a:pt x="92" y="15"/>
                    </a:cubicBezTo>
                    <a:lnTo>
                      <a:pt x="92" y="15"/>
                    </a:lnTo>
                    <a:lnTo>
                      <a:pt x="98" y="0"/>
                    </a:lnTo>
                    <a:lnTo>
                      <a:pt x="98" y="0"/>
                    </a:lnTo>
                    <a:cubicBezTo>
                      <a:pt x="98" y="0"/>
                      <a:pt x="98" y="0"/>
                      <a:pt x="98" y="0"/>
                    </a:cubicBezTo>
                    <a:close/>
                    <a:moveTo>
                      <a:pt x="92" y="16"/>
                    </a:moveTo>
                    <a:lnTo>
                      <a:pt x="92" y="16"/>
                    </a:lnTo>
                    <a:cubicBezTo>
                      <a:pt x="98" y="115"/>
                      <a:pt x="91" y="221"/>
                      <a:pt x="3" y="260"/>
                    </a:cubicBezTo>
                    <a:lnTo>
                      <a:pt x="3" y="260"/>
                    </a:lnTo>
                    <a:lnTo>
                      <a:pt x="92" y="16"/>
                    </a:lnTo>
                    <a:close/>
                    <a:moveTo>
                      <a:pt x="98" y="0"/>
                    </a:moveTo>
                    <a:lnTo>
                      <a:pt x="92" y="16"/>
                    </a:lnTo>
                    <a:lnTo>
                      <a:pt x="92" y="16"/>
                    </a:lnTo>
                    <a:cubicBezTo>
                      <a:pt x="92" y="16"/>
                      <a:pt x="92" y="16"/>
                      <a:pt x="92" y="15"/>
                    </a:cubicBezTo>
                    <a:lnTo>
                      <a:pt x="92" y="15"/>
                    </a:lnTo>
                    <a:lnTo>
                      <a:pt x="0" y="261"/>
                    </a:lnTo>
                    <a:cubicBezTo>
                      <a:pt x="1" y="261"/>
                      <a:pt x="2" y="260"/>
                      <a:pt x="3" y="260"/>
                    </a:cubicBezTo>
                    <a:lnTo>
                      <a:pt x="3" y="260"/>
                    </a:lnTo>
                    <a:lnTo>
                      <a:pt x="0" y="267"/>
                    </a:lnTo>
                    <a:cubicBezTo>
                      <a:pt x="110" y="246"/>
                      <a:pt x="119" y="95"/>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3"/>
              <p:cNvSpPr/>
              <p:nvPr/>
            </p:nvSpPr>
            <p:spPr>
              <a:xfrm>
                <a:off x="6227250" y="2116425"/>
                <a:ext cx="7400" cy="8025"/>
              </a:xfrm>
              <a:custGeom>
                <a:avLst/>
                <a:gdLst/>
                <a:ahLst/>
                <a:cxnLst/>
                <a:rect l="l" t="t" r="r" b="b"/>
                <a:pathLst>
                  <a:path w="296" h="321" extrusionOk="0">
                    <a:moveTo>
                      <a:pt x="158" y="0"/>
                    </a:moveTo>
                    <a:cubicBezTo>
                      <a:pt x="2" y="0"/>
                      <a:pt x="0" y="315"/>
                      <a:pt x="147" y="321"/>
                    </a:cubicBezTo>
                    <a:cubicBezTo>
                      <a:pt x="149" y="321"/>
                      <a:pt x="151" y="321"/>
                      <a:pt x="153" y="321"/>
                    </a:cubicBezTo>
                    <a:cubicBezTo>
                      <a:pt x="295" y="321"/>
                      <a:pt x="294" y="9"/>
                      <a:pt x="162" y="0"/>
                    </a:cubicBezTo>
                    <a:cubicBezTo>
                      <a:pt x="161" y="0"/>
                      <a:pt x="159"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3"/>
              <p:cNvSpPr/>
              <p:nvPr/>
            </p:nvSpPr>
            <p:spPr>
              <a:xfrm>
                <a:off x="6247450" y="2119450"/>
                <a:ext cx="3125" cy="6625"/>
              </a:xfrm>
              <a:custGeom>
                <a:avLst/>
                <a:gdLst/>
                <a:ahLst/>
                <a:cxnLst/>
                <a:rect l="l" t="t" r="r" b="b"/>
                <a:pathLst>
                  <a:path w="125" h="265" extrusionOk="0">
                    <a:moveTo>
                      <a:pt x="21" y="1"/>
                    </a:moveTo>
                    <a:lnTo>
                      <a:pt x="21" y="1"/>
                    </a:lnTo>
                    <a:cubicBezTo>
                      <a:pt x="0" y="96"/>
                      <a:pt x="15" y="247"/>
                      <a:pt x="125" y="265"/>
                    </a:cubicBezTo>
                    <a:lnTo>
                      <a:pt x="125" y="259"/>
                    </a:lnTo>
                    <a:cubicBezTo>
                      <a:pt x="36" y="223"/>
                      <a:pt x="24" y="111"/>
                      <a:pt x="27" y="10"/>
                    </a:cubicBezTo>
                    <a:cubicBezTo>
                      <a:pt x="27" y="7"/>
                      <a:pt x="21"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3"/>
              <p:cNvSpPr/>
              <p:nvPr/>
            </p:nvSpPr>
            <p:spPr>
              <a:xfrm>
                <a:off x="6246900" y="2116925"/>
                <a:ext cx="7475" cy="8050"/>
              </a:xfrm>
              <a:custGeom>
                <a:avLst/>
                <a:gdLst/>
                <a:ahLst/>
                <a:cxnLst/>
                <a:rect l="l" t="t" r="r" b="b"/>
                <a:pathLst>
                  <a:path w="299" h="322" extrusionOk="0">
                    <a:moveTo>
                      <a:pt x="139" y="1"/>
                    </a:moveTo>
                    <a:cubicBezTo>
                      <a:pt x="136" y="1"/>
                      <a:pt x="134" y="1"/>
                      <a:pt x="132" y="1"/>
                    </a:cubicBezTo>
                    <a:cubicBezTo>
                      <a:pt x="0" y="10"/>
                      <a:pt x="4" y="321"/>
                      <a:pt x="147" y="321"/>
                    </a:cubicBezTo>
                    <a:cubicBezTo>
                      <a:pt x="149" y="321"/>
                      <a:pt x="151" y="321"/>
                      <a:pt x="153" y="321"/>
                    </a:cubicBezTo>
                    <a:cubicBezTo>
                      <a:pt x="299" y="313"/>
                      <a:pt x="29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3"/>
              <p:cNvSpPr/>
              <p:nvPr/>
            </p:nvSpPr>
            <p:spPr>
              <a:xfrm>
                <a:off x="6225725" y="2107150"/>
                <a:ext cx="8925" cy="5700"/>
              </a:xfrm>
              <a:custGeom>
                <a:avLst/>
                <a:gdLst/>
                <a:ahLst/>
                <a:cxnLst/>
                <a:rect l="l" t="t" r="r" b="b"/>
                <a:pathLst>
                  <a:path w="357" h="228" extrusionOk="0">
                    <a:moveTo>
                      <a:pt x="231" y="0"/>
                    </a:moveTo>
                    <a:cubicBezTo>
                      <a:pt x="208" y="0"/>
                      <a:pt x="185" y="5"/>
                      <a:pt x="164" y="16"/>
                    </a:cubicBezTo>
                    <a:cubicBezTo>
                      <a:pt x="104" y="30"/>
                      <a:pt x="54" y="69"/>
                      <a:pt x="21" y="119"/>
                    </a:cubicBezTo>
                    <a:cubicBezTo>
                      <a:pt x="1" y="155"/>
                      <a:pt x="12" y="199"/>
                      <a:pt x="45" y="217"/>
                    </a:cubicBezTo>
                    <a:cubicBezTo>
                      <a:pt x="58" y="224"/>
                      <a:pt x="72" y="227"/>
                      <a:pt x="85" y="227"/>
                    </a:cubicBezTo>
                    <a:cubicBezTo>
                      <a:pt x="90" y="227"/>
                      <a:pt x="94" y="227"/>
                      <a:pt x="98" y="226"/>
                    </a:cubicBezTo>
                    <a:cubicBezTo>
                      <a:pt x="143" y="214"/>
                      <a:pt x="184" y="199"/>
                      <a:pt x="223" y="182"/>
                    </a:cubicBezTo>
                    <a:cubicBezTo>
                      <a:pt x="270" y="173"/>
                      <a:pt x="312" y="149"/>
                      <a:pt x="342" y="116"/>
                    </a:cubicBezTo>
                    <a:cubicBezTo>
                      <a:pt x="356" y="90"/>
                      <a:pt x="353" y="54"/>
                      <a:pt x="333" y="33"/>
                    </a:cubicBezTo>
                    <a:cubicBezTo>
                      <a:pt x="302" y="12"/>
                      <a:pt x="266"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3"/>
              <p:cNvSpPr/>
              <p:nvPr/>
            </p:nvSpPr>
            <p:spPr>
              <a:xfrm>
                <a:off x="6246700" y="2107500"/>
                <a:ext cx="9075" cy="5475"/>
              </a:xfrm>
              <a:custGeom>
                <a:avLst/>
                <a:gdLst/>
                <a:ahLst/>
                <a:cxnLst/>
                <a:rect l="l" t="t" r="r" b="b"/>
                <a:pathLst>
                  <a:path w="363" h="219" extrusionOk="0">
                    <a:moveTo>
                      <a:pt x="130" y="0"/>
                    </a:moveTo>
                    <a:cubicBezTo>
                      <a:pt x="91" y="0"/>
                      <a:pt x="51" y="14"/>
                      <a:pt x="21" y="40"/>
                    </a:cubicBezTo>
                    <a:cubicBezTo>
                      <a:pt x="1" y="64"/>
                      <a:pt x="1" y="99"/>
                      <a:pt x="16" y="123"/>
                    </a:cubicBezTo>
                    <a:cubicBezTo>
                      <a:pt x="51" y="156"/>
                      <a:pt x="93" y="176"/>
                      <a:pt x="140" y="182"/>
                    </a:cubicBezTo>
                    <a:cubicBezTo>
                      <a:pt x="182" y="197"/>
                      <a:pt x="223" y="209"/>
                      <a:pt x="268" y="218"/>
                    </a:cubicBezTo>
                    <a:cubicBezTo>
                      <a:pt x="271" y="218"/>
                      <a:pt x="275" y="219"/>
                      <a:pt x="278" y="219"/>
                    </a:cubicBezTo>
                    <a:cubicBezTo>
                      <a:pt x="295" y="219"/>
                      <a:pt x="312" y="213"/>
                      <a:pt x="327" y="203"/>
                    </a:cubicBezTo>
                    <a:cubicBezTo>
                      <a:pt x="356" y="176"/>
                      <a:pt x="362" y="132"/>
                      <a:pt x="336" y="102"/>
                    </a:cubicBezTo>
                    <a:cubicBezTo>
                      <a:pt x="300" y="55"/>
                      <a:pt x="247" y="22"/>
                      <a:pt x="187" y="10"/>
                    </a:cubicBezTo>
                    <a:cubicBezTo>
                      <a:pt x="169" y="4"/>
                      <a:pt x="15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3"/>
              <p:cNvSpPr/>
              <p:nvPr/>
            </p:nvSpPr>
            <p:spPr>
              <a:xfrm>
                <a:off x="6230875" y="2141900"/>
                <a:ext cx="5175" cy="2450"/>
              </a:xfrm>
              <a:custGeom>
                <a:avLst/>
                <a:gdLst/>
                <a:ahLst/>
                <a:cxnLst/>
                <a:rect l="l" t="t" r="r" b="b"/>
                <a:pathLst>
                  <a:path w="207" h="98" extrusionOk="0">
                    <a:moveTo>
                      <a:pt x="6" y="1"/>
                    </a:moveTo>
                    <a:cubicBezTo>
                      <a:pt x="3" y="1"/>
                      <a:pt x="0" y="3"/>
                      <a:pt x="2" y="7"/>
                    </a:cubicBezTo>
                    <a:cubicBezTo>
                      <a:pt x="5" y="49"/>
                      <a:pt x="38" y="84"/>
                      <a:pt x="79" y="96"/>
                    </a:cubicBezTo>
                    <a:cubicBezTo>
                      <a:pt x="85" y="97"/>
                      <a:pt x="90" y="97"/>
                      <a:pt x="95" y="97"/>
                    </a:cubicBezTo>
                    <a:cubicBezTo>
                      <a:pt x="137" y="97"/>
                      <a:pt x="177" y="77"/>
                      <a:pt x="204" y="43"/>
                    </a:cubicBezTo>
                    <a:cubicBezTo>
                      <a:pt x="207" y="37"/>
                      <a:pt x="201" y="37"/>
                      <a:pt x="201" y="37"/>
                    </a:cubicBezTo>
                    <a:cubicBezTo>
                      <a:pt x="168" y="55"/>
                      <a:pt x="130" y="61"/>
                      <a:pt x="94" y="63"/>
                    </a:cubicBezTo>
                    <a:cubicBezTo>
                      <a:pt x="56" y="58"/>
                      <a:pt x="35" y="25"/>
                      <a:pt x="11" y="4"/>
                    </a:cubicBezTo>
                    <a:cubicBezTo>
                      <a:pt x="10" y="2"/>
                      <a:pt x="8"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3"/>
              <p:cNvSpPr/>
              <p:nvPr/>
            </p:nvSpPr>
            <p:spPr>
              <a:xfrm>
                <a:off x="6233675" y="2107850"/>
                <a:ext cx="14600" cy="30700"/>
              </a:xfrm>
              <a:custGeom>
                <a:avLst/>
                <a:gdLst/>
                <a:ahLst/>
                <a:cxnLst/>
                <a:rect l="l" t="t" r="r" b="b"/>
                <a:pathLst>
                  <a:path w="584" h="1228" extrusionOk="0">
                    <a:moveTo>
                      <a:pt x="451" y="0"/>
                    </a:moveTo>
                    <a:cubicBezTo>
                      <a:pt x="447" y="0"/>
                      <a:pt x="442" y="4"/>
                      <a:pt x="442" y="8"/>
                    </a:cubicBezTo>
                    <a:cubicBezTo>
                      <a:pt x="442" y="326"/>
                      <a:pt x="507" y="640"/>
                      <a:pt x="516" y="960"/>
                    </a:cubicBezTo>
                    <a:cubicBezTo>
                      <a:pt x="465" y="936"/>
                      <a:pt x="412" y="918"/>
                      <a:pt x="356" y="910"/>
                    </a:cubicBezTo>
                    <a:lnTo>
                      <a:pt x="356" y="910"/>
                    </a:lnTo>
                    <a:cubicBezTo>
                      <a:pt x="347" y="910"/>
                      <a:pt x="373" y="1135"/>
                      <a:pt x="370" y="1171"/>
                    </a:cubicBezTo>
                    <a:cubicBezTo>
                      <a:pt x="356" y="1172"/>
                      <a:pt x="342" y="1173"/>
                      <a:pt x="327" y="1173"/>
                    </a:cubicBezTo>
                    <a:cubicBezTo>
                      <a:pt x="215" y="1173"/>
                      <a:pt x="105" y="1132"/>
                      <a:pt x="21" y="1058"/>
                    </a:cubicBezTo>
                    <a:cubicBezTo>
                      <a:pt x="18" y="1057"/>
                      <a:pt x="15" y="1057"/>
                      <a:pt x="13" y="1057"/>
                    </a:cubicBezTo>
                    <a:cubicBezTo>
                      <a:pt x="4" y="1057"/>
                      <a:pt x="0" y="1062"/>
                      <a:pt x="3" y="1067"/>
                    </a:cubicBezTo>
                    <a:cubicBezTo>
                      <a:pt x="53" y="1147"/>
                      <a:pt x="136" y="1203"/>
                      <a:pt x="228" y="1221"/>
                    </a:cubicBezTo>
                    <a:cubicBezTo>
                      <a:pt x="259" y="1225"/>
                      <a:pt x="287" y="1228"/>
                      <a:pt x="317" y="1228"/>
                    </a:cubicBezTo>
                    <a:cubicBezTo>
                      <a:pt x="328" y="1228"/>
                      <a:pt x="339" y="1228"/>
                      <a:pt x="350" y="1227"/>
                    </a:cubicBezTo>
                    <a:lnTo>
                      <a:pt x="394" y="1227"/>
                    </a:lnTo>
                    <a:cubicBezTo>
                      <a:pt x="406" y="1224"/>
                      <a:pt x="415" y="1215"/>
                      <a:pt x="415" y="1203"/>
                    </a:cubicBezTo>
                    <a:cubicBezTo>
                      <a:pt x="415" y="1200"/>
                      <a:pt x="415" y="1197"/>
                      <a:pt x="415" y="1191"/>
                    </a:cubicBezTo>
                    <a:lnTo>
                      <a:pt x="415" y="990"/>
                    </a:lnTo>
                    <a:cubicBezTo>
                      <a:pt x="438" y="1001"/>
                      <a:pt x="527" y="1043"/>
                      <a:pt x="566" y="1043"/>
                    </a:cubicBezTo>
                    <a:cubicBezTo>
                      <a:pt x="577" y="1043"/>
                      <a:pt x="584" y="1040"/>
                      <a:pt x="584" y="1031"/>
                    </a:cubicBezTo>
                    <a:cubicBezTo>
                      <a:pt x="578" y="687"/>
                      <a:pt x="537" y="343"/>
                      <a:pt x="459" y="8"/>
                    </a:cubicBezTo>
                    <a:cubicBezTo>
                      <a:pt x="459" y="3"/>
                      <a:pt x="456"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3"/>
              <p:cNvSpPr/>
              <p:nvPr/>
            </p:nvSpPr>
            <p:spPr>
              <a:xfrm>
                <a:off x="6232475" y="2134650"/>
                <a:ext cx="8850" cy="6325"/>
              </a:xfrm>
              <a:custGeom>
                <a:avLst/>
                <a:gdLst/>
                <a:ahLst/>
                <a:cxnLst/>
                <a:rect l="l" t="t" r="r" b="b"/>
                <a:pathLst>
                  <a:path w="354" h="253" extrusionOk="0">
                    <a:moveTo>
                      <a:pt x="54" y="1"/>
                    </a:moveTo>
                    <a:cubicBezTo>
                      <a:pt x="36" y="30"/>
                      <a:pt x="24" y="60"/>
                      <a:pt x="15" y="93"/>
                    </a:cubicBezTo>
                    <a:cubicBezTo>
                      <a:pt x="0" y="158"/>
                      <a:pt x="3" y="226"/>
                      <a:pt x="80" y="247"/>
                    </a:cubicBezTo>
                    <a:cubicBezTo>
                      <a:pt x="97" y="251"/>
                      <a:pt x="114" y="253"/>
                      <a:pt x="131" y="253"/>
                    </a:cubicBezTo>
                    <a:cubicBezTo>
                      <a:pt x="152" y="253"/>
                      <a:pt x="173" y="249"/>
                      <a:pt x="193" y="241"/>
                    </a:cubicBezTo>
                    <a:cubicBezTo>
                      <a:pt x="255" y="214"/>
                      <a:pt x="312" y="173"/>
                      <a:pt x="353" y="116"/>
                    </a:cubicBezTo>
                    <a:cubicBezTo>
                      <a:pt x="244" y="110"/>
                      <a:pt x="140" y="72"/>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4" name="Google Shape;1934;p63"/>
          <p:cNvGrpSpPr/>
          <p:nvPr/>
        </p:nvGrpSpPr>
        <p:grpSpPr>
          <a:xfrm>
            <a:off x="8022599" y="2088215"/>
            <a:ext cx="463619" cy="554249"/>
            <a:chOff x="6417862" y="1441950"/>
            <a:chExt cx="417788" cy="499458"/>
          </a:xfrm>
        </p:grpSpPr>
        <p:sp>
          <p:nvSpPr>
            <p:cNvPr id="1935" name="Google Shape;1935;p6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AC875D8E-BCD8-BB84-3B28-187CA026734C}"/>
              </a:ext>
            </a:extLst>
          </p:cNvPr>
          <p:cNvSpPr txBox="1"/>
          <p:nvPr/>
        </p:nvSpPr>
        <p:spPr>
          <a:xfrm>
            <a:off x="-3522950" y="1307577"/>
            <a:ext cx="5515896" cy="1107996"/>
          </a:xfrm>
          <a:prstGeom prst="rect">
            <a:avLst/>
          </a:prstGeom>
          <a:noFill/>
        </p:spPr>
        <p:txBody>
          <a:bodyPr wrap="square">
            <a:spAutoFit/>
          </a:bodyPr>
          <a:lstStyle/>
          <a:p>
            <a:pPr marL="0" lvl="0" indent="0" algn="r" rtl="0">
              <a:spcBef>
                <a:spcPts val="0"/>
              </a:spcBef>
              <a:spcAft>
                <a:spcPts val="0"/>
              </a:spcAft>
              <a:buNone/>
            </a:pPr>
            <a:r>
              <a:rPr lang="en" sz="6600" b="1" dirty="0">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rPr>
              <a:t>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EFA5AA-6634-6F4E-072A-CE64865508D2}"/>
              </a:ext>
            </a:extLst>
          </p:cNvPr>
          <p:cNvGraphicFramePr>
            <a:graphicFrameLocks noGrp="1"/>
          </p:cNvGraphicFramePr>
          <p:nvPr>
            <p:extLst>
              <p:ext uri="{D42A27DB-BD31-4B8C-83A1-F6EECF244321}">
                <p14:modId xmlns:p14="http://schemas.microsoft.com/office/powerpoint/2010/main" val="884574293"/>
              </p:ext>
            </p:extLst>
          </p:nvPr>
        </p:nvGraphicFramePr>
        <p:xfrm>
          <a:off x="1006013" y="2267022"/>
          <a:ext cx="7009532" cy="1854200"/>
        </p:xfrm>
        <a:graphic>
          <a:graphicData uri="http://schemas.openxmlformats.org/drawingml/2006/table">
            <a:tbl>
              <a:tblPr firstRow="1" bandRow="1"/>
              <a:tblGrid>
                <a:gridCol w="1919468">
                  <a:extLst>
                    <a:ext uri="{9D8B030D-6E8A-4147-A177-3AD203B41FA5}">
                      <a16:colId xmlns:a16="http://schemas.microsoft.com/office/drawing/2014/main" val="2239113642"/>
                    </a:ext>
                  </a:extLst>
                </a:gridCol>
                <a:gridCol w="1342103">
                  <a:extLst>
                    <a:ext uri="{9D8B030D-6E8A-4147-A177-3AD203B41FA5}">
                      <a16:colId xmlns:a16="http://schemas.microsoft.com/office/drawing/2014/main" val="3573101839"/>
                    </a:ext>
                  </a:extLst>
                </a:gridCol>
                <a:gridCol w="1106129">
                  <a:extLst>
                    <a:ext uri="{9D8B030D-6E8A-4147-A177-3AD203B41FA5}">
                      <a16:colId xmlns:a16="http://schemas.microsoft.com/office/drawing/2014/main" val="1466887139"/>
                    </a:ext>
                  </a:extLst>
                </a:gridCol>
                <a:gridCol w="2641832">
                  <a:extLst>
                    <a:ext uri="{9D8B030D-6E8A-4147-A177-3AD203B41FA5}">
                      <a16:colId xmlns:a16="http://schemas.microsoft.com/office/drawing/2014/main" val="2233985527"/>
                    </a:ext>
                  </a:extLst>
                </a:gridCol>
              </a:tblGrid>
              <a:tr h="370840">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Name </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Roll No.</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PRN</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Email - Id</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extLst>
                  <a:ext uri="{0D108BD9-81ED-4DB2-BD59-A6C34878D82A}">
                    <a16:rowId xmlns:a16="http://schemas.microsoft.com/office/drawing/2014/main" val="2038173058"/>
                  </a:ext>
                </a:extLst>
              </a:tr>
              <a:tr h="370840">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Amey </a:t>
                      </a:r>
                      <a:r>
                        <a:rPr lang="en-US" dirty="0" err="1">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Bhirange</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373005</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22110073</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amey.22110073@viit.ac.in</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extLst>
                  <a:ext uri="{0D108BD9-81ED-4DB2-BD59-A6C34878D82A}">
                    <a16:rowId xmlns:a16="http://schemas.microsoft.com/office/drawing/2014/main" val="4231613256"/>
                  </a:ext>
                </a:extLst>
              </a:tr>
              <a:tr h="370840">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Saloni </a:t>
                      </a:r>
                      <a:r>
                        <a:rPr lang="en-US" dirty="0" err="1">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Dhurandhar</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373012</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22110034</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saloni.22110034@viit.ac.in</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extLst>
                  <a:ext uri="{0D108BD9-81ED-4DB2-BD59-A6C34878D82A}">
                    <a16:rowId xmlns:a16="http://schemas.microsoft.com/office/drawing/2014/main" val="260111775"/>
                  </a:ext>
                </a:extLst>
              </a:tr>
              <a:tr h="370840">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Nikhil </a:t>
                      </a:r>
                      <a:r>
                        <a:rPr lang="en-US" dirty="0" err="1">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Dongare</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373015</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22110412</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nikhil.22110412@viit.ac.in</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extLst>
                  <a:ext uri="{0D108BD9-81ED-4DB2-BD59-A6C34878D82A}">
                    <a16:rowId xmlns:a16="http://schemas.microsoft.com/office/drawing/2014/main" val="1246533119"/>
                  </a:ext>
                </a:extLst>
              </a:tr>
              <a:tr h="370840">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Shreyas Kharche</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373023</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22110063</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tc>
                  <a:txBody>
                    <a:bodyPr/>
                    <a:lstStyle/>
                    <a:p>
                      <a:pPr algn="ctr"/>
                      <a:r>
                        <a:rPr lang="en-US"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rPr>
                        <a:t> shreyas.22110063@viit.ac.in</a:t>
                      </a:r>
                      <a:endParaRPr lang="en-IN" dirty="0">
                        <a:solidFill>
                          <a:schemeClr val="tx1"/>
                        </a:solidFill>
                        <a:latin typeface="Roboto Condensed" panose="020F0502020204030204" pitchFamily="2" charset="0"/>
                        <a:ea typeface="Roboto Condensed" panose="020F0502020204030204" pitchFamily="2" charset="0"/>
                        <a:cs typeface="Roboto Condensed" panose="020F0502020204030204" pitchFamily="2" charset="0"/>
                      </a:endParaRPr>
                    </a:p>
                  </a:txBody>
                  <a:tcPr/>
                </a:tc>
                <a:extLst>
                  <a:ext uri="{0D108BD9-81ED-4DB2-BD59-A6C34878D82A}">
                    <a16:rowId xmlns:a16="http://schemas.microsoft.com/office/drawing/2014/main" val="1409183431"/>
                  </a:ext>
                </a:extLst>
              </a:tr>
            </a:tbl>
          </a:graphicData>
        </a:graphic>
      </p:graphicFrame>
      <p:sp>
        <p:nvSpPr>
          <p:cNvPr id="7" name="TextBox 6">
            <a:extLst>
              <a:ext uri="{FF2B5EF4-FFF2-40B4-BE49-F238E27FC236}">
                <a16:creationId xmlns:a16="http://schemas.microsoft.com/office/drawing/2014/main" id="{AD280FDD-2AB2-C3FA-7C84-0D655AEF25AD}"/>
              </a:ext>
            </a:extLst>
          </p:cNvPr>
          <p:cNvSpPr txBox="1"/>
          <p:nvPr/>
        </p:nvSpPr>
        <p:spPr>
          <a:xfrm>
            <a:off x="2493169" y="153899"/>
            <a:ext cx="4157661" cy="769441"/>
          </a:xfrm>
          <a:prstGeom prst="rect">
            <a:avLst/>
          </a:prstGeom>
          <a:noFill/>
        </p:spPr>
        <p:txBody>
          <a:bodyPr wrap="square" rtlCol="0">
            <a:spAutoFit/>
          </a:bodyPr>
          <a:lstStyle/>
          <a:p>
            <a:r>
              <a:rPr lang="en-IN" sz="4400" b="1" dirty="0">
                <a:latin typeface="Roboto Condensed" panose="020F0502020204030204" pitchFamily="2" charset="0"/>
                <a:ea typeface="Roboto Condensed" panose="020F0502020204030204" pitchFamily="2" charset="0"/>
                <a:cs typeface="Roboto Condensed" panose="020F0502020204030204" pitchFamily="2" charset="0"/>
              </a:rPr>
              <a:t>Design </a:t>
            </a:r>
            <a:r>
              <a:rPr lang="en-IN" sz="4400" b="1" dirty="0">
                <a:solidFill>
                  <a:schemeClr val="accent2">
                    <a:lumMod val="75000"/>
                  </a:schemeClr>
                </a:solidFill>
                <a:latin typeface="Roboto Condensed" panose="020F0502020204030204" pitchFamily="2" charset="0"/>
                <a:ea typeface="Roboto Condensed" panose="020F0502020204030204" pitchFamily="2" charset="0"/>
                <a:cs typeface="Roboto Condensed" panose="020F0502020204030204" pitchFamily="2" charset="0"/>
              </a:rPr>
              <a:t>Project</a:t>
            </a:r>
          </a:p>
        </p:txBody>
      </p:sp>
      <p:sp>
        <p:nvSpPr>
          <p:cNvPr id="8" name="TextBox 7">
            <a:extLst>
              <a:ext uri="{FF2B5EF4-FFF2-40B4-BE49-F238E27FC236}">
                <a16:creationId xmlns:a16="http://schemas.microsoft.com/office/drawing/2014/main" id="{58D87863-A6CB-8F05-28B3-4B6828EFE07A}"/>
              </a:ext>
            </a:extLst>
          </p:cNvPr>
          <p:cNvSpPr txBox="1"/>
          <p:nvPr/>
        </p:nvSpPr>
        <p:spPr>
          <a:xfrm>
            <a:off x="3633633" y="894177"/>
            <a:ext cx="1168503" cy="369332"/>
          </a:xfrm>
          <a:prstGeom prst="rect">
            <a:avLst/>
          </a:prstGeom>
          <a:noFill/>
        </p:spPr>
        <p:txBody>
          <a:bodyPr wrap="square" rtlCol="0">
            <a:spAutoFit/>
          </a:bodyPr>
          <a:lstStyle/>
          <a:p>
            <a:r>
              <a:rPr lang="en-IN" sz="1800" b="1" dirty="0">
                <a:latin typeface="Roboto Condensed" panose="020F0502020204030204" pitchFamily="2" charset="0"/>
                <a:ea typeface="Roboto Condensed" panose="020F0502020204030204" pitchFamily="2" charset="0"/>
                <a:cs typeface="Roboto Condensed" panose="020F0502020204030204" pitchFamily="2" charset="0"/>
              </a:rPr>
              <a:t>Review II</a:t>
            </a:r>
          </a:p>
        </p:txBody>
      </p:sp>
      <p:sp>
        <p:nvSpPr>
          <p:cNvPr id="9" name="TextBox 8">
            <a:extLst>
              <a:ext uri="{FF2B5EF4-FFF2-40B4-BE49-F238E27FC236}">
                <a16:creationId xmlns:a16="http://schemas.microsoft.com/office/drawing/2014/main" id="{7D272746-581F-FAF0-F77C-7F26EF8C08E5}"/>
              </a:ext>
            </a:extLst>
          </p:cNvPr>
          <p:cNvSpPr txBox="1"/>
          <p:nvPr/>
        </p:nvSpPr>
        <p:spPr>
          <a:xfrm>
            <a:off x="2874860" y="1388245"/>
            <a:ext cx="2686050" cy="523220"/>
          </a:xfrm>
          <a:prstGeom prst="rect">
            <a:avLst/>
          </a:prstGeom>
          <a:noFill/>
        </p:spPr>
        <p:txBody>
          <a:bodyPr wrap="square" rtlCol="0">
            <a:spAutoFit/>
          </a:bodyPr>
          <a:lstStyle/>
          <a:p>
            <a:pPr algn="ctr"/>
            <a:r>
              <a:rPr lang="en-IN" b="1" dirty="0">
                <a:latin typeface="Roboto Condensed" panose="020F0502020204030204" pitchFamily="2" charset="0"/>
                <a:ea typeface="Roboto Condensed" panose="020F0502020204030204" pitchFamily="2" charset="0"/>
                <a:cs typeface="Roboto Condensed" panose="020F0502020204030204" pitchFamily="2" charset="0"/>
              </a:rPr>
              <a:t>Guided By :-</a:t>
            </a:r>
          </a:p>
          <a:p>
            <a:pPr algn="ctr"/>
            <a:r>
              <a:rPr lang="en-IN" b="1" dirty="0" err="1">
                <a:latin typeface="Roboto Condensed" panose="020F0502020204030204" pitchFamily="2" charset="0"/>
                <a:ea typeface="Roboto Condensed" panose="020F0502020204030204" pitchFamily="2" charset="0"/>
                <a:cs typeface="Roboto Condensed" panose="020F0502020204030204" pitchFamily="2" charset="0"/>
              </a:rPr>
              <a:t>Prof.Mandar</a:t>
            </a:r>
            <a:r>
              <a:rPr lang="en-IN" b="1" dirty="0">
                <a:latin typeface="Roboto Condensed" panose="020F0502020204030204" pitchFamily="2" charset="0"/>
                <a:ea typeface="Roboto Condensed" panose="020F0502020204030204" pitchFamily="2" charset="0"/>
                <a:cs typeface="Roboto Condensed" panose="020F0502020204030204" pitchFamily="2" charset="0"/>
              </a:rPr>
              <a:t> Diwakar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8" name="Google Shape;1118;p51"/>
          <p:cNvSpPr txBox="1">
            <a:spLocks noGrp="1"/>
          </p:cNvSpPr>
          <p:nvPr>
            <p:ph type="title"/>
          </p:nvPr>
        </p:nvSpPr>
        <p:spPr>
          <a:xfrm>
            <a:off x="720000" y="223186"/>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tx1"/>
                </a:solidFill>
              </a:rPr>
              <a:t>Scope of </a:t>
            </a:r>
            <a:r>
              <a:rPr lang="en-IN" sz="4000" dirty="0">
                <a:solidFill>
                  <a:schemeClr val="accent2">
                    <a:lumMod val="75000"/>
                  </a:schemeClr>
                </a:solidFill>
              </a:rPr>
              <a:t>Work</a:t>
            </a:r>
            <a:endParaRPr sz="4000" dirty="0">
              <a:solidFill>
                <a:schemeClr val="accent2">
                  <a:lumMod val="75000"/>
                </a:schemeClr>
              </a:solidFill>
            </a:endParaRPr>
          </a:p>
        </p:txBody>
      </p:sp>
      <p:sp>
        <p:nvSpPr>
          <p:cNvPr id="3" name="Google Shape;1122;p75">
            <a:extLst>
              <a:ext uri="{FF2B5EF4-FFF2-40B4-BE49-F238E27FC236}">
                <a16:creationId xmlns:a16="http://schemas.microsoft.com/office/drawing/2014/main" id="{142E79DF-8AED-CA56-E997-71B660D5689F}"/>
              </a:ext>
            </a:extLst>
          </p:cNvPr>
          <p:cNvSpPr txBox="1">
            <a:spLocks noGrp="1"/>
          </p:cNvSpPr>
          <p:nvPr/>
        </p:nvSpPr>
        <p:spPr>
          <a:xfrm>
            <a:off x="1100004" y="1206985"/>
            <a:ext cx="1956600" cy="709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IN" dirty="0">
                <a:solidFill>
                  <a:schemeClr val="accent1">
                    <a:lumMod val="50000"/>
                  </a:schemeClr>
                </a:solidFill>
              </a:rPr>
              <a:t>Platform Development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p:txBody>
      </p:sp>
      <p:sp>
        <p:nvSpPr>
          <p:cNvPr id="5" name="TextBox 4">
            <a:extLst>
              <a:ext uri="{FF2B5EF4-FFF2-40B4-BE49-F238E27FC236}">
                <a16:creationId xmlns:a16="http://schemas.microsoft.com/office/drawing/2014/main" id="{2FD8F68E-F321-23D1-94C2-7DB9ADB911CB}"/>
              </a:ext>
            </a:extLst>
          </p:cNvPr>
          <p:cNvSpPr txBox="1"/>
          <p:nvPr/>
        </p:nvSpPr>
        <p:spPr>
          <a:xfrm>
            <a:off x="3004985" y="1372268"/>
            <a:ext cx="5818238" cy="646331"/>
          </a:xfrm>
          <a:prstGeom prst="rect">
            <a:avLst/>
          </a:prstGeom>
          <a:noFill/>
        </p:spPr>
        <p:txBody>
          <a:bodyPr wrap="square">
            <a:spAutoFit/>
          </a:bodyPr>
          <a:lstStyle/>
          <a:p>
            <a:pPr marL="285750" lvl="0" indent="-285750" algn="l" rtl="0">
              <a:spcBef>
                <a:spcPts val="0"/>
              </a:spcBef>
              <a:spcAft>
                <a:spcPts val="600"/>
              </a:spcAft>
              <a:buSzPct val="120000"/>
              <a:buFont typeface="Arial" panose="020B0604020202020204" pitchFamily="34" charset="0"/>
              <a:buChar char="•"/>
            </a:pPr>
            <a:r>
              <a:rPr lang="en-US" sz="1800" dirty="0">
                <a:latin typeface="Roboto Condensed" panose="02000000000000000000" pitchFamily="2" charset="0"/>
                <a:ea typeface="Roboto Condensed" panose="02000000000000000000" pitchFamily="2" charset="0"/>
                <a:cs typeface="Roboto Condensed" panose="02000000000000000000" pitchFamily="2" charset="0"/>
              </a:rPr>
              <a:t>Create a user-friendly web-based platform for Shipment Price Prediction</a:t>
            </a:r>
          </a:p>
        </p:txBody>
      </p:sp>
      <p:sp>
        <p:nvSpPr>
          <p:cNvPr id="6" name="Google Shape;1122;p75">
            <a:extLst>
              <a:ext uri="{FF2B5EF4-FFF2-40B4-BE49-F238E27FC236}">
                <a16:creationId xmlns:a16="http://schemas.microsoft.com/office/drawing/2014/main" id="{2F4C4120-CE6D-188A-C2A5-C6CF7B5A69B5}"/>
              </a:ext>
            </a:extLst>
          </p:cNvPr>
          <p:cNvSpPr txBox="1">
            <a:spLocks noGrp="1"/>
          </p:cNvSpPr>
          <p:nvPr/>
        </p:nvSpPr>
        <p:spPr>
          <a:xfrm>
            <a:off x="1100004" y="2518512"/>
            <a:ext cx="1956600" cy="709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IN" dirty="0">
                <a:solidFill>
                  <a:schemeClr val="accent1">
                    <a:lumMod val="50000"/>
                  </a:schemeClr>
                </a:solidFill>
              </a:rPr>
              <a:t>Benchmarking</a:t>
            </a:r>
          </a:p>
          <a:p>
            <a:pPr marL="0" lvl="0" indent="0" algn="l" rtl="0">
              <a:spcBef>
                <a:spcPts val="0"/>
              </a:spcBef>
              <a:spcAft>
                <a:spcPts val="0"/>
              </a:spcAft>
              <a:buNone/>
            </a:pPr>
            <a:r>
              <a:rPr lang="en-IN" dirty="0">
                <a:solidFill>
                  <a:schemeClr val="accent1">
                    <a:lumMod val="50000"/>
                  </a:schemeClr>
                </a:solidFill>
              </a:rPr>
              <a:t>Products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p:txBody>
      </p:sp>
      <p:sp>
        <p:nvSpPr>
          <p:cNvPr id="7" name="TextBox 6">
            <a:extLst>
              <a:ext uri="{FF2B5EF4-FFF2-40B4-BE49-F238E27FC236}">
                <a16:creationId xmlns:a16="http://schemas.microsoft.com/office/drawing/2014/main" id="{8CA05107-ABD4-1460-3E4B-37F19C7B74FB}"/>
              </a:ext>
            </a:extLst>
          </p:cNvPr>
          <p:cNvSpPr txBox="1"/>
          <p:nvPr/>
        </p:nvSpPr>
        <p:spPr>
          <a:xfrm>
            <a:off x="3004985" y="2319861"/>
            <a:ext cx="6043150" cy="1831271"/>
          </a:xfrm>
          <a:prstGeom prst="rect">
            <a:avLst/>
          </a:prstGeom>
          <a:noFill/>
        </p:spPr>
        <p:txBody>
          <a:bodyPr wrap="square">
            <a:spAutoFit/>
          </a:bodyPr>
          <a:lstStyle/>
          <a:p>
            <a:pPr marL="285750" lvl="0" indent="-285750" algn="l" rtl="0">
              <a:spcBef>
                <a:spcPts val="0"/>
              </a:spcBef>
              <a:spcAft>
                <a:spcPts val="600"/>
              </a:spcAft>
              <a:buSzPct val="120000"/>
              <a:buFont typeface="Arial" panose="020B0604020202020204" pitchFamily="34" charset="0"/>
              <a:buChar char="•"/>
            </a:pP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IRAS empowers supply chain operators with real-time data and forecasting models.</a:t>
            </a:r>
          </a:p>
          <a:p>
            <a:pPr marL="285750" lvl="0" indent="-285750" algn="l" rtl="0">
              <a:spcBef>
                <a:spcPts val="0"/>
              </a:spcBef>
              <a:spcAft>
                <a:spcPts val="600"/>
              </a:spcAft>
              <a:buSzPct val="120000"/>
              <a:buFont typeface="Arial" panose="020B0604020202020204" pitchFamily="34" charset="0"/>
              <a:buChar char="•"/>
            </a:pP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IRAS, or Intelligent Revenue and Supply Chain Management, is a platform developed by Accenture in collaboration with Amazon that leverages machine learning and artificial intelligence to optimize supply chain operations.</a:t>
            </a:r>
            <a:endParaRPr lang="en-US" sz="18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197826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8" name="Google Shape;1118;p51"/>
          <p:cNvSpPr txBox="1">
            <a:spLocks noGrp="1"/>
          </p:cNvSpPr>
          <p:nvPr>
            <p:ph type="title"/>
          </p:nvPr>
        </p:nvSpPr>
        <p:spPr>
          <a:xfrm>
            <a:off x="720000" y="223186"/>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a:solidFill>
                  <a:schemeClr val="tx1"/>
                </a:solidFill>
              </a:rPr>
              <a:t>Scope of </a:t>
            </a:r>
            <a:r>
              <a:rPr lang="en-IN" sz="4000" dirty="0">
                <a:solidFill>
                  <a:schemeClr val="accent2">
                    <a:lumMod val="75000"/>
                  </a:schemeClr>
                </a:solidFill>
              </a:rPr>
              <a:t>Work</a:t>
            </a:r>
            <a:endParaRPr sz="4000" dirty="0">
              <a:solidFill>
                <a:schemeClr val="accent2">
                  <a:lumMod val="75000"/>
                </a:schemeClr>
              </a:solidFill>
            </a:endParaRPr>
          </a:p>
        </p:txBody>
      </p:sp>
      <p:sp>
        <p:nvSpPr>
          <p:cNvPr id="3" name="Google Shape;1122;p75">
            <a:extLst>
              <a:ext uri="{FF2B5EF4-FFF2-40B4-BE49-F238E27FC236}">
                <a16:creationId xmlns:a16="http://schemas.microsoft.com/office/drawing/2014/main" id="{142E79DF-8AED-CA56-E997-71B660D5689F}"/>
              </a:ext>
            </a:extLst>
          </p:cNvPr>
          <p:cNvSpPr txBox="1">
            <a:spLocks noGrp="1"/>
          </p:cNvSpPr>
          <p:nvPr/>
        </p:nvSpPr>
        <p:spPr>
          <a:xfrm>
            <a:off x="1048385" y="1375146"/>
            <a:ext cx="1956600" cy="709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IN" dirty="0">
                <a:solidFill>
                  <a:schemeClr val="accent1">
                    <a:lumMod val="50000"/>
                  </a:schemeClr>
                </a:solidFill>
              </a:rPr>
              <a:t>Business</a:t>
            </a:r>
          </a:p>
          <a:p>
            <a:pPr marL="0" lvl="0" indent="0" algn="l" rtl="0">
              <a:spcBef>
                <a:spcPts val="0"/>
              </a:spcBef>
              <a:spcAft>
                <a:spcPts val="0"/>
              </a:spcAft>
              <a:buNone/>
            </a:pPr>
            <a:r>
              <a:rPr lang="en-IN" dirty="0">
                <a:solidFill>
                  <a:schemeClr val="accent1">
                    <a:lumMod val="50000"/>
                  </a:schemeClr>
                </a:solidFill>
              </a:rPr>
              <a:t>Opportunity</a:t>
            </a:r>
          </a:p>
          <a:p>
            <a:pPr marL="0" lvl="0" indent="0" algn="l" rtl="0">
              <a:spcBef>
                <a:spcPts val="0"/>
              </a:spcBef>
              <a:spcAft>
                <a:spcPts val="0"/>
              </a:spcAft>
              <a:buNone/>
            </a:pPr>
            <a:endParaRPr lang="en-IN" dirty="0">
              <a:solidFill>
                <a:schemeClr val="accent1">
                  <a:lumMod val="50000"/>
                </a:schemeClr>
              </a:solidFill>
            </a:endParaRPr>
          </a:p>
          <a:p>
            <a:pPr marL="0" lvl="0" indent="0" algn="l" rtl="0">
              <a:spcBef>
                <a:spcPts val="0"/>
              </a:spcBef>
              <a:spcAft>
                <a:spcPts val="0"/>
              </a:spcAft>
              <a:buNone/>
            </a:pPr>
            <a:endParaRPr lang="en-IN" dirty="0">
              <a:solidFill>
                <a:schemeClr val="accent1">
                  <a:lumMod val="50000"/>
                </a:schemeClr>
              </a:solidFill>
            </a:endParaRPr>
          </a:p>
        </p:txBody>
      </p:sp>
      <p:sp>
        <p:nvSpPr>
          <p:cNvPr id="7" name="TextBox 6">
            <a:extLst>
              <a:ext uri="{FF2B5EF4-FFF2-40B4-BE49-F238E27FC236}">
                <a16:creationId xmlns:a16="http://schemas.microsoft.com/office/drawing/2014/main" id="{8CA05107-ABD4-1460-3E4B-37F19C7B74FB}"/>
              </a:ext>
            </a:extLst>
          </p:cNvPr>
          <p:cNvSpPr txBox="1"/>
          <p:nvPr/>
        </p:nvSpPr>
        <p:spPr>
          <a:xfrm>
            <a:off x="2769011" y="1302074"/>
            <a:ext cx="6043150" cy="923330"/>
          </a:xfrm>
          <a:prstGeom prst="rect">
            <a:avLst/>
          </a:prstGeom>
          <a:noFill/>
        </p:spPr>
        <p:txBody>
          <a:bodyPr wrap="square">
            <a:spAutoFit/>
          </a:bodyPr>
          <a:lstStyle/>
          <a:p>
            <a:pPr marL="285750" indent="-285750" algn="l">
              <a:buFont typeface="Arial" panose="020B0604020202020204" pitchFamily="34" charset="0"/>
              <a:buChar char="•"/>
            </a:pPr>
            <a:r>
              <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rPr>
              <a:t>Extending this technique to small businesses and logistics firms offers big opportunities, especially with the increasing demand for their products and services.</a:t>
            </a:r>
          </a:p>
        </p:txBody>
      </p:sp>
      <p:sp>
        <p:nvSpPr>
          <p:cNvPr id="2" name="Google Shape;1122;p75">
            <a:extLst>
              <a:ext uri="{FF2B5EF4-FFF2-40B4-BE49-F238E27FC236}">
                <a16:creationId xmlns:a16="http://schemas.microsoft.com/office/drawing/2014/main" id="{0476B4FB-C88E-E2B0-D044-9CEC9FE7E84E}"/>
              </a:ext>
            </a:extLst>
          </p:cNvPr>
          <p:cNvSpPr txBox="1">
            <a:spLocks noGrp="1"/>
          </p:cNvSpPr>
          <p:nvPr/>
        </p:nvSpPr>
        <p:spPr>
          <a:xfrm>
            <a:off x="989391" y="2758808"/>
            <a:ext cx="1956600" cy="709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IN" dirty="0">
                <a:solidFill>
                  <a:schemeClr val="accent1">
                    <a:lumMod val="50000"/>
                  </a:schemeClr>
                </a:solidFill>
              </a:rPr>
              <a:t>Final Product </a:t>
            </a:r>
          </a:p>
          <a:p>
            <a:pPr marL="0" lvl="0" indent="0" algn="l" rtl="0">
              <a:spcBef>
                <a:spcPts val="0"/>
              </a:spcBef>
              <a:spcAft>
                <a:spcPts val="0"/>
              </a:spcAft>
              <a:buNone/>
            </a:pPr>
            <a:r>
              <a:rPr lang="en-IN" dirty="0">
                <a:solidFill>
                  <a:schemeClr val="accent1">
                    <a:lumMod val="50000"/>
                  </a:schemeClr>
                </a:solidFill>
              </a:rPr>
              <a:t>Prototype</a:t>
            </a:r>
          </a:p>
        </p:txBody>
      </p:sp>
      <p:sp>
        <p:nvSpPr>
          <p:cNvPr id="8" name="TextBox 7">
            <a:extLst>
              <a:ext uri="{FF2B5EF4-FFF2-40B4-BE49-F238E27FC236}">
                <a16:creationId xmlns:a16="http://schemas.microsoft.com/office/drawing/2014/main" id="{39839C39-4AC3-3759-46D5-324BDC062CAC}"/>
              </a:ext>
            </a:extLst>
          </p:cNvPr>
          <p:cNvSpPr txBox="1"/>
          <p:nvPr/>
        </p:nvSpPr>
        <p:spPr>
          <a:xfrm>
            <a:off x="2769011" y="2651644"/>
            <a:ext cx="6043150" cy="923330"/>
          </a:xfrm>
          <a:prstGeom prst="rect">
            <a:avLst/>
          </a:prstGeom>
          <a:noFill/>
        </p:spPr>
        <p:txBody>
          <a:bodyPr wrap="square">
            <a:spAutoFit/>
          </a:bodyPr>
          <a:lstStyle/>
          <a:p>
            <a:pPr marL="285750" indent="-285750" algn="l">
              <a:buFont typeface="Arial" panose="020B0604020202020204" pitchFamily="34" charset="0"/>
              <a:buChar char="•"/>
            </a:pPr>
            <a:r>
              <a:rPr lang="en-US" sz="1800" dirty="0">
                <a:latin typeface="Roboto Condensed" panose="02000000000000000000" pitchFamily="2" charset="0"/>
                <a:ea typeface="Roboto Condensed" panose="02000000000000000000" pitchFamily="2" charset="0"/>
                <a:cs typeface="Roboto Condensed" panose="02000000000000000000" pitchFamily="2" charset="0"/>
              </a:rPr>
              <a:t>The final product is a service that provides small businesses with detailed information on what pricing to be given for packages in the shipping.</a:t>
            </a:r>
            <a:endParaRPr lang="en-US" sz="1800" b="0" i="0" dirty="0">
              <a:solidFill>
                <a:schemeClr val="tx1"/>
              </a:solidFill>
              <a:effectLst/>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37754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94" name="Google Shape;894;p48"/>
          <p:cNvSpPr txBox="1">
            <a:spLocks noGrp="1"/>
          </p:cNvSpPr>
          <p:nvPr>
            <p:ph type="title" idx="8"/>
          </p:nvPr>
        </p:nvSpPr>
        <p:spPr>
          <a:xfrm>
            <a:off x="469969" y="107754"/>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System Architecture</a:t>
            </a:r>
            <a:endParaRPr sz="4000" dirty="0">
              <a:solidFill>
                <a:schemeClr val="accent2">
                  <a:lumMod val="75000"/>
                </a:schemeClr>
              </a:solidFill>
            </a:endParaRPr>
          </a:p>
        </p:txBody>
      </p:sp>
      <p:graphicFrame>
        <p:nvGraphicFramePr>
          <p:cNvPr id="3" name="Diagram 2">
            <a:extLst>
              <a:ext uri="{FF2B5EF4-FFF2-40B4-BE49-F238E27FC236}">
                <a16:creationId xmlns:a16="http://schemas.microsoft.com/office/drawing/2014/main" id="{2059B46F-DB8A-D27F-F1FA-6D22A3EF7477}"/>
              </a:ext>
            </a:extLst>
          </p:cNvPr>
          <p:cNvGraphicFramePr/>
          <p:nvPr>
            <p:extLst>
              <p:ext uri="{D42A27DB-BD31-4B8C-83A1-F6EECF244321}">
                <p14:modId xmlns:p14="http://schemas.microsoft.com/office/powerpoint/2010/main" val="1017851045"/>
              </p:ext>
            </p:extLst>
          </p:nvPr>
        </p:nvGraphicFramePr>
        <p:xfrm>
          <a:off x="828675" y="978694"/>
          <a:ext cx="748665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154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5" name="Google Shape;1865;p63"/>
          <p:cNvSpPr txBox="1">
            <a:spLocks noGrp="1"/>
          </p:cNvSpPr>
          <p:nvPr>
            <p:ph type="title"/>
          </p:nvPr>
        </p:nvSpPr>
        <p:spPr>
          <a:xfrm>
            <a:off x="4039931" y="2660058"/>
            <a:ext cx="5097281" cy="10938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600" dirty="0"/>
              <a:t>Requirements</a:t>
            </a:r>
            <a:endParaRPr sz="6600" dirty="0"/>
          </a:p>
        </p:txBody>
      </p:sp>
      <p:sp>
        <p:nvSpPr>
          <p:cNvPr id="11" name="TextBox 10">
            <a:extLst>
              <a:ext uri="{FF2B5EF4-FFF2-40B4-BE49-F238E27FC236}">
                <a16:creationId xmlns:a16="http://schemas.microsoft.com/office/drawing/2014/main" id="{AC875D8E-BCD8-BB84-3B28-187CA026734C}"/>
              </a:ext>
            </a:extLst>
          </p:cNvPr>
          <p:cNvSpPr txBox="1"/>
          <p:nvPr/>
        </p:nvSpPr>
        <p:spPr>
          <a:xfrm>
            <a:off x="-291877" y="1862827"/>
            <a:ext cx="5515896" cy="1107996"/>
          </a:xfrm>
          <a:prstGeom prst="rect">
            <a:avLst/>
          </a:prstGeom>
          <a:noFill/>
        </p:spPr>
        <p:txBody>
          <a:bodyPr wrap="square">
            <a:spAutoFit/>
          </a:bodyPr>
          <a:lstStyle/>
          <a:p>
            <a:pPr marL="0" lvl="0" indent="0" algn="r" rtl="0">
              <a:spcBef>
                <a:spcPts val="0"/>
              </a:spcBef>
              <a:spcAft>
                <a:spcPts val="0"/>
              </a:spcAft>
              <a:buNone/>
            </a:pPr>
            <a:r>
              <a:rPr lang="en" sz="6600" b="1" dirty="0">
                <a:solidFill>
                  <a:schemeClr val="accent1"/>
                </a:solidFill>
                <a:latin typeface="Roboto Condensed" panose="02000000000000000000" pitchFamily="2" charset="0"/>
                <a:ea typeface="Roboto Condensed" panose="02000000000000000000" pitchFamily="2" charset="0"/>
                <a:cs typeface="Roboto Condensed" panose="02000000000000000000" pitchFamily="2" charset="0"/>
              </a:rPr>
              <a:t>08</a:t>
            </a:r>
          </a:p>
        </p:txBody>
      </p:sp>
      <p:grpSp>
        <p:nvGrpSpPr>
          <p:cNvPr id="2" name="Google Shape;446;p41">
            <a:extLst>
              <a:ext uri="{FF2B5EF4-FFF2-40B4-BE49-F238E27FC236}">
                <a16:creationId xmlns:a16="http://schemas.microsoft.com/office/drawing/2014/main" id="{B7F6A48B-01BF-2606-9FF6-B06105BAD0D1}"/>
              </a:ext>
            </a:extLst>
          </p:cNvPr>
          <p:cNvGrpSpPr/>
          <p:nvPr/>
        </p:nvGrpSpPr>
        <p:grpSpPr>
          <a:xfrm>
            <a:off x="359358" y="1145514"/>
            <a:ext cx="3468104" cy="3248773"/>
            <a:chOff x="498883" y="981663"/>
            <a:chExt cx="3468104" cy="3248773"/>
          </a:xfrm>
        </p:grpSpPr>
        <p:sp>
          <p:nvSpPr>
            <p:cNvPr id="3" name="Google Shape;447;p41">
              <a:extLst>
                <a:ext uri="{FF2B5EF4-FFF2-40B4-BE49-F238E27FC236}">
                  <a16:creationId xmlns:a16="http://schemas.microsoft.com/office/drawing/2014/main" id="{7B9C459C-95E5-C95C-CC7B-B2D9116D7C63}"/>
                </a:ext>
              </a:extLst>
            </p:cNvPr>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8;p41">
              <a:extLst>
                <a:ext uri="{FF2B5EF4-FFF2-40B4-BE49-F238E27FC236}">
                  <a16:creationId xmlns:a16="http://schemas.microsoft.com/office/drawing/2014/main" id="{8A032F12-8F01-33BF-5875-BA9FADED8ACE}"/>
                </a:ext>
              </a:extLst>
            </p:cNvPr>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9;p41">
              <a:extLst>
                <a:ext uri="{FF2B5EF4-FFF2-40B4-BE49-F238E27FC236}">
                  <a16:creationId xmlns:a16="http://schemas.microsoft.com/office/drawing/2014/main" id="{7692AC23-175D-46D8-E3BF-1DD8BF734EE8}"/>
                </a:ext>
              </a:extLst>
            </p:cNvPr>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0;p41">
              <a:extLst>
                <a:ext uri="{FF2B5EF4-FFF2-40B4-BE49-F238E27FC236}">
                  <a16:creationId xmlns:a16="http://schemas.microsoft.com/office/drawing/2014/main" id="{00277B44-333C-C9F0-93C4-B9991A50C8DA}"/>
                </a:ext>
              </a:extLst>
            </p:cNvPr>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p41">
              <a:extLst>
                <a:ext uri="{FF2B5EF4-FFF2-40B4-BE49-F238E27FC236}">
                  <a16:creationId xmlns:a16="http://schemas.microsoft.com/office/drawing/2014/main" id="{DF329D7D-554B-C036-AB0B-53181B0C8F2B}"/>
                </a:ext>
              </a:extLst>
            </p:cNvPr>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2;p41">
              <a:extLst>
                <a:ext uri="{FF2B5EF4-FFF2-40B4-BE49-F238E27FC236}">
                  <a16:creationId xmlns:a16="http://schemas.microsoft.com/office/drawing/2014/main" id="{E7FDFAAB-C8F0-C761-A9CA-72CBE5A9C719}"/>
                </a:ext>
              </a:extLst>
            </p:cNvPr>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3;p41">
              <a:extLst>
                <a:ext uri="{FF2B5EF4-FFF2-40B4-BE49-F238E27FC236}">
                  <a16:creationId xmlns:a16="http://schemas.microsoft.com/office/drawing/2014/main" id="{3DD30DB6-AC64-1BF6-80B3-FAF33772C0FA}"/>
                </a:ext>
              </a:extLst>
            </p:cNvPr>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54;p41">
              <a:extLst>
                <a:ext uri="{FF2B5EF4-FFF2-40B4-BE49-F238E27FC236}">
                  <a16:creationId xmlns:a16="http://schemas.microsoft.com/office/drawing/2014/main" id="{B31F41E9-EABE-76D0-96E3-267F96988698}"/>
                </a:ext>
              </a:extLst>
            </p:cNvPr>
            <p:cNvGrpSpPr/>
            <p:nvPr/>
          </p:nvGrpSpPr>
          <p:grpSpPr>
            <a:xfrm flipH="1">
              <a:off x="1336295" y="981663"/>
              <a:ext cx="1831726" cy="2614749"/>
              <a:chOff x="5655705" y="881363"/>
              <a:chExt cx="1831726" cy="2614749"/>
            </a:xfrm>
          </p:grpSpPr>
          <p:sp>
            <p:nvSpPr>
              <p:cNvPr id="2037" name="Google Shape;455;p41">
                <a:extLst>
                  <a:ext uri="{FF2B5EF4-FFF2-40B4-BE49-F238E27FC236}">
                    <a16:creationId xmlns:a16="http://schemas.microsoft.com/office/drawing/2014/main" id="{4E65517E-AED2-013C-7E3E-318AAACE3337}"/>
                  </a:ext>
                </a:extLst>
              </p:cNvPr>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456;p41">
                <a:extLst>
                  <a:ext uri="{FF2B5EF4-FFF2-40B4-BE49-F238E27FC236}">
                    <a16:creationId xmlns:a16="http://schemas.microsoft.com/office/drawing/2014/main" id="{777C15E5-B653-A2A9-0460-9CA531E2E823}"/>
                  </a:ext>
                </a:extLst>
              </p:cNvPr>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457;p41">
                <a:extLst>
                  <a:ext uri="{FF2B5EF4-FFF2-40B4-BE49-F238E27FC236}">
                    <a16:creationId xmlns:a16="http://schemas.microsoft.com/office/drawing/2014/main" id="{AEFAB8DE-971D-F4EC-5A7F-EA33C1ED0708}"/>
                  </a:ext>
                </a:extLst>
              </p:cNvPr>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458;p41">
                <a:extLst>
                  <a:ext uri="{FF2B5EF4-FFF2-40B4-BE49-F238E27FC236}">
                    <a16:creationId xmlns:a16="http://schemas.microsoft.com/office/drawing/2014/main" id="{6085BB7E-D1F7-29DA-DD33-0493042CF453}"/>
                  </a:ext>
                </a:extLst>
              </p:cNvPr>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459;p41">
                <a:extLst>
                  <a:ext uri="{FF2B5EF4-FFF2-40B4-BE49-F238E27FC236}">
                    <a16:creationId xmlns:a16="http://schemas.microsoft.com/office/drawing/2014/main" id="{DFEE17EA-BC6E-C143-819E-C85D34D17B48}"/>
                  </a:ext>
                </a:extLst>
              </p:cNvPr>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60;p41">
              <a:extLst>
                <a:ext uri="{FF2B5EF4-FFF2-40B4-BE49-F238E27FC236}">
                  <a16:creationId xmlns:a16="http://schemas.microsoft.com/office/drawing/2014/main" id="{D46CA262-893C-83BE-8DD5-1BE4A148F42D}"/>
                </a:ext>
              </a:extLst>
            </p:cNvPr>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p41">
              <a:extLst>
                <a:ext uri="{FF2B5EF4-FFF2-40B4-BE49-F238E27FC236}">
                  <a16:creationId xmlns:a16="http://schemas.microsoft.com/office/drawing/2014/main" id="{0FAA2969-61D3-3F32-FF8B-472E30277B82}"/>
                </a:ext>
              </a:extLst>
            </p:cNvPr>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2;p41">
              <a:extLst>
                <a:ext uri="{FF2B5EF4-FFF2-40B4-BE49-F238E27FC236}">
                  <a16:creationId xmlns:a16="http://schemas.microsoft.com/office/drawing/2014/main" id="{3309E483-A83A-5DE4-6658-E15AAF6A6D17}"/>
                </a:ext>
              </a:extLst>
            </p:cNvPr>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463;p41">
              <a:extLst>
                <a:ext uri="{FF2B5EF4-FFF2-40B4-BE49-F238E27FC236}">
                  <a16:creationId xmlns:a16="http://schemas.microsoft.com/office/drawing/2014/main" id="{587E3B6E-9C41-0BD4-937D-9D0AA6E41003}"/>
                </a:ext>
              </a:extLst>
            </p:cNvPr>
            <p:cNvGrpSpPr/>
            <p:nvPr/>
          </p:nvGrpSpPr>
          <p:grpSpPr>
            <a:xfrm>
              <a:off x="521218" y="3595511"/>
              <a:ext cx="335403" cy="501273"/>
              <a:chOff x="521218" y="3595511"/>
              <a:chExt cx="335403" cy="501273"/>
            </a:xfrm>
          </p:grpSpPr>
          <p:sp>
            <p:nvSpPr>
              <p:cNvPr id="2035" name="Google Shape;464;p41">
                <a:extLst>
                  <a:ext uri="{FF2B5EF4-FFF2-40B4-BE49-F238E27FC236}">
                    <a16:creationId xmlns:a16="http://schemas.microsoft.com/office/drawing/2014/main" id="{A5DA642F-8C79-CF36-7EED-CDE62389547C}"/>
                  </a:ext>
                </a:extLst>
              </p:cNvPr>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465;p41">
                <a:extLst>
                  <a:ext uri="{FF2B5EF4-FFF2-40B4-BE49-F238E27FC236}">
                    <a16:creationId xmlns:a16="http://schemas.microsoft.com/office/drawing/2014/main" id="{7AD38813-0CFD-5C39-4422-CA24BC7EC0C5}"/>
                  </a:ext>
                </a:extLst>
              </p:cNvPr>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66;p41">
              <a:extLst>
                <a:ext uri="{FF2B5EF4-FFF2-40B4-BE49-F238E27FC236}">
                  <a16:creationId xmlns:a16="http://schemas.microsoft.com/office/drawing/2014/main" id="{1E86812F-8B5B-587B-4FF6-CC85B3340644}"/>
                </a:ext>
              </a:extLst>
            </p:cNvPr>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7;p41">
              <a:extLst>
                <a:ext uri="{FF2B5EF4-FFF2-40B4-BE49-F238E27FC236}">
                  <a16:creationId xmlns:a16="http://schemas.microsoft.com/office/drawing/2014/main" id="{B5CDAF83-FC3B-335F-7FFF-48FB3D7A9CFB}"/>
                </a:ext>
              </a:extLst>
            </p:cNvPr>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8;p41">
              <a:extLst>
                <a:ext uri="{FF2B5EF4-FFF2-40B4-BE49-F238E27FC236}">
                  <a16:creationId xmlns:a16="http://schemas.microsoft.com/office/drawing/2014/main" id="{73AA2671-0CFF-03C7-EAC6-8EC582F343CC}"/>
                </a:ext>
              </a:extLst>
            </p:cNvPr>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9;p41">
              <a:extLst>
                <a:ext uri="{FF2B5EF4-FFF2-40B4-BE49-F238E27FC236}">
                  <a16:creationId xmlns:a16="http://schemas.microsoft.com/office/drawing/2014/main" id="{DA54F3AC-52CA-6CCF-D2C1-657B56AFB1E3}"/>
                </a:ext>
              </a:extLst>
            </p:cNvPr>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0;p41">
              <a:extLst>
                <a:ext uri="{FF2B5EF4-FFF2-40B4-BE49-F238E27FC236}">
                  <a16:creationId xmlns:a16="http://schemas.microsoft.com/office/drawing/2014/main" id="{50E53EE8-94D3-6487-309C-CE244D723633}"/>
                </a:ext>
              </a:extLst>
            </p:cNvPr>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1;p41">
              <a:extLst>
                <a:ext uri="{FF2B5EF4-FFF2-40B4-BE49-F238E27FC236}">
                  <a16:creationId xmlns:a16="http://schemas.microsoft.com/office/drawing/2014/main" id="{4C44BDF1-2917-CA6B-553E-84C8F1F7AFC0}"/>
                </a:ext>
              </a:extLst>
            </p:cNvPr>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2;p41">
              <a:extLst>
                <a:ext uri="{FF2B5EF4-FFF2-40B4-BE49-F238E27FC236}">
                  <a16:creationId xmlns:a16="http://schemas.microsoft.com/office/drawing/2014/main" id="{222B58A8-3D1C-F5D5-95D2-97792A9EE9C8}"/>
                </a:ext>
              </a:extLst>
            </p:cNvPr>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3;p41">
              <a:extLst>
                <a:ext uri="{FF2B5EF4-FFF2-40B4-BE49-F238E27FC236}">
                  <a16:creationId xmlns:a16="http://schemas.microsoft.com/office/drawing/2014/main" id="{A50A7F23-3B15-B55E-FFB8-1549C227F21E}"/>
                </a:ext>
              </a:extLst>
            </p:cNvPr>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4;p41">
              <a:extLst>
                <a:ext uri="{FF2B5EF4-FFF2-40B4-BE49-F238E27FC236}">
                  <a16:creationId xmlns:a16="http://schemas.microsoft.com/office/drawing/2014/main" id="{81E61F94-C91A-C8FB-2F2C-F91B84234E99}"/>
                </a:ext>
              </a:extLst>
            </p:cNvPr>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p41">
              <a:extLst>
                <a:ext uri="{FF2B5EF4-FFF2-40B4-BE49-F238E27FC236}">
                  <a16:creationId xmlns:a16="http://schemas.microsoft.com/office/drawing/2014/main" id="{5D180550-10BC-3B09-8C77-3D65C59CED89}"/>
                </a:ext>
              </a:extLst>
            </p:cNvPr>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6;p41">
              <a:extLst>
                <a:ext uri="{FF2B5EF4-FFF2-40B4-BE49-F238E27FC236}">
                  <a16:creationId xmlns:a16="http://schemas.microsoft.com/office/drawing/2014/main" id="{65EB2F34-AF79-C1A6-C72F-FD4194769A00}"/>
                </a:ext>
              </a:extLst>
            </p:cNvPr>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7;p41">
              <a:extLst>
                <a:ext uri="{FF2B5EF4-FFF2-40B4-BE49-F238E27FC236}">
                  <a16:creationId xmlns:a16="http://schemas.microsoft.com/office/drawing/2014/main" id="{FD879195-00A6-E297-95C8-C73EDC16F458}"/>
                </a:ext>
              </a:extLst>
            </p:cNvPr>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8;p41">
              <a:extLst>
                <a:ext uri="{FF2B5EF4-FFF2-40B4-BE49-F238E27FC236}">
                  <a16:creationId xmlns:a16="http://schemas.microsoft.com/office/drawing/2014/main" id="{17BBD459-9A8F-FA41-BBD5-6C34BA7877F7}"/>
                </a:ext>
              </a:extLst>
            </p:cNvPr>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p41">
              <a:extLst>
                <a:ext uri="{FF2B5EF4-FFF2-40B4-BE49-F238E27FC236}">
                  <a16:creationId xmlns:a16="http://schemas.microsoft.com/office/drawing/2014/main" id="{BA03D1C0-51EB-1B1E-639E-7E7F92A3DC6B}"/>
                </a:ext>
              </a:extLst>
            </p:cNvPr>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p41">
              <a:extLst>
                <a:ext uri="{FF2B5EF4-FFF2-40B4-BE49-F238E27FC236}">
                  <a16:creationId xmlns:a16="http://schemas.microsoft.com/office/drawing/2014/main" id="{3AC4730E-11A8-EFDB-E409-CADECD1295BD}"/>
                </a:ext>
              </a:extLst>
            </p:cNvPr>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1;p41">
              <a:extLst>
                <a:ext uri="{FF2B5EF4-FFF2-40B4-BE49-F238E27FC236}">
                  <a16:creationId xmlns:a16="http://schemas.microsoft.com/office/drawing/2014/main" id="{E29AA319-40E3-AD26-ADA1-ACAB2B515690}"/>
                </a:ext>
              </a:extLst>
            </p:cNvPr>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2;p41">
              <a:extLst>
                <a:ext uri="{FF2B5EF4-FFF2-40B4-BE49-F238E27FC236}">
                  <a16:creationId xmlns:a16="http://schemas.microsoft.com/office/drawing/2014/main" id="{4DAC3D68-2E5D-034D-D73A-0C81F36465F0}"/>
                </a:ext>
              </a:extLst>
            </p:cNvPr>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3;p41">
              <a:extLst>
                <a:ext uri="{FF2B5EF4-FFF2-40B4-BE49-F238E27FC236}">
                  <a16:creationId xmlns:a16="http://schemas.microsoft.com/office/drawing/2014/main" id="{D2D3737F-4A78-0A5C-A075-DE3B5B1E1C61}"/>
                </a:ext>
              </a:extLst>
            </p:cNvPr>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4;p41">
              <a:extLst>
                <a:ext uri="{FF2B5EF4-FFF2-40B4-BE49-F238E27FC236}">
                  <a16:creationId xmlns:a16="http://schemas.microsoft.com/office/drawing/2014/main" id="{7F9F64DC-19A7-75EE-3103-EEC7D4A2F6BF}"/>
                </a:ext>
              </a:extLst>
            </p:cNvPr>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5;p41">
              <a:extLst>
                <a:ext uri="{FF2B5EF4-FFF2-40B4-BE49-F238E27FC236}">
                  <a16:creationId xmlns:a16="http://schemas.microsoft.com/office/drawing/2014/main" id="{14C6314D-2FA3-5DCC-74F2-05F132077D83}"/>
                </a:ext>
              </a:extLst>
            </p:cNvPr>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6;p41">
              <a:extLst>
                <a:ext uri="{FF2B5EF4-FFF2-40B4-BE49-F238E27FC236}">
                  <a16:creationId xmlns:a16="http://schemas.microsoft.com/office/drawing/2014/main" id="{D2232B4C-8779-2AEB-8D1D-5EFA13D7894E}"/>
                </a:ext>
              </a:extLst>
            </p:cNvPr>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7;p41">
              <a:extLst>
                <a:ext uri="{FF2B5EF4-FFF2-40B4-BE49-F238E27FC236}">
                  <a16:creationId xmlns:a16="http://schemas.microsoft.com/office/drawing/2014/main" id="{3CD74593-E6B7-733D-BE66-40A3416049BD}"/>
                </a:ext>
              </a:extLst>
            </p:cNvPr>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8;p41">
              <a:extLst>
                <a:ext uri="{FF2B5EF4-FFF2-40B4-BE49-F238E27FC236}">
                  <a16:creationId xmlns:a16="http://schemas.microsoft.com/office/drawing/2014/main" id="{110E51FC-8618-9DB8-92F2-CDD793308116}"/>
                </a:ext>
              </a:extLst>
            </p:cNvPr>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9;p41">
              <a:extLst>
                <a:ext uri="{FF2B5EF4-FFF2-40B4-BE49-F238E27FC236}">
                  <a16:creationId xmlns:a16="http://schemas.microsoft.com/office/drawing/2014/main" id="{CAFD78B0-E92E-F846-2248-B1A31BECD715}"/>
                </a:ext>
              </a:extLst>
            </p:cNvPr>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0;p41">
              <a:extLst>
                <a:ext uri="{FF2B5EF4-FFF2-40B4-BE49-F238E27FC236}">
                  <a16:creationId xmlns:a16="http://schemas.microsoft.com/office/drawing/2014/main" id="{A65A76F5-650C-B310-3666-8D8E06DDDB25}"/>
                </a:ext>
              </a:extLst>
            </p:cNvPr>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1;p41">
              <a:extLst>
                <a:ext uri="{FF2B5EF4-FFF2-40B4-BE49-F238E27FC236}">
                  <a16:creationId xmlns:a16="http://schemas.microsoft.com/office/drawing/2014/main" id="{E445FF65-D864-4FA9-D94C-6C4EB3CEFE68}"/>
                </a:ext>
              </a:extLst>
            </p:cNvPr>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2;p41">
              <a:extLst>
                <a:ext uri="{FF2B5EF4-FFF2-40B4-BE49-F238E27FC236}">
                  <a16:creationId xmlns:a16="http://schemas.microsoft.com/office/drawing/2014/main" id="{36F6990A-D904-1156-42E6-EBD3F399761E}"/>
                </a:ext>
              </a:extLst>
            </p:cNvPr>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3;p41">
              <a:extLst>
                <a:ext uri="{FF2B5EF4-FFF2-40B4-BE49-F238E27FC236}">
                  <a16:creationId xmlns:a16="http://schemas.microsoft.com/office/drawing/2014/main" id="{FC1FDDE3-5B1B-287B-03A3-D1D4411F48BA}"/>
                </a:ext>
              </a:extLst>
            </p:cNvPr>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4;p41">
              <a:extLst>
                <a:ext uri="{FF2B5EF4-FFF2-40B4-BE49-F238E27FC236}">
                  <a16:creationId xmlns:a16="http://schemas.microsoft.com/office/drawing/2014/main" id="{F1A5820C-3CB8-F78A-95E8-2F93BFCFF3CD}"/>
                </a:ext>
              </a:extLst>
            </p:cNvPr>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5;p41">
              <a:extLst>
                <a:ext uri="{FF2B5EF4-FFF2-40B4-BE49-F238E27FC236}">
                  <a16:creationId xmlns:a16="http://schemas.microsoft.com/office/drawing/2014/main" id="{B2E3ED6B-1780-4EDA-A909-86C981F7807C}"/>
                </a:ext>
              </a:extLst>
            </p:cNvPr>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6;p41">
              <a:extLst>
                <a:ext uri="{FF2B5EF4-FFF2-40B4-BE49-F238E27FC236}">
                  <a16:creationId xmlns:a16="http://schemas.microsoft.com/office/drawing/2014/main" id="{5EE0BD72-034D-765F-C184-AB4ED3921E61}"/>
                </a:ext>
              </a:extLst>
            </p:cNvPr>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7;p41">
              <a:extLst>
                <a:ext uri="{FF2B5EF4-FFF2-40B4-BE49-F238E27FC236}">
                  <a16:creationId xmlns:a16="http://schemas.microsoft.com/office/drawing/2014/main" id="{7BA0509E-4154-9AAE-0261-8785D3393C63}"/>
                </a:ext>
              </a:extLst>
            </p:cNvPr>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8;p41">
              <a:extLst>
                <a:ext uri="{FF2B5EF4-FFF2-40B4-BE49-F238E27FC236}">
                  <a16:creationId xmlns:a16="http://schemas.microsoft.com/office/drawing/2014/main" id="{055B4382-C290-72A0-1082-9B8519DD0BA7}"/>
                </a:ext>
              </a:extLst>
            </p:cNvPr>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9;p41">
              <a:extLst>
                <a:ext uri="{FF2B5EF4-FFF2-40B4-BE49-F238E27FC236}">
                  <a16:creationId xmlns:a16="http://schemas.microsoft.com/office/drawing/2014/main" id="{3B9630A3-9453-EDC0-4AA3-91619923B7B5}"/>
                </a:ext>
              </a:extLst>
            </p:cNvPr>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0;p41">
              <a:extLst>
                <a:ext uri="{FF2B5EF4-FFF2-40B4-BE49-F238E27FC236}">
                  <a16:creationId xmlns:a16="http://schemas.microsoft.com/office/drawing/2014/main" id="{B1CFF85B-CB2E-836D-26C0-8025E888CF56}"/>
                </a:ext>
              </a:extLst>
            </p:cNvPr>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1;p41">
              <a:extLst>
                <a:ext uri="{FF2B5EF4-FFF2-40B4-BE49-F238E27FC236}">
                  <a16:creationId xmlns:a16="http://schemas.microsoft.com/office/drawing/2014/main" id="{C50049C0-6CC4-DA3F-17B7-54AA16D554E0}"/>
                </a:ext>
              </a:extLst>
            </p:cNvPr>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2;p41">
              <a:extLst>
                <a:ext uri="{FF2B5EF4-FFF2-40B4-BE49-F238E27FC236}">
                  <a16:creationId xmlns:a16="http://schemas.microsoft.com/office/drawing/2014/main" id="{DD73A74F-FC6C-8C6E-590D-D8FD9F59C995}"/>
                </a:ext>
              </a:extLst>
            </p:cNvPr>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3;p41">
              <a:extLst>
                <a:ext uri="{FF2B5EF4-FFF2-40B4-BE49-F238E27FC236}">
                  <a16:creationId xmlns:a16="http://schemas.microsoft.com/office/drawing/2014/main" id="{6A44E5A7-46D9-D647-067E-D4E00A773C6D}"/>
                </a:ext>
              </a:extLst>
            </p:cNvPr>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4;p41">
              <a:extLst>
                <a:ext uri="{FF2B5EF4-FFF2-40B4-BE49-F238E27FC236}">
                  <a16:creationId xmlns:a16="http://schemas.microsoft.com/office/drawing/2014/main" id="{33152F0B-98CA-3DBC-DD5F-4F83A1149678}"/>
                </a:ext>
              </a:extLst>
            </p:cNvPr>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5;p41">
              <a:extLst>
                <a:ext uri="{FF2B5EF4-FFF2-40B4-BE49-F238E27FC236}">
                  <a16:creationId xmlns:a16="http://schemas.microsoft.com/office/drawing/2014/main" id="{9D9F8044-59CE-F372-7E67-82AA7654EC57}"/>
                </a:ext>
              </a:extLst>
            </p:cNvPr>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6;p41">
              <a:extLst>
                <a:ext uri="{FF2B5EF4-FFF2-40B4-BE49-F238E27FC236}">
                  <a16:creationId xmlns:a16="http://schemas.microsoft.com/office/drawing/2014/main" id="{F31CE357-D55A-DC59-E6A8-26F203F35C3F}"/>
                </a:ext>
              </a:extLst>
            </p:cNvPr>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7;p41">
              <a:extLst>
                <a:ext uri="{FF2B5EF4-FFF2-40B4-BE49-F238E27FC236}">
                  <a16:creationId xmlns:a16="http://schemas.microsoft.com/office/drawing/2014/main" id="{11F67F9D-5EDF-E174-2FAE-23D66E006592}"/>
                </a:ext>
              </a:extLst>
            </p:cNvPr>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8;p41">
              <a:extLst>
                <a:ext uri="{FF2B5EF4-FFF2-40B4-BE49-F238E27FC236}">
                  <a16:creationId xmlns:a16="http://schemas.microsoft.com/office/drawing/2014/main" id="{E9B2E9D0-B291-8AE8-D76D-312B2324AFD6}"/>
                </a:ext>
              </a:extLst>
            </p:cNvPr>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9;p41">
              <a:extLst>
                <a:ext uri="{FF2B5EF4-FFF2-40B4-BE49-F238E27FC236}">
                  <a16:creationId xmlns:a16="http://schemas.microsoft.com/office/drawing/2014/main" id="{15314A56-D8EC-6A3B-D515-53B36FFA5EA7}"/>
                </a:ext>
              </a:extLst>
            </p:cNvPr>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0;p41">
              <a:extLst>
                <a:ext uri="{FF2B5EF4-FFF2-40B4-BE49-F238E27FC236}">
                  <a16:creationId xmlns:a16="http://schemas.microsoft.com/office/drawing/2014/main" id="{1F734CC7-AB4A-2CA8-7492-1A37FE6ACAC8}"/>
                </a:ext>
              </a:extLst>
            </p:cNvPr>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1;p41">
              <a:extLst>
                <a:ext uri="{FF2B5EF4-FFF2-40B4-BE49-F238E27FC236}">
                  <a16:creationId xmlns:a16="http://schemas.microsoft.com/office/drawing/2014/main" id="{9016274E-AB0A-7FD6-7A5F-777E9351CD17}"/>
                </a:ext>
              </a:extLst>
            </p:cNvPr>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2;p41">
              <a:extLst>
                <a:ext uri="{FF2B5EF4-FFF2-40B4-BE49-F238E27FC236}">
                  <a16:creationId xmlns:a16="http://schemas.microsoft.com/office/drawing/2014/main" id="{1B6C6600-2173-3CD5-E96B-77EE5BE878E0}"/>
                </a:ext>
              </a:extLst>
            </p:cNvPr>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3;p41">
              <a:extLst>
                <a:ext uri="{FF2B5EF4-FFF2-40B4-BE49-F238E27FC236}">
                  <a16:creationId xmlns:a16="http://schemas.microsoft.com/office/drawing/2014/main" id="{F5424C4A-3200-3957-733D-6822C8613C23}"/>
                </a:ext>
              </a:extLst>
            </p:cNvPr>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514;p41">
              <a:extLst>
                <a:ext uri="{FF2B5EF4-FFF2-40B4-BE49-F238E27FC236}">
                  <a16:creationId xmlns:a16="http://schemas.microsoft.com/office/drawing/2014/main" id="{DC240D6B-BB6D-CB52-DCCE-229CCD2A9ED4}"/>
                </a:ext>
              </a:extLst>
            </p:cNvPr>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515;p41">
              <a:extLst>
                <a:ext uri="{FF2B5EF4-FFF2-40B4-BE49-F238E27FC236}">
                  <a16:creationId xmlns:a16="http://schemas.microsoft.com/office/drawing/2014/main" id="{1B29C0AC-8F38-22E1-2301-B0A8FA5EC9BC}"/>
                </a:ext>
              </a:extLst>
            </p:cNvPr>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516;p41">
              <a:extLst>
                <a:ext uri="{FF2B5EF4-FFF2-40B4-BE49-F238E27FC236}">
                  <a16:creationId xmlns:a16="http://schemas.microsoft.com/office/drawing/2014/main" id="{2012BDBD-CB4F-3030-C925-05D2BDD450F6}"/>
                </a:ext>
              </a:extLst>
            </p:cNvPr>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517;p41">
              <a:extLst>
                <a:ext uri="{FF2B5EF4-FFF2-40B4-BE49-F238E27FC236}">
                  <a16:creationId xmlns:a16="http://schemas.microsoft.com/office/drawing/2014/main" id="{341EBD0B-D215-6F07-81E6-5076E5C1F542}"/>
                </a:ext>
              </a:extLst>
            </p:cNvPr>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518;p41">
              <a:extLst>
                <a:ext uri="{FF2B5EF4-FFF2-40B4-BE49-F238E27FC236}">
                  <a16:creationId xmlns:a16="http://schemas.microsoft.com/office/drawing/2014/main" id="{F9120F9E-B933-C44D-3A3E-BEDCDA22E59F}"/>
                </a:ext>
              </a:extLst>
            </p:cNvPr>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519;p41">
              <a:extLst>
                <a:ext uri="{FF2B5EF4-FFF2-40B4-BE49-F238E27FC236}">
                  <a16:creationId xmlns:a16="http://schemas.microsoft.com/office/drawing/2014/main" id="{281FDB7E-6785-BCA0-30CD-0B56418500AA}"/>
                </a:ext>
              </a:extLst>
            </p:cNvPr>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520;p41">
              <a:extLst>
                <a:ext uri="{FF2B5EF4-FFF2-40B4-BE49-F238E27FC236}">
                  <a16:creationId xmlns:a16="http://schemas.microsoft.com/office/drawing/2014/main" id="{BB98E712-C404-48BF-33E1-CB0C1B06AC72}"/>
                </a:ext>
              </a:extLst>
            </p:cNvPr>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521;p41">
              <a:extLst>
                <a:ext uri="{FF2B5EF4-FFF2-40B4-BE49-F238E27FC236}">
                  <a16:creationId xmlns:a16="http://schemas.microsoft.com/office/drawing/2014/main" id="{77BFB9BD-0F44-4D0E-1F6A-CB15EF935D35}"/>
                </a:ext>
              </a:extLst>
            </p:cNvPr>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522;p41">
              <a:extLst>
                <a:ext uri="{FF2B5EF4-FFF2-40B4-BE49-F238E27FC236}">
                  <a16:creationId xmlns:a16="http://schemas.microsoft.com/office/drawing/2014/main" id="{9FBDA912-68DB-9186-489D-CFDCF3BC8B48}"/>
                </a:ext>
              </a:extLst>
            </p:cNvPr>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523;p41">
              <a:extLst>
                <a:ext uri="{FF2B5EF4-FFF2-40B4-BE49-F238E27FC236}">
                  <a16:creationId xmlns:a16="http://schemas.microsoft.com/office/drawing/2014/main" id="{5FCC63D9-7FE5-6D80-5C94-D239D53A8045}"/>
                </a:ext>
              </a:extLst>
            </p:cNvPr>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524;p41">
              <a:extLst>
                <a:ext uri="{FF2B5EF4-FFF2-40B4-BE49-F238E27FC236}">
                  <a16:creationId xmlns:a16="http://schemas.microsoft.com/office/drawing/2014/main" id="{97F944AC-847C-829A-166F-69D86707FA04}"/>
                </a:ext>
              </a:extLst>
            </p:cNvPr>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525;p41">
              <a:extLst>
                <a:ext uri="{FF2B5EF4-FFF2-40B4-BE49-F238E27FC236}">
                  <a16:creationId xmlns:a16="http://schemas.microsoft.com/office/drawing/2014/main" id="{E6228E7E-308B-A114-C46F-7FC883F8FF1B}"/>
                </a:ext>
              </a:extLst>
            </p:cNvPr>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526;p41">
              <a:extLst>
                <a:ext uri="{FF2B5EF4-FFF2-40B4-BE49-F238E27FC236}">
                  <a16:creationId xmlns:a16="http://schemas.microsoft.com/office/drawing/2014/main" id="{A59AA0C5-00DA-2C94-F8F3-54B8C1AAC013}"/>
                </a:ext>
              </a:extLst>
            </p:cNvPr>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527;p41">
              <a:extLst>
                <a:ext uri="{FF2B5EF4-FFF2-40B4-BE49-F238E27FC236}">
                  <a16:creationId xmlns:a16="http://schemas.microsoft.com/office/drawing/2014/main" id="{0ADFCF7E-C19E-BDE8-7977-F525D346A823}"/>
                </a:ext>
              </a:extLst>
            </p:cNvPr>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528;p41">
              <a:extLst>
                <a:ext uri="{FF2B5EF4-FFF2-40B4-BE49-F238E27FC236}">
                  <a16:creationId xmlns:a16="http://schemas.microsoft.com/office/drawing/2014/main" id="{F5348436-D14A-E3A4-78C5-4EC6DF8A5362}"/>
                </a:ext>
              </a:extLst>
            </p:cNvPr>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529;p41">
              <a:extLst>
                <a:ext uri="{FF2B5EF4-FFF2-40B4-BE49-F238E27FC236}">
                  <a16:creationId xmlns:a16="http://schemas.microsoft.com/office/drawing/2014/main" id="{CB50F379-FF5F-FEAB-4029-E95CF45D8E26}"/>
                </a:ext>
              </a:extLst>
            </p:cNvPr>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530;p41">
              <a:extLst>
                <a:ext uri="{FF2B5EF4-FFF2-40B4-BE49-F238E27FC236}">
                  <a16:creationId xmlns:a16="http://schemas.microsoft.com/office/drawing/2014/main" id="{B399CD34-6A2D-DB2C-E961-CFAA79677AB4}"/>
                </a:ext>
              </a:extLst>
            </p:cNvPr>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531;p41">
              <a:extLst>
                <a:ext uri="{FF2B5EF4-FFF2-40B4-BE49-F238E27FC236}">
                  <a16:creationId xmlns:a16="http://schemas.microsoft.com/office/drawing/2014/main" id="{C757D98F-8B41-C2A2-B327-5F4C904B6392}"/>
                </a:ext>
              </a:extLst>
            </p:cNvPr>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532;p41">
              <a:extLst>
                <a:ext uri="{FF2B5EF4-FFF2-40B4-BE49-F238E27FC236}">
                  <a16:creationId xmlns:a16="http://schemas.microsoft.com/office/drawing/2014/main" id="{0B557D19-ADBC-015E-4182-ADC445BD8EC0}"/>
                </a:ext>
              </a:extLst>
            </p:cNvPr>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533;p41">
              <a:extLst>
                <a:ext uri="{FF2B5EF4-FFF2-40B4-BE49-F238E27FC236}">
                  <a16:creationId xmlns:a16="http://schemas.microsoft.com/office/drawing/2014/main" id="{0C18F3C5-202D-2D9D-CB84-6F24EF0080C3}"/>
                </a:ext>
              </a:extLst>
            </p:cNvPr>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534;p41">
              <a:extLst>
                <a:ext uri="{FF2B5EF4-FFF2-40B4-BE49-F238E27FC236}">
                  <a16:creationId xmlns:a16="http://schemas.microsoft.com/office/drawing/2014/main" id="{8B52FE2B-BD4D-3C3E-B04C-2F9855ECF0ED}"/>
                </a:ext>
              </a:extLst>
            </p:cNvPr>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535;p41">
              <a:extLst>
                <a:ext uri="{FF2B5EF4-FFF2-40B4-BE49-F238E27FC236}">
                  <a16:creationId xmlns:a16="http://schemas.microsoft.com/office/drawing/2014/main" id="{F3C44B29-CFAF-14D8-DB8D-322B6A49EB7F}"/>
                </a:ext>
              </a:extLst>
            </p:cNvPr>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536;p41">
              <a:extLst>
                <a:ext uri="{FF2B5EF4-FFF2-40B4-BE49-F238E27FC236}">
                  <a16:creationId xmlns:a16="http://schemas.microsoft.com/office/drawing/2014/main" id="{18475F29-E619-64A9-E0D8-AB19EEFD1D80}"/>
                </a:ext>
              </a:extLst>
            </p:cNvPr>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537;p41">
              <a:extLst>
                <a:ext uri="{FF2B5EF4-FFF2-40B4-BE49-F238E27FC236}">
                  <a16:creationId xmlns:a16="http://schemas.microsoft.com/office/drawing/2014/main" id="{41E57A2C-8CFF-B045-9FC3-DB6C8F308379}"/>
                </a:ext>
              </a:extLst>
            </p:cNvPr>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538;p41">
              <a:extLst>
                <a:ext uri="{FF2B5EF4-FFF2-40B4-BE49-F238E27FC236}">
                  <a16:creationId xmlns:a16="http://schemas.microsoft.com/office/drawing/2014/main" id="{8A9D5946-7D67-8E16-7BF9-A453EAF7B496}"/>
                </a:ext>
              </a:extLst>
            </p:cNvPr>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539;p41">
              <a:extLst>
                <a:ext uri="{FF2B5EF4-FFF2-40B4-BE49-F238E27FC236}">
                  <a16:creationId xmlns:a16="http://schemas.microsoft.com/office/drawing/2014/main" id="{72C58837-C291-F105-1C45-BD69B5E86FC1}"/>
                </a:ext>
              </a:extLst>
            </p:cNvPr>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540;p41">
              <a:extLst>
                <a:ext uri="{FF2B5EF4-FFF2-40B4-BE49-F238E27FC236}">
                  <a16:creationId xmlns:a16="http://schemas.microsoft.com/office/drawing/2014/main" id="{3EC7F089-0B72-0D41-8FA3-0FB93A720508}"/>
                </a:ext>
              </a:extLst>
            </p:cNvPr>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541;p41">
              <a:extLst>
                <a:ext uri="{FF2B5EF4-FFF2-40B4-BE49-F238E27FC236}">
                  <a16:creationId xmlns:a16="http://schemas.microsoft.com/office/drawing/2014/main" id="{3F20B23F-AE9B-0651-F518-27C0F4EE7CD5}"/>
                </a:ext>
              </a:extLst>
            </p:cNvPr>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542;p41">
              <a:extLst>
                <a:ext uri="{FF2B5EF4-FFF2-40B4-BE49-F238E27FC236}">
                  <a16:creationId xmlns:a16="http://schemas.microsoft.com/office/drawing/2014/main" id="{7A4DE54C-11EA-574D-116C-FDF7B96491DB}"/>
                </a:ext>
              </a:extLst>
            </p:cNvPr>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543;p41">
              <a:extLst>
                <a:ext uri="{FF2B5EF4-FFF2-40B4-BE49-F238E27FC236}">
                  <a16:creationId xmlns:a16="http://schemas.microsoft.com/office/drawing/2014/main" id="{95947E0E-7591-2858-32E3-E6E18BEDE526}"/>
                </a:ext>
              </a:extLst>
            </p:cNvPr>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544;p41">
              <a:extLst>
                <a:ext uri="{FF2B5EF4-FFF2-40B4-BE49-F238E27FC236}">
                  <a16:creationId xmlns:a16="http://schemas.microsoft.com/office/drawing/2014/main" id="{1B3BFE3E-DC91-613D-1E1D-40724BE6913E}"/>
                </a:ext>
              </a:extLst>
            </p:cNvPr>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545;p41">
              <a:extLst>
                <a:ext uri="{FF2B5EF4-FFF2-40B4-BE49-F238E27FC236}">
                  <a16:creationId xmlns:a16="http://schemas.microsoft.com/office/drawing/2014/main" id="{53DB100E-1633-FE42-66CF-478EF393438E}"/>
                </a:ext>
              </a:extLst>
            </p:cNvPr>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546;p41">
              <a:extLst>
                <a:ext uri="{FF2B5EF4-FFF2-40B4-BE49-F238E27FC236}">
                  <a16:creationId xmlns:a16="http://schemas.microsoft.com/office/drawing/2014/main" id="{9427056E-A273-BC16-4965-1315493EBBB8}"/>
                </a:ext>
              </a:extLst>
            </p:cNvPr>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547;p41">
              <a:extLst>
                <a:ext uri="{FF2B5EF4-FFF2-40B4-BE49-F238E27FC236}">
                  <a16:creationId xmlns:a16="http://schemas.microsoft.com/office/drawing/2014/main" id="{E1072048-ADD4-3D3A-28F0-172B4EB8BBE0}"/>
                </a:ext>
              </a:extLst>
            </p:cNvPr>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548;p41">
              <a:extLst>
                <a:ext uri="{FF2B5EF4-FFF2-40B4-BE49-F238E27FC236}">
                  <a16:creationId xmlns:a16="http://schemas.microsoft.com/office/drawing/2014/main" id="{1200153D-DC4D-519A-C5C2-BC5974B8AFA1}"/>
                </a:ext>
              </a:extLst>
            </p:cNvPr>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549;p41">
              <a:extLst>
                <a:ext uri="{FF2B5EF4-FFF2-40B4-BE49-F238E27FC236}">
                  <a16:creationId xmlns:a16="http://schemas.microsoft.com/office/drawing/2014/main" id="{F4D3728A-9BD3-D3AD-6408-BA420577C8E2}"/>
                </a:ext>
              </a:extLst>
            </p:cNvPr>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550;p41">
              <a:extLst>
                <a:ext uri="{FF2B5EF4-FFF2-40B4-BE49-F238E27FC236}">
                  <a16:creationId xmlns:a16="http://schemas.microsoft.com/office/drawing/2014/main" id="{AB3490A4-CCE9-1B71-92A6-818051B061A8}"/>
                </a:ext>
              </a:extLst>
            </p:cNvPr>
            <p:cNvGrpSpPr/>
            <p:nvPr/>
          </p:nvGrpSpPr>
          <p:grpSpPr>
            <a:xfrm flipH="1">
              <a:off x="3550479" y="1403298"/>
              <a:ext cx="275902" cy="404242"/>
              <a:chOff x="4997345" y="1302998"/>
              <a:chExt cx="275902" cy="404242"/>
            </a:xfrm>
          </p:grpSpPr>
          <p:sp>
            <p:nvSpPr>
              <p:cNvPr id="2030" name="Google Shape;551;p41">
                <a:extLst>
                  <a:ext uri="{FF2B5EF4-FFF2-40B4-BE49-F238E27FC236}">
                    <a16:creationId xmlns:a16="http://schemas.microsoft.com/office/drawing/2014/main" id="{D295DE31-AC24-5E95-4A3E-98BC714690DE}"/>
                  </a:ext>
                </a:extLst>
              </p:cNvPr>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552;p41">
                <a:extLst>
                  <a:ext uri="{FF2B5EF4-FFF2-40B4-BE49-F238E27FC236}">
                    <a16:creationId xmlns:a16="http://schemas.microsoft.com/office/drawing/2014/main" id="{86136DE7-32EE-DFA3-397B-8047C263C79D}"/>
                  </a:ext>
                </a:extLst>
              </p:cNvPr>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553;p41">
                <a:extLst>
                  <a:ext uri="{FF2B5EF4-FFF2-40B4-BE49-F238E27FC236}">
                    <a16:creationId xmlns:a16="http://schemas.microsoft.com/office/drawing/2014/main" id="{BE37774E-02EB-D488-5362-C4727B50ED9C}"/>
                  </a:ext>
                </a:extLst>
              </p:cNvPr>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554;p41">
                <a:extLst>
                  <a:ext uri="{FF2B5EF4-FFF2-40B4-BE49-F238E27FC236}">
                    <a16:creationId xmlns:a16="http://schemas.microsoft.com/office/drawing/2014/main" id="{9484A23C-D75A-EDF3-46D7-DE0AE8CBC090}"/>
                  </a:ext>
                </a:extLst>
              </p:cNvPr>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555;p41">
                <a:extLst>
                  <a:ext uri="{FF2B5EF4-FFF2-40B4-BE49-F238E27FC236}">
                    <a16:creationId xmlns:a16="http://schemas.microsoft.com/office/drawing/2014/main" id="{6D66E445-A1AC-33B7-4B00-34F7A731BAD0}"/>
                  </a:ext>
                </a:extLst>
              </p:cNvPr>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3" name="Google Shape;556;p41">
              <a:extLst>
                <a:ext uri="{FF2B5EF4-FFF2-40B4-BE49-F238E27FC236}">
                  <a16:creationId xmlns:a16="http://schemas.microsoft.com/office/drawing/2014/main" id="{A3D22BE1-5E71-600D-FBCF-3B47D8A250DC}"/>
                </a:ext>
              </a:extLst>
            </p:cNvPr>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557;p41">
              <a:extLst>
                <a:ext uri="{FF2B5EF4-FFF2-40B4-BE49-F238E27FC236}">
                  <a16:creationId xmlns:a16="http://schemas.microsoft.com/office/drawing/2014/main" id="{51DE8E54-BC8C-E469-3F93-BFF21782285C}"/>
                </a:ext>
              </a:extLst>
            </p:cNvPr>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558;p41">
              <a:extLst>
                <a:ext uri="{FF2B5EF4-FFF2-40B4-BE49-F238E27FC236}">
                  <a16:creationId xmlns:a16="http://schemas.microsoft.com/office/drawing/2014/main" id="{BB7E67E2-03E5-F90C-80EE-FE70318164EB}"/>
                </a:ext>
              </a:extLst>
            </p:cNvPr>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559;p41">
              <a:extLst>
                <a:ext uri="{FF2B5EF4-FFF2-40B4-BE49-F238E27FC236}">
                  <a16:creationId xmlns:a16="http://schemas.microsoft.com/office/drawing/2014/main" id="{FE44604F-C5C1-03E1-B5C3-D4F786A8FD64}"/>
                </a:ext>
              </a:extLst>
            </p:cNvPr>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560;p41">
              <a:extLst>
                <a:ext uri="{FF2B5EF4-FFF2-40B4-BE49-F238E27FC236}">
                  <a16:creationId xmlns:a16="http://schemas.microsoft.com/office/drawing/2014/main" id="{6A7272FD-53B4-C6EE-70FF-1C6A92C2AF11}"/>
                </a:ext>
              </a:extLst>
            </p:cNvPr>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561;p41">
              <a:extLst>
                <a:ext uri="{FF2B5EF4-FFF2-40B4-BE49-F238E27FC236}">
                  <a16:creationId xmlns:a16="http://schemas.microsoft.com/office/drawing/2014/main" id="{58305DEA-9739-1388-AE7A-2A149F135E17}"/>
                </a:ext>
              </a:extLst>
            </p:cNvPr>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562;p41">
              <a:extLst>
                <a:ext uri="{FF2B5EF4-FFF2-40B4-BE49-F238E27FC236}">
                  <a16:creationId xmlns:a16="http://schemas.microsoft.com/office/drawing/2014/main" id="{C0DAAD7D-DEFA-622A-5434-93E7604AAFCC}"/>
                </a:ext>
              </a:extLst>
            </p:cNvPr>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563;p41">
              <a:extLst>
                <a:ext uri="{FF2B5EF4-FFF2-40B4-BE49-F238E27FC236}">
                  <a16:creationId xmlns:a16="http://schemas.microsoft.com/office/drawing/2014/main" id="{79787F63-9D01-EBCE-2902-601925C5006E}"/>
                </a:ext>
              </a:extLst>
            </p:cNvPr>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564;p41">
              <a:extLst>
                <a:ext uri="{FF2B5EF4-FFF2-40B4-BE49-F238E27FC236}">
                  <a16:creationId xmlns:a16="http://schemas.microsoft.com/office/drawing/2014/main" id="{71691D25-4D2D-5715-9676-165C92063D70}"/>
                </a:ext>
              </a:extLst>
            </p:cNvPr>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565;p41">
              <a:extLst>
                <a:ext uri="{FF2B5EF4-FFF2-40B4-BE49-F238E27FC236}">
                  <a16:creationId xmlns:a16="http://schemas.microsoft.com/office/drawing/2014/main" id="{588BC899-7CF0-9940-DBEF-8D8DF42D7CBF}"/>
                </a:ext>
              </a:extLst>
            </p:cNvPr>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566;p41">
              <a:extLst>
                <a:ext uri="{FF2B5EF4-FFF2-40B4-BE49-F238E27FC236}">
                  <a16:creationId xmlns:a16="http://schemas.microsoft.com/office/drawing/2014/main" id="{7E610AA1-B6B5-AA3A-45FD-55434BA4206B}"/>
                </a:ext>
              </a:extLst>
            </p:cNvPr>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567;p41">
              <a:extLst>
                <a:ext uri="{FF2B5EF4-FFF2-40B4-BE49-F238E27FC236}">
                  <a16:creationId xmlns:a16="http://schemas.microsoft.com/office/drawing/2014/main" id="{80EEC5DB-F486-BA91-428F-25EE70C828EC}"/>
                </a:ext>
              </a:extLst>
            </p:cNvPr>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568;p41">
              <a:extLst>
                <a:ext uri="{FF2B5EF4-FFF2-40B4-BE49-F238E27FC236}">
                  <a16:creationId xmlns:a16="http://schemas.microsoft.com/office/drawing/2014/main" id="{41788B5F-03B2-6C54-359D-536512C83F1B}"/>
                </a:ext>
              </a:extLst>
            </p:cNvPr>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569;p41">
              <a:extLst>
                <a:ext uri="{FF2B5EF4-FFF2-40B4-BE49-F238E27FC236}">
                  <a16:creationId xmlns:a16="http://schemas.microsoft.com/office/drawing/2014/main" id="{2B4A2285-FBAD-83F5-5759-1C030B7AADF8}"/>
                </a:ext>
              </a:extLst>
            </p:cNvPr>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570;p41">
              <a:extLst>
                <a:ext uri="{FF2B5EF4-FFF2-40B4-BE49-F238E27FC236}">
                  <a16:creationId xmlns:a16="http://schemas.microsoft.com/office/drawing/2014/main" id="{8B9CC7D9-A525-720E-5DB7-3A6A849D1B21}"/>
                </a:ext>
              </a:extLst>
            </p:cNvPr>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571;p41">
              <a:extLst>
                <a:ext uri="{FF2B5EF4-FFF2-40B4-BE49-F238E27FC236}">
                  <a16:creationId xmlns:a16="http://schemas.microsoft.com/office/drawing/2014/main" id="{8F3371B6-9EE2-A0BA-3A22-B043813EE2BD}"/>
                </a:ext>
              </a:extLst>
            </p:cNvPr>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572;p41">
              <a:extLst>
                <a:ext uri="{FF2B5EF4-FFF2-40B4-BE49-F238E27FC236}">
                  <a16:creationId xmlns:a16="http://schemas.microsoft.com/office/drawing/2014/main" id="{A53BE3F7-2B49-D497-571D-032607C6468C}"/>
                </a:ext>
              </a:extLst>
            </p:cNvPr>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573;p41">
              <a:extLst>
                <a:ext uri="{FF2B5EF4-FFF2-40B4-BE49-F238E27FC236}">
                  <a16:creationId xmlns:a16="http://schemas.microsoft.com/office/drawing/2014/main" id="{D423BCDD-9B9A-9323-96E5-49DBA5FA001D}"/>
                </a:ext>
              </a:extLst>
            </p:cNvPr>
            <p:cNvGrpSpPr/>
            <p:nvPr/>
          </p:nvGrpSpPr>
          <p:grpSpPr>
            <a:xfrm>
              <a:off x="3104311" y="2107611"/>
              <a:ext cx="772051" cy="1767281"/>
              <a:chOff x="3104311" y="2107611"/>
              <a:chExt cx="772051" cy="1767281"/>
            </a:xfrm>
          </p:grpSpPr>
          <p:sp>
            <p:nvSpPr>
              <p:cNvPr id="2027" name="Google Shape;574;p41">
                <a:extLst>
                  <a:ext uri="{FF2B5EF4-FFF2-40B4-BE49-F238E27FC236}">
                    <a16:creationId xmlns:a16="http://schemas.microsoft.com/office/drawing/2014/main" id="{4BD74892-E4C3-32D9-9C2C-B4CC2551432C}"/>
                  </a:ext>
                </a:extLst>
              </p:cNvPr>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575;p41">
                <a:extLst>
                  <a:ext uri="{FF2B5EF4-FFF2-40B4-BE49-F238E27FC236}">
                    <a16:creationId xmlns:a16="http://schemas.microsoft.com/office/drawing/2014/main" id="{E55C7397-C1B0-717D-8334-D830E28E125F}"/>
                  </a:ext>
                </a:extLst>
              </p:cNvPr>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576;p41">
                <a:extLst>
                  <a:ext uri="{FF2B5EF4-FFF2-40B4-BE49-F238E27FC236}">
                    <a16:creationId xmlns:a16="http://schemas.microsoft.com/office/drawing/2014/main" id="{650AF807-4BEA-28E7-5F51-A7BB81596DD0}"/>
                  </a:ext>
                </a:extLst>
              </p:cNvPr>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1" name="Google Shape;577;p41">
              <a:extLst>
                <a:ext uri="{FF2B5EF4-FFF2-40B4-BE49-F238E27FC236}">
                  <a16:creationId xmlns:a16="http://schemas.microsoft.com/office/drawing/2014/main" id="{7AAC1FC9-0520-3217-6DE3-856D4BE46040}"/>
                </a:ext>
              </a:extLst>
            </p:cNvPr>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578;p41">
              <a:extLst>
                <a:ext uri="{FF2B5EF4-FFF2-40B4-BE49-F238E27FC236}">
                  <a16:creationId xmlns:a16="http://schemas.microsoft.com/office/drawing/2014/main" id="{0D182058-A96D-8AA3-22AE-841DE82BA9DE}"/>
                </a:ext>
              </a:extLst>
            </p:cNvPr>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579;p41">
              <a:extLst>
                <a:ext uri="{FF2B5EF4-FFF2-40B4-BE49-F238E27FC236}">
                  <a16:creationId xmlns:a16="http://schemas.microsoft.com/office/drawing/2014/main" id="{C8F9E2BD-1F12-A2A6-7700-DF978C4F8AFE}"/>
                </a:ext>
              </a:extLst>
            </p:cNvPr>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580;p41">
              <a:extLst>
                <a:ext uri="{FF2B5EF4-FFF2-40B4-BE49-F238E27FC236}">
                  <a16:creationId xmlns:a16="http://schemas.microsoft.com/office/drawing/2014/main" id="{2368686F-1B82-8122-2AC1-CD97B8D6CFEE}"/>
                </a:ext>
              </a:extLst>
            </p:cNvPr>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581;p41">
              <a:extLst>
                <a:ext uri="{FF2B5EF4-FFF2-40B4-BE49-F238E27FC236}">
                  <a16:creationId xmlns:a16="http://schemas.microsoft.com/office/drawing/2014/main" id="{9C84AC47-80D9-578A-1BDB-23E72A55C42C}"/>
                </a:ext>
              </a:extLst>
            </p:cNvPr>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582;p41">
              <a:extLst>
                <a:ext uri="{FF2B5EF4-FFF2-40B4-BE49-F238E27FC236}">
                  <a16:creationId xmlns:a16="http://schemas.microsoft.com/office/drawing/2014/main" id="{36B3FC65-8F88-4E48-D6B1-29A727D06DDE}"/>
                </a:ext>
              </a:extLst>
            </p:cNvPr>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583;p41">
              <a:extLst>
                <a:ext uri="{FF2B5EF4-FFF2-40B4-BE49-F238E27FC236}">
                  <a16:creationId xmlns:a16="http://schemas.microsoft.com/office/drawing/2014/main" id="{833F8A7A-903F-1D23-BE5D-594F8A748327}"/>
                </a:ext>
              </a:extLst>
            </p:cNvPr>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584;p41">
              <a:extLst>
                <a:ext uri="{FF2B5EF4-FFF2-40B4-BE49-F238E27FC236}">
                  <a16:creationId xmlns:a16="http://schemas.microsoft.com/office/drawing/2014/main" id="{191C5C06-0111-F3EF-F872-0E71274E0DEC}"/>
                </a:ext>
              </a:extLst>
            </p:cNvPr>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585;p41">
              <a:extLst>
                <a:ext uri="{FF2B5EF4-FFF2-40B4-BE49-F238E27FC236}">
                  <a16:creationId xmlns:a16="http://schemas.microsoft.com/office/drawing/2014/main" id="{A6D82BA6-3744-DD85-39DE-587ECC2B03FF}"/>
                </a:ext>
              </a:extLst>
            </p:cNvPr>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586;p41">
              <a:extLst>
                <a:ext uri="{FF2B5EF4-FFF2-40B4-BE49-F238E27FC236}">
                  <a16:creationId xmlns:a16="http://schemas.microsoft.com/office/drawing/2014/main" id="{648C9A6F-DC75-49B9-414F-D20595A8B3DD}"/>
                </a:ext>
              </a:extLst>
            </p:cNvPr>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587;p41">
              <a:extLst>
                <a:ext uri="{FF2B5EF4-FFF2-40B4-BE49-F238E27FC236}">
                  <a16:creationId xmlns:a16="http://schemas.microsoft.com/office/drawing/2014/main" id="{A22325AD-502C-FD38-8483-1AAEE13AA8BC}"/>
                </a:ext>
              </a:extLst>
            </p:cNvPr>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588;p41">
              <a:extLst>
                <a:ext uri="{FF2B5EF4-FFF2-40B4-BE49-F238E27FC236}">
                  <a16:creationId xmlns:a16="http://schemas.microsoft.com/office/drawing/2014/main" id="{BAD4A521-5850-0EAD-07E7-BA2813168030}"/>
                </a:ext>
              </a:extLst>
            </p:cNvPr>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589;p41">
              <a:extLst>
                <a:ext uri="{FF2B5EF4-FFF2-40B4-BE49-F238E27FC236}">
                  <a16:creationId xmlns:a16="http://schemas.microsoft.com/office/drawing/2014/main" id="{525B1F2E-DA06-DF5F-A32B-163FF3CB8570}"/>
                </a:ext>
              </a:extLst>
            </p:cNvPr>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590;p41">
              <a:extLst>
                <a:ext uri="{FF2B5EF4-FFF2-40B4-BE49-F238E27FC236}">
                  <a16:creationId xmlns:a16="http://schemas.microsoft.com/office/drawing/2014/main" id="{7EF86D04-AD9E-E751-80BE-C91B5FA2E7D0}"/>
                </a:ext>
              </a:extLst>
            </p:cNvPr>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591;p41">
              <a:extLst>
                <a:ext uri="{FF2B5EF4-FFF2-40B4-BE49-F238E27FC236}">
                  <a16:creationId xmlns:a16="http://schemas.microsoft.com/office/drawing/2014/main" id="{1084D240-3CE0-6A33-17FC-A69BFE88B1D4}"/>
                </a:ext>
              </a:extLst>
            </p:cNvPr>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592;p41">
              <a:extLst>
                <a:ext uri="{FF2B5EF4-FFF2-40B4-BE49-F238E27FC236}">
                  <a16:creationId xmlns:a16="http://schemas.microsoft.com/office/drawing/2014/main" id="{57098B9A-987A-1D4A-14E4-20132C6548CC}"/>
                </a:ext>
              </a:extLst>
            </p:cNvPr>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593;p41">
              <a:extLst>
                <a:ext uri="{FF2B5EF4-FFF2-40B4-BE49-F238E27FC236}">
                  <a16:creationId xmlns:a16="http://schemas.microsoft.com/office/drawing/2014/main" id="{B4F6AA05-B6EC-C994-AC5D-64E6DFD80CA5}"/>
                </a:ext>
              </a:extLst>
            </p:cNvPr>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594;p41">
              <a:extLst>
                <a:ext uri="{FF2B5EF4-FFF2-40B4-BE49-F238E27FC236}">
                  <a16:creationId xmlns:a16="http://schemas.microsoft.com/office/drawing/2014/main" id="{EF372D5A-7D36-F91C-D66F-85622CEA1FC9}"/>
                </a:ext>
              </a:extLst>
            </p:cNvPr>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595;p41">
              <a:extLst>
                <a:ext uri="{FF2B5EF4-FFF2-40B4-BE49-F238E27FC236}">
                  <a16:creationId xmlns:a16="http://schemas.microsoft.com/office/drawing/2014/main" id="{7DFD86BB-0DBA-14BD-9BA9-A7D83619B8F2}"/>
                </a:ext>
              </a:extLst>
            </p:cNvPr>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596;p41">
              <a:extLst>
                <a:ext uri="{FF2B5EF4-FFF2-40B4-BE49-F238E27FC236}">
                  <a16:creationId xmlns:a16="http://schemas.microsoft.com/office/drawing/2014/main" id="{23DEB270-308B-C7E8-71F9-4B04F106D0B7}"/>
                </a:ext>
              </a:extLst>
            </p:cNvPr>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597;p41">
              <a:extLst>
                <a:ext uri="{FF2B5EF4-FFF2-40B4-BE49-F238E27FC236}">
                  <a16:creationId xmlns:a16="http://schemas.microsoft.com/office/drawing/2014/main" id="{5FCFACAA-C047-C751-2032-14CDE6258B1B}"/>
                </a:ext>
              </a:extLst>
            </p:cNvPr>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598;p41">
              <a:extLst>
                <a:ext uri="{FF2B5EF4-FFF2-40B4-BE49-F238E27FC236}">
                  <a16:creationId xmlns:a16="http://schemas.microsoft.com/office/drawing/2014/main" id="{BD624DED-CE76-F801-4061-0CE54F1E8782}"/>
                </a:ext>
              </a:extLst>
            </p:cNvPr>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599;p41">
              <a:extLst>
                <a:ext uri="{FF2B5EF4-FFF2-40B4-BE49-F238E27FC236}">
                  <a16:creationId xmlns:a16="http://schemas.microsoft.com/office/drawing/2014/main" id="{A4317162-2015-26A8-83E4-DE03952EB2C7}"/>
                </a:ext>
              </a:extLst>
            </p:cNvPr>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600;p41">
              <a:extLst>
                <a:ext uri="{FF2B5EF4-FFF2-40B4-BE49-F238E27FC236}">
                  <a16:creationId xmlns:a16="http://schemas.microsoft.com/office/drawing/2014/main" id="{92EBFE4D-8CF5-582C-5466-50B579922C3A}"/>
                </a:ext>
              </a:extLst>
            </p:cNvPr>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601;p41">
              <a:extLst>
                <a:ext uri="{FF2B5EF4-FFF2-40B4-BE49-F238E27FC236}">
                  <a16:creationId xmlns:a16="http://schemas.microsoft.com/office/drawing/2014/main" id="{95559354-D831-298F-14E0-6F30893175C6}"/>
                </a:ext>
              </a:extLst>
            </p:cNvPr>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602;p41">
              <a:extLst>
                <a:ext uri="{FF2B5EF4-FFF2-40B4-BE49-F238E27FC236}">
                  <a16:creationId xmlns:a16="http://schemas.microsoft.com/office/drawing/2014/main" id="{A215D1A8-51D6-C6E9-94D6-B631B6F84016}"/>
                </a:ext>
              </a:extLst>
            </p:cNvPr>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603;p41">
              <a:extLst>
                <a:ext uri="{FF2B5EF4-FFF2-40B4-BE49-F238E27FC236}">
                  <a16:creationId xmlns:a16="http://schemas.microsoft.com/office/drawing/2014/main" id="{D6A14FF0-5328-EB80-CE50-B22935358CA2}"/>
                </a:ext>
              </a:extLst>
            </p:cNvPr>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604;p41">
              <a:extLst>
                <a:ext uri="{FF2B5EF4-FFF2-40B4-BE49-F238E27FC236}">
                  <a16:creationId xmlns:a16="http://schemas.microsoft.com/office/drawing/2014/main" id="{5CAAED54-D750-7138-8911-B4288FACF5F8}"/>
                </a:ext>
              </a:extLst>
            </p:cNvPr>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605;p41">
              <a:extLst>
                <a:ext uri="{FF2B5EF4-FFF2-40B4-BE49-F238E27FC236}">
                  <a16:creationId xmlns:a16="http://schemas.microsoft.com/office/drawing/2014/main" id="{BC873836-5C2F-0EEB-C7B8-7DDCDE0168EB}"/>
                </a:ext>
              </a:extLst>
            </p:cNvPr>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606;p41">
              <a:extLst>
                <a:ext uri="{FF2B5EF4-FFF2-40B4-BE49-F238E27FC236}">
                  <a16:creationId xmlns:a16="http://schemas.microsoft.com/office/drawing/2014/main" id="{18D06511-4D1C-A912-54E2-D0270C4E50C2}"/>
                </a:ext>
              </a:extLst>
            </p:cNvPr>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607;p41">
              <a:extLst>
                <a:ext uri="{FF2B5EF4-FFF2-40B4-BE49-F238E27FC236}">
                  <a16:creationId xmlns:a16="http://schemas.microsoft.com/office/drawing/2014/main" id="{D0DB0D30-5A33-8103-7813-9D44602A0E7F}"/>
                </a:ext>
              </a:extLst>
            </p:cNvPr>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608;p41">
              <a:extLst>
                <a:ext uri="{FF2B5EF4-FFF2-40B4-BE49-F238E27FC236}">
                  <a16:creationId xmlns:a16="http://schemas.microsoft.com/office/drawing/2014/main" id="{78F0856F-7456-1099-C93D-BE0BFCE0E331}"/>
                </a:ext>
              </a:extLst>
            </p:cNvPr>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609;p41">
              <a:extLst>
                <a:ext uri="{FF2B5EF4-FFF2-40B4-BE49-F238E27FC236}">
                  <a16:creationId xmlns:a16="http://schemas.microsoft.com/office/drawing/2014/main" id="{90CCC4BD-A923-6287-D5A4-717DC5C315BC}"/>
                </a:ext>
              </a:extLst>
            </p:cNvPr>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610;p41">
              <a:extLst>
                <a:ext uri="{FF2B5EF4-FFF2-40B4-BE49-F238E27FC236}">
                  <a16:creationId xmlns:a16="http://schemas.microsoft.com/office/drawing/2014/main" id="{4EC4213E-7FAB-6DC9-3197-BF02E860EE26}"/>
                </a:ext>
              </a:extLst>
            </p:cNvPr>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611;p41">
              <a:extLst>
                <a:ext uri="{FF2B5EF4-FFF2-40B4-BE49-F238E27FC236}">
                  <a16:creationId xmlns:a16="http://schemas.microsoft.com/office/drawing/2014/main" id="{1CBFD4E9-B2D7-1C95-8FDA-AE0CF5C5F1BA}"/>
                </a:ext>
              </a:extLst>
            </p:cNvPr>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612;p41">
              <a:extLst>
                <a:ext uri="{FF2B5EF4-FFF2-40B4-BE49-F238E27FC236}">
                  <a16:creationId xmlns:a16="http://schemas.microsoft.com/office/drawing/2014/main" id="{770C1E28-6756-237F-14A7-92AF43A7CA00}"/>
                </a:ext>
              </a:extLst>
            </p:cNvPr>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613;p41">
              <a:extLst>
                <a:ext uri="{FF2B5EF4-FFF2-40B4-BE49-F238E27FC236}">
                  <a16:creationId xmlns:a16="http://schemas.microsoft.com/office/drawing/2014/main" id="{0A114708-796B-88EF-AD8E-3621CE97CBB1}"/>
                </a:ext>
              </a:extLst>
            </p:cNvPr>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614;p41">
              <a:extLst>
                <a:ext uri="{FF2B5EF4-FFF2-40B4-BE49-F238E27FC236}">
                  <a16:creationId xmlns:a16="http://schemas.microsoft.com/office/drawing/2014/main" id="{25485006-0E3C-3208-10BF-41A921025875}"/>
                </a:ext>
              </a:extLst>
            </p:cNvPr>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615;p41">
              <a:extLst>
                <a:ext uri="{FF2B5EF4-FFF2-40B4-BE49-F238E27FC236}">
                  <a16:creationId xmlns:a16="http://schemas.microsoft.com/office/drawing/2014/main" id="{EF256EB5-E633-FDB2-F262-3C7192B04691}"/>
                </a:ext>
              </a:extLst>
            </p:cNvPr>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616;p41">
              <a:extLst>
                <a:ext uri="{FF2B5EF4-FFF2-40B4-BE49-F238E27FC236}">
                  <a16:creationId xmlns:a16="http://schemas.microsoft.com/office/drawing/2014/main" id="{1B877E95-DF32-E77B-FA0F-2E1BBD32AD0B}"/>
                </a:ext>
              </a:extLst>
            </p:cNvPr>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617;p41">
              <a:extLst>
                <a:ext uri="{FF2B5EF4-FFF2-40B4-BE49-F238E27FC236}">
                  <a16:creationId xmlns:a16="http://schemas.microsoft.com/office/drawing/2014/main" id="{A92F6172-814C-1581-AA88-3D80EBA78069}"/>
                </a:ext>
              </a:extLst>
            </p:cNvPr>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618;p41">
              <a:extLst>
                <a:ext uri="{FF2B5EF4-FFF2-40B4-BE49-F238E27FC236}">
                  <a16:creationId xmlns:a16="http://schemas.microsoft.com/office/drawing/2014/main" id="{AFE6AB51-5CC3-C93C-676D-B3D83A43F314}"/>
                </a:ext>
              </a:extLst>
            </p:cNvPr>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619;p41">
              <a:extLst>
                <a:ext uri="{FF2B5EF4-FFF2-40B4-BE49-F238E27FC236}">
                  <a16:creationId xmlns:a16="http://schemas.microsoft.com/office/drawing/2014/main" id="{92C8FF2A-3CF9-443D-0916-08772569C751}"/>
                </a:ext>
              </a:extLst>
            </p:cNvPr>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620;p41">
              <a:extLst>
                <a:ext uri="{FF2B5EF4-FFF2-40B4-BE49-F238E27FC236}">
                  <a16:creationId xmlns:a16="http://schemas.microsoft.com/office/drawing/2014/main" id="{AD257852-B80C-7B8B-B8DA-C936BB2D42BA}"/>
                </a:ext>
              </a:extLst>
            </p:cNvPr>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621;p41">
              <a:extLst>
                <a:ext uri="{FF2B5EF4-FFF2-40B4-BE49-F238E27FC236}">
                  <a16:creationId xmlns:a16="http://schemas.microsoft.com/office/drawing/2014/main" id="{CF297D9B-E6F2-D8D9-1B53-F56BF8DD0583}"/>
                </a:ext>
              </a:extLst>
            </p:cNvPr>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622;p41">
              <a:extLst>
                <a:ext uri="{FF2B5EF4-FFF2-40B4-BE49-F238E27FC236}">
                  <a16:creationId xmlns:a16="http://schemas.microsoft.com/office/drawing/2014/main" id="{36C124DF-7A48-2848-BAB9-56F987A0A435}"/>
                </a:ext>
              </a:extLst>
            </p:cNvPr>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3355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56"/>
          <p:cNvSpPr txBox="1">
            <a:spLocks noGrp="1"/>
          </p:cNvSpPr>
          <p:nvPr>
            <p:ph type="title"/>
          </p:nvPr>
        </p:nvSpPr>
        <p:spPr>
          <a:xfrm>
            <a:off x="720000" y="97393"/>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a:t>
            </a:r>
            <a:endParaRPr dirty="0"/>
          </a:p>
        </p:txBody>
      </p:sp>
      <p:sp>
        <p:nvSpPr>
          <p:cNvPr id="1546" name="Google Shape;1546;p56"/>
          <p:cNvSpPr txBox="1">
            <a:spLocks noGrp="1"/>
          </p:cNvSpPr>
          <p:nvPr>
            <p:ph type="title" idx="4294967295"/>
          </p:nvPr>
        </p:nvSpPr>
        <p:spPr>
          <a:xfrm>
            <a:off x="6199945" y="332204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Jupyter Notebooks ,</a:t>
            </a:r>
            <a:br>
              <a:rPr lang="en" sz="2200" dirty="0"/>
            </a:br>
            <a:r>
              <a:rPr lang="en" sz="2200" dirty="0"/>
              <a:t>VS code</a:t>
            </a:r>
            <a:endParaRPr sz="2200" dirty="0"/>
          </a:p>
        </p:txBody>
      </p:sp>
      <p:sp>
        <p:nvSpPr>
          <p:cNvPr id="1548" name="Google Shape;1548;p56"/>
          <p:cNvSpPr txBox="1">
            <a:spLocks noGrp="1"/>
          </p:cNvSpPr>
          <p:nvPr>
            <p:ph type="title" idx="4294967295"/>
          </p:nvPr>
        </p:nvSpPr>
        <p:spPr>
          <a:xfrm>
            <a:off x="3284624" y="332204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ML </a:t>
            </a:r>
            <a:br>
              <a:rPr lang="en" sz="2200" dirty="0"/>
            </a:br>
            <a:r>
              <a:rPr lang="en" sz="2200" dirty="0"/>
              <a:t>Libraries &amp; Frameworks </a:t>
            </a:r>
            <a:endParaRPr sz="2200" dirty="0"/>
          </a:p>
        </p:txBody>
      </p:sp>
      <p:sp>
        <p:nvSpPr>
          <p:cNvPr id="1550" name="Google Shape;1550;p56"/>
          <p:cNvSpPr txBox="1">
            <a:spLocks noGrp="1"/>
          </p:cNvSpPr>
          <p:nvPr>
            <p:ph type="title" idx="4294967295"/>
          </p:nvPr>
        </p:nvSpPr>
        <p:spPr>
          <a:xfrm>
            <a:off x="620250" y="3255209"/>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200" dirty="0"/>
              <a:t>Cloud ,Python, Flask</a:t>
            </a:r>
            <a:endParaRPr sz="2200" dirty="0"/>
          </a:p>
        </p:txBody>
      </p:sp>
      <p:sp>
        <p:nvSpPr>
          <p:cNvPr id="1588" name="Google Shape;1588;p56"/>
          <p:cNvSpPr/>
          <p:nvPr/>
        </p:nvSpPr>
        <p:spPr>
          <a:xfrm>
            <a:off x="1728900"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4293524" y="2731698"/>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3993356" y="745233"/>
            <a:ext cx="769028"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dk1"/>
                </a:solidFill>
                <a:latin typeface="Roboto Condensed"/>
                <a:ea typeface="Roboto Condensed"/>
                <a:cs typeface="Roboto Condensed"/>
                <a:sym typeface="Roboto Condensed"/>
              </a:rPr>
              <a:t>S/W</a:t>
            </a:r>
            <a:endParaRPr sz="1600" b="1" dirty="0">
              <a:solidFill>
                <a:schemeClr val="dk1"/>
              </a:solidFill>
              <a:latin typeface="Roboto Condensed"/>
              <a:ea typeface="Roboto Condensed"/>
              <a:cs typeface="Roboto Condensed"/>
              <a:sym typeface="Roboto Condensed"/>
            </a:endParaRPr>
          </a:p>
        </p:txBody>
      </p:sp>
      <p:cxnSp>
        <p:nvCxnSpPr>
          <p:cNvPr id="1591" name="Google Shape;1591;p56"/>
          <p:cNvCxnSpPr>
            <a:cxnSpLocks/>
            <a:stCxn id="1588" idx="0"/>
            <a:endCxn id="1590" idx="4"/>
          </p:cNvCxnSpPr>
          <p:nvPr/>
        </p:nvCxnSpPr>
        <p:spPr>
          <a:xfrm rot="5400000" flipH="1" flipV="1">
            <a:off x="2388646" y="787637"/>
            <a:ext cx="1429228" cy="2549220"/>
          </a:xfrm>
          <a:prstGeom prst="curvedConnector3">
            <a:avLst>
              <a:gd name="adj1" fmla="val 50000"/>
            </a:avLst>
          </a:prstGeom>
          <a:noFill/>
          <a:ln w="38100" cap="flat" cmpd="sng">
            <a:solidFill>
              <a:schemeClr val="dk1"/>
            </a:solidFill>
            <a:prstDash val="solid"/>
            <a:round/>
            <a:headEnd type="none" w="med" len="med"/>
            <a:tailEnd type="none" w="med" len="med"/>
          </a:ln>
        </p:spPr>
      </p:cxnSp>
      <p:cxnSp>
        <p:nvCxnSpPr>
          <p:cNvPr id="1592" name="Google Shape;1592;p56"/>
          <p:cNvCxnSpPr>
            <a:cxnSpLocks/>
            <a:stCxn id="1593" idx="0"/>
            <a:endCxn id="1590" idx="4"/>
          </p:cNvCxnSpPr>
          <p:nvPr/>
        </p:nvCxnSpPr>
        <p:spPr>
          <a:xfrm rot="16200000" flipV="1">
            <a:off x="5128619" y="596884"/>
            <a:ext cx="1429228" cy="2930725"/>
          </a:xfrm>
          <a:prstGeom prst="curvedConnector3">
            <a:avLst>
              <a:gd name="adj1" fmla="val 50000"/>
            </a:avLst>
          </a:prstGeom>
          <a:noFill/>
          <a:ln w="38100" cap="flat" cmpd="sng">
            <a:solidFill>
              <a:schemeClr val="dk1"/>
            </a:solidFill>
            <a:prstDash val="solid"/>
            <a:round/>
            <a:headEnd type="none" w="med" len="med"/>
            <a:tailEnd type="none" w="med" len="med"/>
          </a:ln>
        </p:spPr>
      </p:cxnSp>
      <p:cxnSp>
        <p:nvCxnSpPr>
          <p:cNvPr id="1595" name="Google Shape;1595;p56"/>
          <p:cNvCxnSpPr>
            <a:cxnSpLocks/>
            <a:stCxn id="1589" idx="0"/>
            <a:endCxn id="1590" idx="4"/>
          </p:cNvCxnSpPr>
          <p:nvPr/>
        </p:nvCxnSpPr>
        <p:spPr>
          <a:xfrm rot="16200000" flipV="1">
            <a:off x="3693540" y="2031964"/>
            <a:ext cx="1384065" cy="15404"/>
          </a:xfrm>
          <a:prstGeom prst="curvedConnector3">
            <a:avLst>
              <a:gd name="adj1" fmla="val 50000"/>
            </a:avLst>
          </a:prstGeom>
          <a:noFill/>
          <a:ln w="38100" cap="flat" cmpd="sng">
            <a:solidFill>
              <a:schemeClr val="dk1"/>
            </a:solidFill>
            <a:prstDash val="solid"/>
            <a:round/>
            <a:headEnd type="none" w="med" len="med"/>
            <a:tailEnd type="none" w="med" len="med"/>
          </a:ln>
        </p:spPr>
      </p:cxnSp>
      <p:sp>
        <p:nvSpPr>
          <p:cNvPr id="1593" name="Google Shape;1593;p56"/>
          <p:cNvSpPr/>
          <p:nvPr/>
        </p:nvSpPr>
        <p:spPr>
          <a:xfrm>
            <a:off x="7208845"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71"/>
          <p:cNvSpPr txBox="1">
            <a:spLocks noGrp="1"/>
          </p:cNvSpPr>
          <p:nvPr>
            <p:ph type="title"/>
          </p:nvPr>
        </p:nvSpPr>
        <p:spPr>
          <a:xfrm>
            <a:off x="1648343" y="3045654"/>
            <a:ext cx="31061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Flow </a:t>
            </a:r>
            <a:br>
              <a:rPr lang="en" dirty="0"/>
            </a:br>
            <a:r>
              <a:rPr lang="en" dirty="0"/>
              <a:t>&amp;</a:t>
            </a:r>
            <a:br>
              <a:rPr lang="en" dirty="0"/>
            </a:br>
            <a:r>
              <a:rPr lang="en" dirty="0"/>
              <a:t>UML</a:t>
            </a:r>
            <a:endParaRPr dirty="0"/>
          </a:p>
        </p:txBody>
      </p:sp>
      <p:sp>
        <p:nvSpPr>
          <p:cNvPr id="2166" name="Google Shape;2166;p71"/>
          <p:cNvSpPr txBox="1">
            <a:spLocks noGrp="1"/>
          </p:cNvSpPr>
          <p:nvPr>
            <p:ph type="title" idx="2"/>
          </p:nvPr>
        </p:nvSpPr>
        <p:spPr>
          <a:xfrm>
            <a:off x="2382918" y="1451475"/>
            <a:ext cx="1302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grpSp>
        <p:nvGrpSpPr>
          <p:cNvPr id="2168" name="Google Shape;2168;p71"/>
          <p:cNvGrpSpPr/>
          <p:nvPr/>
        </p:nvGrpSpPr>
        <p:grpSpPr>
          <a:xfrm>
            <a:off x="5037686" y="1078182"/>
            <a:ext cx="1775919" cy="3671792"/>
            <a:chOff x="5037686" y="1078182"/>
            <a:chExt cx="1775919" cy="3671792"/>
          </a:xfrm>
        </p:grpSpPr>
        <p:sp>
          <p:nvSpPr>
            <p:cNvPr id="2169" name="Google Shape;2169;p71"/>
            <p:cNvSpPr/>
            <p:nvPr/>
          </p:nvSpPr>
          <p:spPr>
            <a:xfrm flipH="1">
              <a:off x="5037686"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1"/>
            <p:cNvSpPr/>
            <p:nvPr/>
          </p:nvSpPr>
          <p:spPr>
            <a:xfrm>
              <a:off x="5613175" y="1889824"/>
              <a:ext cx="127949" cy="119675"/>
            </a:xfrm>
            <a:custGeom>
              <a:avLst/>
              <a:gdLst/>
              <a:ahLst/>
              <a:cxnLst/>
              <a:rect l="l" t="t" r="r" b="b"/>
              <a:pathLst>
                <a:path w="609" h="492" extrusionOk="0">
                  <a:moveTo>
                    <a:pt x="0" y="1"/>
                  </a:moveTo>
                  <a:lnTo>
                    <a:pt x="95" y="478"/>
                  </a:lnTo>
                  <a:cubicBezTo>
                    <a:pt x="95" y="478"/>
                    <a:pt x="155" y="491"/>
                    <a:pt x="242" y="491"/>
                  </a:cubicBezTo>
                  <a:cubicBezTo>
                    <a:pt x="343" y="491"/>
                    <a:pt x="480" y="474"/>
                    <a:pt x="608" y="398"/>
                  </a:cubicBezTo>
                  <a:lnTo>
                    <a:pt x="525" y="1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1"/>
            <p:cNvSpPr/>
            <p:nvPr/>
          </p:nvSpPr>
          <p:spPr>
            <a:xfrm rot="846483" flipH="1">
              <a:off x="5619991" y="1899436"/>
              <a:ext cx="109794" cy="7442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1"/>
            <p:cNvSpPr/>
            <p:nvPr/>
          </p:nvSpPr>
          <p:spPr>
            <a:xfrm>
              <a:off x="5496533" y="1616159"/>
              <a:ext cx="302742" cy="334801"/>
            </a:xfrm>
            <a:custGeom>
              <a:avLst/>
              <a:gdLst/>
              <a:ahLst/>
              <a:cxnLst/>
              <a:rect l="l" t="t" r="r" b="b"/>
              <a:pathLst>
                <a:path w="1010" h="1117" extrusionOk="0">
                  <a:moveTo>
                    <a:pt x="485" y="1"/>
                  </a:moveTo>
                  <a:cubicBezTo>
                    <a:pt x="229" y="1"/>
                    <a:pt x="0" y="241"/>
                    <a:pt x="17" y="514"/>
                  </a:cubicBezTo>
                  <a:cubicBezTo>
                    <a:pt x="28" y="707"/>
                    <a:pt x="138" y="882"/>
                    <a:pt x="283" y="1006"/>
                  </a:cubicBezTo>
                  <a:cubicBezTo>
                    <a:pt x="372" y="1081"/>
                    <a:pt x="447" y="1117"/>
                    <a:pt x="535" y="1117"/>
                  </a:cubicBezTo>
                  <a:cubicBezTo>
                    <a:pt x="583" y="1117"/>
                    <a:pt x="635" y="1106"/>
                    <a:pt x="695" y="1087"/>
                  </a:cubicBezTo>
                  <a:cubicBezTo>
                    <a:pt x="802" y="1051"/>
                    <a:pt x="980" y="1024"/>
                    <a:pt x="998" y="912"/>
                  </a:cubicBezTo>
                  <a:cubicBezTo>
                    <a:pt x="1007" y="858"/>
                    <a:pt x="1010" y="802"/>
                    <a:pt x="1010" y="746"/>
                  </a:cubicBezTo>
                  <a:cubicBezTo>
                    <a:pt x="1007" y="728"/>
                    <a:pt x="1010" y="594"/>
                    <a:pt x="992" y="588"/>
                  </a:cubicBezTo>
                  <a:lnTo>
                    <a:pt x="974" y="467"/>
                  </a:lnTo>
                  <a:cubicBezTo>
                    <a:pt x="965" y="378"/>
                    <a:pt x="933" y="295"/>
                    <a:pt x="882" y="227"/>
                  </a:cubicBezTo>
                  <a:cubicBezTo>
                    <a:pt x="829" y="156"/>
                    <a:pt x="761" y="93"/>
                    <a:pt x="684" y="52"/>
                  </a:cubicBezTo>
                  <a:cubicBezTo>
                    <a:pt x="618" y="17"/>
                    <a:pt x="551"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1"/>
            <p:cNvSpPr/>
            <p:nvPr/>
          </p:nvSpPr>
          <p:spPr>
            <a:xfrm>
              <a:off x="5455482" y="1552575"/>
              <a:ext cx="339463" cy="334821"/>
            </a:xfrm>
            <a:custGeom>
              <a:avLst/>
              <a:gdLst/>
              <a:ahLst/>
              <a:cxnLst/>
              <a:rect l="l" t="t" r="r" b="b"/>
              <a:pathLst>
                <a:path w="1175" h="1159" extrusionOk="0">
                  <a:moveTo>
                    <a:pt x="878" y="0"/>
                  </a:moveTo>
                  <a:cubicBezTo>
                    <a:pt x="855" y="0"/>
                    <a:pt x="833" y="4"/>
                    <a:pt x="810" y="11"/>
                  </a:cubicBezTo>
                  <a:cubicBezTo>
                    <a:pt x="745" y="32"/>
                    <a:pt x="695" y="83"/>
                    <a:pt x="629" y="103"/>
                  </a:cubicBezTo>
                  <a:cubicBezTo>
                    <a:pt x="564" y="124"/>
                    <a:pt x="505" y="115"/>
                    <a:pt x="443" y="121"/>
                  </a:cubicBezTo>
                  <a:cubicBezTo>
                    <a:pt x="285" y="139"/>
                    <a:pt x="149" y="243"/>
                    <a:pt x="93" y="391"/>
                  </a:cubicBezTo>
                  <a:cubicBezTo>
                    <a:pt x="69" y="450"/>
                    <a:pt x="1" y="830"/>
                    <a:pt x="57" y="951"/>
                  </a:cubicBezTo>
                  <a:cubicBezTo>
                    <a:pt x="116" y="1073"/>
                    <a:pt x="188" y="1156"/>
                    <a:pt x="321" y="1159"/>
                  </a:cubicBezTo>
                  <a:cubicBezTo>
                    <a:pt x="294" y="1105"/>
                    <a:pt x="389" y="1028"/>
                    <a:pt x="449" y="1016"/>
                  </a:cubicBezTo>
                  <a:cubicBezTo>
                    <a:pt x="410" y="996"/>
                    <a:pt x="377" y="963"/>
                    <a:pt x="351" y="925"/>
                  </a:cubicBezTo>
                  <a:cubicBezTo>
                    <a:pt x="327" y="886"/>
                    <a:pt x="330" y="836"/>
                    <a:pt x="360" y="800"/>
                  </a:cubicBezTo>
                  <a:cubicBezTo>
                    <a:pt x="372" y="789"/>
                    <a:pt x="390" y="784"/>
                    <a:pt x="410" y="784"/>
                  </a:cubicBezTo>
                  <a:cubicBezTo>
                    <a:pt x="465" y="784"/>
                    <a:pt x="538" y="818"/>
                    <a:pt x="579" y="842"/>
                  </a:cubicBezTo>
                  <a:cubicBezTo>
                    <a:pt x="499" y="794"/>
                    <a:pt x="570" y="661"/>
                    <a:pt x="603" y="637"/>
                  </a:cubicBezTo>
                  <a:cubicBezTo>
                    <a:pt x="689" y="572"/>
                    <a:pt x="727" y="590"/>
                    <a:pt x="790" y="480"/>
                  </a:cubicBezTo>
                  <a:cubicBezTo>
                    <a:pt x="824" y="491"/>
                    <a:pt x="860" y="496"/>
                    <a:pt x="896" y="496"/>
                  </a:cubicBezTo>
                  <a:cubicBezTo>
                    <a:pt x="947" y="496"/>
                    <a:pt x="998" y="486"/>
                    <a:pt x="1044" y="465"/>
                  </a:cubicBezTo>
                  <a:cubicBezTo>
                    <a:pt x="1125" y="426"/>
                    <a:pt x="1175" y="343"/>
                    <a:pt x="1169" y="254"/>
                  </a:cubicBezTo>
                  <a:cubicBezTo>
                    <a:pt x="1163" y="213"/>
                    <a:pt x="1148" y="177"/>
                    <a:pt x="1125" y="145"/>
                  </a:cubicBezTo>
                  <a:cubicBezTo>
                    <a:pt x="1070" y="61"/>
                    <a:pt x="974"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71"/>
            <p:cNvGrpSpPr/>
            <p:nvPr/>
          </p:nvGrpSpPr>
          <p:grpSpPr>
            <a:xfrm>
              <a:off x="5646022" y="1726485"/>
              <a:ext cx="136365" cy="176511"/>
              <a:chOff x="5458381" y="1812879"/>
              <a:chExt cx="99806" cy="129198"/>
            </a:xfrm>
          </p:grpSpPr>
          <p:sp>
            <p:nvSpPr>
              <p:cNvPr id="2175" name="Google Shape;2175;p71"/>
              <p:cNvSpPr/>
              <p:nvPr/>
            </p:nvSpPr>
            <p:spPr>
              <a:xfrm>
                <a:off x="5466205" y="1850940"/>
                <a:ext cx="27912" cy="26432"/>
              </a:xfrm>
              <a:custGeom>
                <a:avLst/>
                <a:gdLst/>
                <a:ahLst/>
                <a:cxnLst/>
                <a:rect l="l" t="t" r="r" b="b"/>
                <a:pathLst>
                  <a:path w="132" h="125" extrusionOk="0">
                    <a:moveTo>
                      <a:pt x="66" y="0"/>
                    </a:moveTo>
                    <a:cubicBezTo>
                      <a:pt x="65" y="0"/>
                      <a:pt x="64" y="0"/>
                      <a:pt x="64" y="0"/>
                    </a:cubicBezTo>
                    <a:cubicBezTo>
                      <a:pt x="0" y="6"/>
                      <a:pt x="16" y="125"/>
                      <a:pt x="72" y="125"/>
                    </a:cubicBezTo>
                    <a:cubicBezTo>
                      <a:pt x="73" y="125"/>
                      <a:pt x="74" y="125"/>
                      <a:pt x="76" y="125"/>
                    </a:cubicBezTo>
                    <a:cubicBezTo>
                      <a:pt x="131" y="122"/>
                      <a:pt x="115"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1"/>
              <p:cNvSpPr/>
              <p:nvPr/>
            </p:nvSpPr>
            <p:spPr>
              <a:xfrm>
                <a:off x="5530909" y="1843751"/>
                <a:ext cx="27278" cy="26220"/>
              </a:xfrm>
              <a:custGeom>
                <a:avLst/>
                <a:gdLst/>
                <a:ahLst/>
                <a:cxnLst/>
                <a:rect l="l" t="t" r="r" b="b"/>
                <a:pathLst>
                  <a:path w="129" h="124" extrusionOk="0">
                    <a:moveTo>
                      <a:pt x="59" y="1"/>
                    </a:moveTo>
                    <a:cubicBezTo>
                      <a:pt x="57" y="1"/>
                      <a:pt x="54" y="1"/>
                      <a:pt x="51" y="2"/>
                    </a:cubicBezTo>
                    <a:cubicBezTo>
                      <a:pt x="0" y="13"/>
                      <a:pt x="17" y="124"/>
                      <a:pt x="67" y="124"/>
                    </a:cubicBezTo>
                    <a:cubicBezTo>
                      <a:pt x="70" y="124"/>
                      <a:pt x="72" y="124"/>
                      <a:pt x="75" y="123"/>
                    </a:cubicBezTo>
                    <a:cubicBezTo>
                      <a:pt x="129" y="112"/>
                      <a:pt x="112" y="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1"/>
              <p:cNvSpPr/>
              <p:nvPr/>
            </p:nvSpPr>
            <p:spPr>
              <a:xfrm>
                <a:off x="5458381" y="1820280"/>
                <a:ext cx="28335" cy="20722"/>
              </a:xfrm>
              <a:custGeom>
                <a:avLst/>
                <a:gdLst/>
                <a:ahLst/>
                <a:cxnLst/>
                <a:rect l="l" t="t" r="r" b="b"/>
                <a:pathLst>
                  <a:path w="134" h="98" extrusionOk="0">
                    <a:moveTo>
                      <a:pt x="90" y="0"/>
                    </a:moveTo>
                    <a:cubicBezTo>
                      <a:pt x="78" y="0"/>
                      <a:pt x="66" y="4"/>
                      <a:pt x="56" y="12"/>
                    </a:cubicBezTo>
                    <a:cubicBezTo>
                      <a:pt x="33" y="21"/>
                      <a:pt x="15" y="38"/>
                      <a:pt x="6" y="59"/>
                    </a:cubicBezTo>
                    <a:cubicBezTo>
                      <a:pt x="0" y="74"/>
                      <a:pt x="6" y="92"/>
                      <a:pt x="24" y="98"/>
                    </a:cubicBezTo>
                    <a:lnTo>
                      <a:pt x="42" y="98"/>
                    </a:lnTo>
                    <a:cubicBezTo>
                      <a:pt x="56" y="89"/>
                      <a:pt x="74" y="80"/>
                      <a:pt x="89" y="71"/>
                    </a:cubicBezTo>
                    <a:cubicBezTo>
                      <a:pt x="104" y="68"/>
                      <a:pt x="119" y="56"/>
                      <a:pt x="131" y="38"/>
                    </a:cubicBezTo>
                    <a:cubicBezTo>
                      <a:pt x="133" y="30"/>
                      <a:pt x="131" y="15"/>
                      <a:pt x="122" y="9"/>
                    </a:cubicBezTo>
                    <a:cubicBezTo>
                      <a:pt x="112" y="3"/>
                      <a:pt x="101"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1"/>
              <p:cNvSpPr/>
              <p:nvPr/>
            </p:nvSpPr>
            <p:spPr>
              <a:xfrm>
                <a:off x="5526046" y="1812879"/>
                <a:ext cx="30238" cy="16916"/>
              </a:xfrm>
              <a:custGeom>
                <a:avLst/>
                <a:gdLst/>
                <a:ahLst/>
                <a:cxnLst/>
                <a:rect l="l" t="t" r="r" b="b"/>
                <a:pathLst>
                  <a:path w="143" h="80" extrusionOk="0">
                    <a:moveTo>
                      <a:pt x="56" y="1"/>
                    </a:moveTo>
                    <a:cubicBezTo>
                      <a:pt x="37" y="1"/>
                      <a:pt x="18" y="9"/>
                      <a:pt x="6" y="23"/>
                    </a:cubicBezTo>
                    <a:cubicBezTo>
                      <a:pt x="0" y="35"/>
                      <a:pt x="3" y="47"/>
                      <a:pt x="12" y="56"/>
                    </a:cubicBezTo>
                    <a:cubicBezTo>
                      <a:pt x="24" y="66"/>
                      <a:pt x="39" y="71"/>
                      <a:pt x="53" y="71"/>
                    </a:cubicBezTo>
                    <a:cubicBezTo>
                      <a:pt x="56" y="71"/>
                      <a:pt x="59" y="71"/>
                      <a:pt x="63" y="71"/>
                    </a:cubicBezTo>
                    <a:cubicBezTo>
                      <a:pt x="77" y="73"/>
                      <a:pt x="95" y="76"/>
                      <a:pt x="113" y="79"/>
                    </a:cubicBezTo>
                    <a:cubicBezTo>
                      <a:pt x="119" y="76"/>
                      <a:pt x="125" y="76"/>
                      <a:pt x="131" y="71"/>
                    </a:cubicBezTo>
                    <a:cubicBezTo>
                      <a:pt x="143" y="62"/>
                      <a:pt x="143" y="44"/>
                      <a:pt x="134" y="32"/>
                    </a:cubicBezTo>
                    <a:cubicBezTo>
                      <a:pt x="116" y="14"/>
                      <a:pt x="95" y="5"/>
                      <a:pt x="71" y="2"/>
                    </a:cubicBezTo>
                    <a:cubicBezTo>
                      <a:pt x="66" y="1"/>
                      <a:pt x="61"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1"/>
              <p:cNvSpPr/>
              <p:nvPr/>
            </p:nvSpPr>
            <p:spPr>
              <a:xfrm>
                <a:off x="5489676" y="1934888"/>
                <a:ext cx="17762" cy="7189"/>
              </a:xfrm>
              <a:custGeom>
                <a:avLst/>
                <a:gdLst/>
                <a:ahLst/>
                <a:cxnLst/>
                <a:rect l="l" t="t" r="r" b="b"/>
                <a:pathLst>
                  <a:path w="84" h="34" extrusionOk="0">
                    <a:moveTo>
                      <a:pt x="3" y="1"/>
                    </a:moveTo>
                    <a:cubicBezTo>
                      <a:pt x="3" y="1"/>
                      <a:pt x="0" y="1"/>
                      <a:pt x="0" y="3"/>
                    </a:cubicBezTo>
                    <a:cubicBezTo>
                      <a:pt x="6" y="18"/>
                      <a:pt x="21" y="30"/>
                      <a:pt x="36" y="33"/>
                    </a:cubicBezTo>
                    <a:cubicBezTo>
                      <a:pt x="57" y="33"/>
                      <a:pt x="74" y="21"/>
                      <a:pt x="83" y="6"/>
                    </a:cubicBezTo>
                    <a:cubicBezTo>
                      <a:pt x="83" y="3"/>
                      <a:pt x="80" y="3"/>
                      <a:pt x="80" y="3"/>
                    </a:cubicBezTo>
                    <a:cubicBezTo>
                      <a:pt x="68" y="12"/>
                      <a:pt x="57" y="15"/>
                      <a:pt x="42" y="18"/>
                    </a:cubicBezTo>
                    <a:cubicBezTo>
                      <a:pt x="27" y="18"/>
                      <a:pt x="15" y="12"/>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1"/>
              <p:cNvSpPr/>
              <p:nvPr/>
            </p:nvSpPr>
            <p:spPr>
              <a:xfrm>
                <a:off x="5495385" y="1817108"/>
                <a:ext cx="48000" cy="102343"/>
              </a:xfrm>
              <a:custGeom>
                <a:avLst/>
                <a:gdLst/>
                <a:ahLst/>
                <a:cxnLst/>
                <a:rect l="l" t="t" r="r" b="b"/>
                <a:pathLst>
                  <a:path w="227" h="484" extrusionOk="0">
                    <a:moveTo>
                      <a:pt x="116" y="0"/>
                    </a:moveTo>
                    <a:cubicBezTo>
                      <a:pt x="116" y="0"/>
                      <a:pt x="113" y="3"/>
                      <a:pt x="113" y="6"/>
                    </a:cubicBezTo>
                    <a:cubicBezTo>
                      <a:pt x="133" y="128"/>
                      <a:pt x="172" y="246"/>
                      <a:pt x="193" y="371"/>
                    </a:cubicBezTo>
                    <a:cubicBezTo>
                      <a:pt x="172" y="365"/>
                      <a:pt x="151" y="359"/>
                      <a:pt x="130" y="359"/>
                    </a:cubicBezTo>
                    <a:cubicBezTo>
                      <a:pt x="125" y="359"/>
                      <a:pt x="148" y="445"/>
                      <a:pt x="148" y="460"/>
                    </a:cubicBezTo>
                    <a:cubicBezTo>
                      <a:pt x="134" y="463"/>
                      <a:pt x="120" y="465"/>
                      <a:pt x="106" y="465"/>
                    </a:cubicBezTo>
                    <a:cubicBezTo>
                      <a:pt x="72" y="465"/>
                      <a:pt x="37" y="455"/>
                      <a:pt x="6" y="436"/>
                    </a:cubicBezTo>
                    <a:cubicBezTo>
                      <a:pt x="5" y="435"/>
                      <a:pt x="4" y="435"/>
                      <a:pt x="3" y="435"/>
                    </a:cubicBezTo>
                    <a:cubicBezTo>
                      <a:pt x="2" y="435"/>
                      <a:pt x="1" y="436"/>
                      <a:pt x="3" y="436"/>
                    </a:cubicBezTo>
                    <a:cubicBezTo>
                      <a:pt x="27" y="466"/>
                      <a:pt x="59" y="480"/>
                      <a:pt x="98" y="483"/>
                    </a:cubicBezTo>
                    <a:cubicBezTo>
                      <a:pt x="113" y="483"/>
                      <a:pt x="130" y="483"/>
                      <a:pt x="145" y="477"/>
                    </a:cubicBezTo>
                    <a:lnTo>
                      <a:pt x="163" y="477"/>
                    </a:lnTo>
                    <a:cubicBezTo>
                      <a:pt x="166" y="477"/>
                      <a:pt x="169" y="474"/>
                      <a:pt x="169" y="469"/>
                    </a:cubicBezTo>
                    <a:cubicBezTo>
                      <a:pt x="169" y="469"/>
                      <a:pt x="169" y="466"/>
                      <a:pt x="169" y="466"/>
                    </a:cubicBezTo>
                    <a:lnTo>
                      <a:pt x="169" y="463"/>
                    </a:lnTo>
                    <a:cubicBezTo>
                      <a:pt x="166" y="433"/>
                      <a:pt x="157" y="389"/>
                      <a:pt x="157" y="389"/>
                    </a:cubicBezTo>
                    <a:lnTo>
                      <a:pt x="157" y="389"/>
                    </a:lnTo>
                    <a:cubicBezTo>
                      <a:pt x="166" y="391"/>
                      <a:pt x="198" y="400"/>
                      <a:pt x="215" y="400"/>
                    </a:cubicBezTo>
                    <a:cubicBezTo>
                      <a:pt x="222" y="400"/>
                      <a:pt x="226" y="399"/>
                      <a:pt x="225" y="394"/>
                    </a:cubicBezTo>
                    <a:cubicBezTo>
                      <a:pt x="202" y="261"/>
                      <a:pt x="169" y="131"/>
                      <a:pt x="122" y="3"/>
                    </a:cubicBezTo>
                    <a:cubicBezTo>
                      <a:pt x="119" y="3"/>
                      <a:pt x="119"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1"/>
              <p:cNvSpPr/>
              <p:nvPr/>
            </p:nvSpPr>
            <p:spPr>
              <a:xfrm>
                <a:off x="5493482" y="1909725"/>
                <a:ext cx="28335" cy="19877"/>
              </a:xfrm>
              <a:custGeom>
                <a:avLst/>
                <a:gdLst/>
                <a:ahLst/>
                <a:cxnLst/>
                <a:rect l="l" t="t" r="r" b="b"/>
                <a:pathLst>
                  <a:path w="134" h="94" extrusionOk="0">
                    <a:moveTo>
                      <a:pt x="12" y="1"/>
                    </a:moveTo>
                    <a:cubicBezTo>
                      <a:pt x="6" y="13"/>
                      <a:pt x="3" y="25"/>
                      <a:pt x="3" y="36"/>
                    </a:cubicBezTo>
                    <a:cubicBezTo>
                      <a:pt x="0" y="63"/>
                      <a:pt x="6" y="90"/>
                      <a:pt x="36" y="93"/>
                    </a:cubicBezTo>
                    <a:cubicBezTo>
                      <a:pt x="39" y="94"/>
                      <a:pt x="43" y="94"/>
                      <a:pt x="47" y="94"/>
                    </a:cubicBezTo>
                    <a:cubicBezTo>
                      <a:pt x="58" y="94"/>
                      <a:pt x="68" y="91"/>
                      <a:pt x="77" y="84"/>
                    </a:cubicBezTo>
                    <a:cubicBezTo>
                      <a:pt x="101" y="72"/>
                      <a:pt x="122" y="51"/>
                      <a:pt x="134" y="28"/>
                    </a:cubicBezTo>
                    <a:lnTo>
                      <a:pt x="134" y="28"/>
                    </a:lnTo>
                    <a:cubicBezTo>
                      <a:pt x="126" y="29"/>
                      <a:pt x="119" y="29"/>
                      <a:pt x="112" y="29"/>
                    </a:cubicBezTo>
                    <a:cubicBezTo>
                      <a:pt x="77" y="29"/>
                      <a:pt x="41" y="18"/>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1"/>
              <p:cNvSpPr/>
              <p:nvPr/>
            </p:nvSpPr>
            <p:spPr>
              <a:xfrm>
                <a:off x="5493482" y="1917337"/>
                <a:ext cx="16493" cy="12264"/>
              </a:xfrm>
              <a:custGeom>
                <a:avLst/>
                <a:gdLst/>
                <a:ahLst/>
                <a:cxnLst/>
                <a:rect l="l" t="t" r="r" b="b"/>
                <a:pathLst>
                  <a:path w="78" h="58" extrusionOk="0">
                    <a:moveTo>
                      <a:pt x="9" y="0"/>
                    </a:moveTo>
                    <a:cubicBezTo>
                      <a:pt x="7" y="0"/>
                      <a:pt x="5" y="0"/>
                      <a:pt x="3" y="0"/>
                    </a:cubicBezTo>
                    <a:cubicBezTo>
                      <a:pt x="0" y="27"/>
                      <a:pt x="6" y="54"/>
                      <a:pt x="36" y="57"/>
                    </a:cubicBezTo>
                    <a:cubicBezTo>
                      <a:pt x="39" y="58"/>
                      <a:pt x="43" y="58"/>
                      <a:pt x="47" y="58"/>
                    </a:cubicBezTo>
                    <a:cubicBezTo>
                      <a:pt x="58" y="58"/>
                      <a:pt x="68" y="55"/>
                      <a:pt x="77" y="48"/>
                    </a:cubicBezTo>
                    <a:cubicBezTo>
                      <a:pt x="69" y="20"/>
                      <a:pt x="40"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1"/>
            <p:cNvGrpSpPr/>
            <p:nvPr/>
          </p:nvGrpSpPr>
          <p:grpSpPr>
            <a:xfrm>
              <a:off x="5385872" y="1078182"/>
              <a:ext cx="765679" cy="548085"/>
              <a:chOff x="5157272" y="1088649"/>
              <a:chExt cx="765679" cy="548085"/>
            </a:xfrm>
          </p:grpSpPr>
          <p:sp>
            <p:nvSpPr>
              <p:cNvPr id="2184" name="Google Shape;2184;p71"/>
              <p:cNvSpPr/>
              <p:nvPr/>
            </p:nvSpPr>
            <p:spPr>
              <a:xfrm>
                <a:off x="5157272" y="1088649"/>
                <a:ext cx="765679" cy="548085"/>
              </a:xfrm>
              <a:custGeom>
                <a:avLst/>
                <a:gdLst/>
                <a:ahLst/>
                <a:cxnLst/>
                <a:rect l="l" t="t" r="r" b="b"/>
                <a:pathLst>
                  <a:path w="3621" h="2592" extrusionOk="0">
                    <a:moveTo>
                      <a:pt x="3327" y="33"/>
                    </a:moveTo>
                    <a:cubicBezTo>
                      <a:pt x="3470" y="33"/>
                      <a:pt x="3585" y="148"/>
                      <a:pt x="3585" y="294"/>
                    </a:cubicBezTo>
                    <a:lnTo>
                      <a:pt x="3585" y="1574"/>
                    </a:lnTo>
                    <a:cubicBezTo>
                      <a:pt x="3585" y="1717"/>
                      <a:pt x="3470" y="1835"/>
                      <a:pt x="3327" y="1835"/>
                    </a:cubicBezTo>
                    <a:lnTo>
                      <a:pt x="3025" y="1835"/>
                    </a:lnTo>
                    <a:lnTo>
                      <a:pt x="2859" y="2520"/>
                    </a:lnTo>
                    <a:lnTo>
                      <a:pt x="2228" y="1835"/>
                    </a:lnTo>
                    <a:lnTo>
                      <a:pt x="294" y="1835"/>
                    </a:lnTo>
                    <a:cubicBezTo>
                      <a:pt x="152" y="1835"/>
                      <a:pt x="37" y="1717"/>
                      <a:pt x="37" y="1574"/>
                    </a:cubicBezTo>
                    <a:lnTo>
                      <a:pt x="37" y="294"/>
                    </a:lnTo>
                    <a:cubicBezTo>
                      <a:pt x="37" y="148"/>
                      <a:pt x="152" y="33"/>
                      <a:pt x="294" y="33"/>
                    </a:cubicBezTo>
                    <a:close/>
                    <a:moveTo>
                      <a:pt x="294" y="0"/>
                    </a:moveTo>
                    <a:cubicBezTo>
                      <a:pt x="134" y="0"/>
                      <a:pt x="1" y="130"/>
                      <a:pt x="1" y="294"/>
                    </a:cubicBezTo>
                    <a:lnTo>
                      <a:pt x="1" y="1574"/>
                    </a:lnTo>
                    <a:cubicBezTo>
                      <a:pt x="1" y="1737"/>
                      <a:pt x="134" y="1868"/>
                      <a:pt x="294" y="1868"/>
                    </a:cubicBezTo>
                    <a:lnTo>
                      <a:pt x="2213" y="1868"/>
                    </a:lnTo>
                    <a:lnTo>
                      <a:pt x="2877" y="2591"/>
                    </a:lnTo>
                    <a:lnTo>
                      <a:pt x="3055" y="1868"/>
                    </a:lnTo>
                    <a:lnTo>
                      <a:pt x="3327" y="1868"/>
                    </a:lnTo>
                    <a:cubicBezTo>
                      <a:pt x="3488" y="1868"/>
                      <a:pt x="3621" y="1737"/>
                      <a:pt x="3621" y="1574"/>
                    </a:cubicBezTo>
                    <a:lnTo>
                      <a:pt x="3621" y="294"/>
                    </a:lnTo>
                    <a:cubicBezTo>
                      <a:pt x="3621" y="130"/>
                      <a:pt x="3488"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1"/>
              <p:cNvSpPr/>
              <p:nvPr/>
            </p:nvSpPr>
            <p:spPr>
              <a:xfrm>
                <a:off x="5352866" y="1251468"/>
                <a:ext cx="73586" cy="62590"/>
              </a:xfrm>
              <a:custGeom>
                <a:avLst/>
                <a:gdLst/>
                <a:ahLst/>
                <a:cxnLst/>
                <a:rect l="l" t="t" r="r" b="b"/>
                <a:pathLst>
                  <a:path w="348" h="296" extrusionOk="0">
                    <a:moveTo>
                      <a:pt x="200" y="1"/>
                    </a:moveTo>
                    <a:cubicBezTo>
                      <a:pt x="66" y="1"/>
                      <a:pt x="1" y="158"/>
                      <a:pt x="96" y="253"/>
                    </a:cubicBezTo>
                    <a:cubicBezTo>
                      <a:pt x="126" y="283"/>
                      <a:pt x="162" y="296"/>
                      <a:pt x="199" y="296"/>
                    </a:cubicBezTo>
                    <a:cubicBezTo>
                      <a:pt x="274" y="296"/>
                      <a:pt x="348" y="237"/>
                      <a:pt x="348" y="149"/>
                    </a:cubicBezTo>
                    <a:cubicBezTo>
                      <a:pt x="348" y="66"/>
                      <a:pt x="28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1"/>
              <p:cNvSpPr/>
              <p:nvPr/>
            </p:nvSpPr>
            <p:spPr>
              <a:xfrm>
                <a:off x="5498980" y="1251468"/>
                <a:ext cx="73586" cy="62590"/>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1"/>
              <p:cNvSpPr/>
              <p:nvPr/>
            </p:nvSpPr>
            <p:spPr>
              <a:xfrm>
                <a:off x="5645094" y="1251468"/>
                <a:ext cx="72952" cy="62590"/>
              </a:xfrm>
              <a:custGeom>
                <a:avLst/>
                <a:gdLst/>
                <a:ahLst/>
                <a:cxnLst/>
                <a:rect l="l" t="t" r="r" b="b"/>
                <a:pathLst>
                  <a:path w="345" h="296" extrusionOk="0">
                    <a:moveTo>
                      <a:pt x="196" y="1"/>
                    </a:moveTo>
                    <a:cubicBezTo>
                      <a:pt x="66" y="1"/>
                      <a:pt x="1" y="158"/>
                      <a:pt x="92" y="253"/>
                    </a:cubicBezTo>
                    <a:cubicBezTo>
                      <a:pt x="123" y="283"/>
                      <a:pt x="160" y="296"/>
                      <a:pt x="196" y="296"/>
                    </a:cubicBezTo>
                    <a:cubicBezTo>
                      <a:pt x="272" y="296"/>
                      <a:pt x="344" y="237"/>
                      <a:pt x="344" y="149"/>
                    </a:cubicBezTo>
                    <a:cubicBezTo>
                      <a:pt x="344" y="66"/>
                      <a:pt x="27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8" name="Google Shape;2188;p71"/>
            <p:cNvSpPr/>
            <p:nvPr/>
          </p:nvSpPr>
          <p:spPr>
            <a:xfrm>
              <a:off x="5281203" y="4344194"/>
              <a:ext cx="504955" cy="256280"/>
            </a:xfrm>
            <a:custGeom>
              <a:avLst/>
              <a:gdLst/>
              <a:ahLst/>
              <a:cxnLst/>
              <a:rect l="l" t="t" r="r" b="b"/>
              <a:pathLst>
                <a:path w="2388" h="1212" extrusionOk="0">
                  <a:moveTo>
                    <a:pt x="48" y="0"/>
                  </a:moveTo>
                  <a:lnTo>
                    <a:pt x="45" y="33"/>
                  </a:lnTo>
                  <a:cubicBezTo>
                    <a:pt x="39" y="113"/>
                    <a:pt x="36" y="193"/>
                    <a:pt x="30" y="270"/>
                  </a:cubicBezTo>
                  <a:lnTo>
                    <a:pt x="30" y="282"/>
                  </a:lnTo>
                  <a:cubicBezTo>
                    <a:pt x="10" y="658"/>
                    <a:pt x="1" y="970"/>
                    <a:pt x="30" y="991"/>
                  </a:cubicBezTo>
                  <a:cubicBezTo>
                    <a:pt x="103" y="1047"/>
                    <a:pt x="2011" y="1212"/>
                    <a:pt x="2281" y="1212"/>
                  </a:cubicBezTo>
                  <a:cubicBezTo>
                    <a:pt x="2296" y="1212"/>
                    <a:pt x="2306" y="1211"/>
                    <a:pt x="2310" y="1210"/>
                  </a:cubicBezTo>
                  <a:cubicBezTo>
                    <a:pt x="2387" y="1192"/>
                    <a:pt x="2340" y="976"/>
                    <a:pt x="2263" y="902"/>
                  </a:cubicBezTo>
                  <a:cubicBezTo>
                    <a:pt x="2189" y="827"/>
                    <a:pt x="1403" y="395"/>
                    <a:pt x="1403" y="395"/>
                  </a:cubicBezTo>
                  <a:lnTo>
                    <a:pt x="1403" y="371"/>
                  </a:lnTo>
                  <a:lnTo>
                    <a:pt x="1430" y="146"/>
                  </a:lnTo>
                  <a:lnTo>
                    <a:pt x="1433" y="104"/>
                  </a:ln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1"/>
            <p:cNvSpPr/>
            <p:nvPr/>
          </p:nvSpPr>
          <p:spPr>
            <a:xfrm>
              <a:off x="5282471" y="4401287"/>
              <a:ext cx="504320" cy="199188"/>
            </a:xfrm>
            <a:custGeom>
              <a:avLst/>
              <a:gdLst/>
              <a:ahLst/>
              <a:cxnLst/>
              <a:rect l="l" t="t" r="r" b="b"/>
              <a:pathLst>
                <a:path w="2385" h="942" extrusionOk="0">
                  <a:moveTo>
                    <a:pt x="27" y="0"/>
                  </a:moveTo>
                  <a:lnTo>
                    <a:pt x="27" y="12"/>
                  </a:lnTo>
                  <a:lnTo>
                    <a:pt x="27" y="27"/>
                  </a:lnTo>
                  <a:cubicBezTo>
                    <a:pt x="7" y="394"/>
                    <a:pt x="1" y="697"/>
                    <a:pt x="27" y="721"/>
                  </a:cubicBezTo>
                  <a:cubicBezTo>
                    <a:pt x="54" y="744"/>
                    <a:pt x="389" y="783"/>
                    <a:pt x="792" y="824"/>
                  </a:cubicBezTo>
                  <a:cubicBezTo>
                    <a:pt x="899" y="833"/>
                    <a:pt x="1015" y="845"/>
                    <a:pt x="1124" y="857"/>
                  </a:cubicBezTo>
                  <a:cubicBezTo>
                    <a:pt x="1639" y="903"/>
                    <a:pt x="2163" y="941"/>
                    <a:pt x="2284" y="941"/>
                  </a:cubicBezTo>
                  <a:cubicBezTo>
                    <a:pt x="2296" y="941"/>
                    <a:pt x="2304" y="941"/>
                    <a:pt x="2307" y="940"/>
                  </a:cubicBezTo>
                  <a:cubicBezTo>
                    <a:pt x="2384" y="922"/>
                    <a:pt x="2334" y="703"/>
                    <a:pt x="2257" y="632"/>
                  </a:cubicBezTo>
                  <a:cubicBezTo>
                    <a:pt x="2183" y="557"/>
                    <a:pt x="1397" y="125"/>
                    <a:pt x="1397" y="125"/>
                  </a:cubicBezTo>
                  <a:lnTo>
                    <a:pt x="1397" y="101"/>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1"/>
            <p:cNvSpPr/>
            <p:nvPr/>
          </p:nvSpPr>
          <p:spPr>
            <a:xfrm>
              <a:off x="5922540" y="4379930"/>
              <a:ext cx="511933" cy="223294"/>
            </a:xfrm>
            <a:custGeom>
              <a:avLst/>
              <a:gdLst/>
              <a:ahLst/>
              <a:cxnLst/>
              <a:rect l="l" t="t" r="r" b="b"/>
              <a:pathLst>
                <a:path w="2421" h="1056" extrusionOk="0">
                  <a:moveTo>
                    <a:pt x="1" y="0"/>
                  </a:moveTo>
                  <a:lnTo>
                    <a:pt x="1" y="33"/>
                  </a:lnTo>
                  <a:cubicBezTo>
                    <a:pt x="1" y="113"/>
                    <a:pt x="4" y="193"/>
                    <a:pt x="4" y="270"/>
                  </a:cubicBezTo>
                  <a:lnTo>
                    <a:pt x="4" y="282"/>
                  </a:lnTo>
                  <a:cubicBezTo>
                    <a:pt x="10" y="658"/>
                    <a:pt x="25" y="970"/>
                    <a:pt x="57" y="991"/>
                  </a:cubicBezTo>
                  <a:cubicBezTo>
                    <a:pt x="118" y="1029"/>
                    <a:pt x="1366" y="1055"/>
                    <a:pt x="1994" y="1055"/>
                  </a:cubicBezTo>
                  <a:cubicBezTo>
                    <a:pt x="2192" y="1055"/>
                    <a:pt x="2328" y="1053"/>
                    <a:pt x="2346" y="1047"/>
                  </a:cubicBezTo>
                  <a:cubicBezTo>
                    <a:pt x="2420" y="1020"/>
                    <a:pt x="2358" y="810"/>
                    <a:pt x="2278" y="741"/>
                  </a:cubicBezTo>
                  <a:cubicBezTo>
                    <a:pt x="2198" y="673"/>
                    <a:pt x="1382" y="297"/>
                    <a:pt x="1382" y="297"/>
                  </a:cubicBezTo>
                  <a:lnTo>
                    <a:pt x="1382" y="273"/>
                  </a:lnTo>
                  <a:lnTo>
                    <a:pt x="1391" y="48"/>
                  </a:lnTo>
                  <a:lnTo>
                    <a:pt x="1391" y="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1"/>
            <p:cNvSpPr/>
            <p:nvPr/>
          </p:nvSpPr>
          <p:spPr>
            <a:xfrm>
              <a:off x="5924443" y="4437022"/>
              <a:ext cx="510664" cy="165990"/>
            </a:xfrm>
            <a:custGeom>
              <a:avLst/>
              <a:gdLst/>
              <a:ahLst/>
              <a:cxnLst/>
              <a:rect l="l" t="t" r="r" b="b"/>
              <a:pathLst>
                <a:path w="2415" h="785" extrusionOk="0">
                  <a:moveTo>
                    <a:pt x="1" y="0"/>
                  </a:moveTo>
                  <a:lnTo>
                    <a:pt x="1" y="27"/>
                  </a:lnTo>
                  <a:cubicBezTo>
                    <a:pt x="7" y="397"/>
                    <a:pt x="19" y="700"/>
                    <a:pt x="51" y="721"/>
                  </a:cubicBezTo>
                  <a:cubicBezTo>
                    <a:pt x="81" y="741"/>
                    <a:pt x="416" y="756"/>
                    <a:pt x="819" y="768"/>
                  </a:cubicBezTo>
                  <a:cubicBezTo>
                    <a:pt x="929" y="771"/>
                    <a:pt x="1041" y="774"/>
                    <a:pt x="1154" y="777"/>
                  </a:cubicBezTo>
                  <a:cubicBezTo>
                    <a:pt x="1457" y="782"/>
                    <a:pt x="1764" y="785"/>
                    <a:pt x="1991" y="785"/>
                  </a:cubicBezTo>
                  <a:cubicBezTo>
                    <a:pt x="2187" y="785"/>
                    <a:pt x="2322" y="782"/>
                    <a:pt x="2340" y="777"/>
                  </a:cubicBezTo>
                  <a:cubicBezTo>
                    <a:pt x="2414" y="753"/>
                    <a:pt x="2349" y="540"/>
                    <a:pt x="2269" y="471"/>
                  </a:cubicBezTo>
                  <a:cubicBezTo>
                    <a:pt x="2189" y="403"/>
                    <a:pt x="1376" y="27"/>
                    <a:pt x="1376" y="27"/>
                  </a:cubicBezTo>
                  <a:lnTo>
                    <a:pt x="1376" y="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71"/>
            <p:cNvGrpSpPr/>
            <p:nvPr/>
          </p:nvGrpSpPr>
          <p:grpSpPr>
            <a:xfrm>
              <a:off x="5282471" y="4401287"/>
              <a:ext cx="1133181" cy="200034"/>
              <a:chOff x="5053871" y="4401287"/>
              <a:chExt cx="1133181" cy="200034"/>
            </a:xfrm>
          </p:grpSpPr>
          <p:sp>
            <p:nvSpPr>
              <p:cNvPr id="2193" name="Google Shape;2193;p71"/>
              <p:cNvSpPr/>
              <p:nvPr/>
            </p:nvSpPr>
            <p:spPr>
              <a:xfrm>
                <a:off x="5080937" y="4545287"/>
                <a:ext cx="458434" cy="38484"/>
              </a:xfrm>
              <a:custGeom>
                <a:avLst/>
                <a:gdLst/>
                <a:ahLst/>
                <a:cxnLst/>
                <a:rect l="l" t="t" r="r" b="b"/>
                <a:pathLst>
                  <a:path w="2168" h="182" extrusionOk="0">
                    <a:moveTo>
                      <a:pt x="0" y="1"/>
                    </a:moveTo>
                    <a:lnTo>
                      <a:pt x="0" y="1"/>
                    </a:lnTo>
                    <a:cubicBezTo>
                      <a:pt x="353" y="48"/>
                      <a:pt x="1803" y="161"/>
                      <a:pt x="2162" y="182"/>
                    </a:cubicBezTo>
                    <a:cubicBezTo>
                      <a:pt x="2168" y="182"/>
                      <a:pt x="2168" y="176"/>
                      <a:pt x="2162" y="176"/>
                    </a:cubicBezTo>
                    <a:cubicBezTo>
                      <a:pt x="1803" y="134"/>
                      <a:pt x="356"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1"/>
              <p:cNvSpPr/>
              <p:nvPr/>
            </p:nvSpPr>
            <p:spPr>
              <a:xfrm>
                <a:off x="5290276" y="4421375"/>
                <a:ext cx="93040" cy="19454"/>
              </a:xfrm>
              <a:custGeom>
                <a:avLst/>
                <a:gdLst/>
                <a:ahLst/>
                <a:cxnLst/>
                <a:rect l="l" t="t" r="r" b="b"/>
                <a:pathLst>
                  <a:path w="440" h="92" extrusionOk="0">
                    <a:moveTo>
                      <a:pt x="274" y="0"/>
                    </a:moveTo>
                    <a:cubicBezTo>
                      <a:pt x="177" y="0"/>
                      <a:pt x="79" y="24"/>
                      <a:pt x="3" y="83"/>
                    </a:cubicBezTo>
                    <a:cubicBezTo>
                      <a:pt x="0" y="86"/>
                      <a:pt x="3" y="92"/>
                      <a:pt x="9" y="92"/>
                    </a:cubicBezTo>
                    <a:cubicBezTo>
                      <a:pt x="149" y="59"/>
                      <a:pt x="291" y="41"/>
                      <a:pt x="433" y="38"/>
                    </a:cubicBezTo>
                    <a:cubicBezTo>
                      <a:pt x="436" y="38"/>
                      <a:pt x="439" y="36"/>
                      <a:pt x="439" y="30"/>
                    </a:cubicBezTo>
                    <a:cubicBezTo>
                      <a:pt x="439" y="27"/>
                      <a:pt x="436" y="24"/>
                      <a:pt x="433" y="21"/>
                    </a:cubicBezTo>
                    <a:cubicBezTo>
                      <a:pt x="383" y="8"/>
                      <a:pt x="329"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1"/>
              <p:cNvSpPr/>
              <p:nvPr/>
            </p:nvSpPr>
            <p:spPr>
              <a:xfrm>
                <a:off x="5310364" y="4436177"/>
                <a:ext cx="93675" cy="19242"/>
              </a:xfrm>
              <a:custGeom>
                <a:avLst/>
                <a:gdLst/>
                <a:ahLst/>
                <a:cxnLst/>
                <a:rect l="l" t="t" r="r" b="b"/>
                <a:pathLst>
                  <a:path w="443" h="91" extrusionOk="0">
                    <a:moveTo>
                      <a:pt x="276" y="0"/>
                    </a:moveTo>
                    <a:cubicBezTo>
                      <a:pt x="178" y="0"/>
                      <a:pt x="80" y="24"/>
                      <a:pt x="6" y="81"/>
                    </a:cubicBezTo>
                    <a:cubicBezTo>
                      <a:pt x="0" y="84"/>
                      <a:pt x="6" y="90"/>
                      <a:pt x="12" y="90"/>
                    </a:cubicBezTo>
                    <a:cubicBezTo>
                      <a:pt x="149" y="57"/>
                      <a:pt x="291" y="43"/>
                      <a:pt x="433" y="40"/>
                    </a:cubicBezTo>
                    <a:cubicBezTo>
                      <a:pt x="439" y="40"/>
                      <a:pt x="442" y="34"/>
                      <a:pt x="442" y="31"/>
                    </a:cubicBezTo>
                    <a:cubicBezTo>
                      <a:pt x="442" y="25"/>
                      <a:pt x="439" y="22"/>
                      <a:pt x="436" y="22"/>
                    </a:cubicBezTo>
                    <a:cubicBezTo>
                      <a:pt x="386" y="8"/>
                      <a:pt x="331"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1"/>
              <p:cNvSpPr/>
              <p:nvPr/>
            </p:nvSpPr>
            <p:spPr>
              <a:xfrm>
                <a:off x="5331086" y="4450978"/>
                <a:ext cx="93463" cy="19454"/>
              </a:xfrm>
              <a:custGeom>
                <a:avLst/>
                <a:gdLst/>
                <a:ahLst/>
                <a:cxnLst/>
                <a:rect l="l" t="t" r="r" b="b"/>
                <a:pathLst>
                  <a:path w="442" h="92" extrusionOk="0">
                    <a:moveTo>
                      <a:pt x="271" y="1"/>
                    </a:moveTo>
                    <a:cubicBezTo>
                      <a:pt x="175" y="1"/>
                      <a:pt x="79" y="24"/>
                      <a:pt x="6" y="82"/>
                    </a:cubicBezTo>
                    <a:cubicBezTo>
                      <a:pt x="0" y="85"/>
                      <a:pt x="3" y="91"/>
                      <a:pt x="9" y="91"/>
                    </a:cubicBezTo>
                    <a:cubicBezTo>
                      <a:pt x="148" y="59"/>
                      <a:pt x="291" y="41"/>
                      <a:pt x="433" y="41"/>
                    </a:cubicBezTo>
                    <a:cubicBezTo>
                      <a:pt x="436" y="41"/>
                      <a:pt x="442" y="38"/>
                      <a:pt x="442" y="32"/>
                    </a:cubicBezTo>
                    <a:cubicBezTo>
                      <a:pt x="442" y="26"/>
                      <a:pt x="439" y="23"/>
                      <a:pt x="433" y="23"/>
                    </a:cubicBezTo>
                    <a:cubicBezTo>
                      <a:pt x="383" y="9"/>
                      <a:pt x="327"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1"/>
              <p:cNvSpPr/>
              <p:nvPr/>
            </p:nvSpPr>
            <p:spPr>
              <a:xfrm>
                <a:off x="5053871" y="4401287"/>
                <a:ext cx="237887" cy="181215"/>
              </a:xfrm>
              <a:custGeom>
                <a:avLst/>
                <a:gdLst/>
                <a:ahLst/>
                <a:cxnLst/>
                <a:rect l="l" t="t" r="r" b="b"/>
                <a:pathLst>
                  <a:path w="1125" h="857" extrusionOk="0">
                    <a:moveTo>
                      <a:pt x="27" y="0"/>
                    </a:moveTo>
                    <a:lnTo>
                      <a:pt x="27" y="12"/>
                    </a:lnTo>
                    <a:lnTo>
                      <a:pt x="27" y="27"/>
                    </a:lnTo>
                    <a:cubicBezTo>
                      <a:pt x="7" y="397"/>
                      <a:pt x="1" y="700"/>
                      <a:pt x="27" y="721"/>
                    </a:cubicBezTo>
                    <a:cubicBezTo>
                      <a:pt x="57" y="744"/>
                      <a:pt x="389" y="786"/>
                      <a:pt x="792" y="824"/>
                    </a:cubicBezTo>
                    <a:cubicBezTo>
                      <a:pt x="899" y="836"/>
                      <a:pt x="1012" y="845"/>
                      <a:pt x="1124" y="857"/>
                    </a:cubicBezTo>
                    <a:cubicBezTo>
                      <a:pt x="837" y="632"/>
                      <a:pt x="205" y="145"/>
                      <a:pt x="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1"/>
              <p:cNvSpPr/>
              <p:nvPr/>
            </p:nvSpPr>
            <p:spPr>
              <a:xfrm>
                <a:off x="5727138" y="4578697"/>
                <a:ext cx="459915" cy="6766"/>
              </a:xfrm>
              <a:custGeom>
                <a:avLst/>
                <a:gdLst/>
                <a:ahLst/>
                <a:cxnLst/>
                <a:rect l="l" t="t" r="r" b="b"/>
                <a:pathLst>
                  <a:path w="2175" h="32" extrusionOk="0">
                    <a:moveTo>
                      <a:pt x="431" y="1"/>
                    </a:moveTo>
                    <a:cubicBezTo>
                      <a:pt x="243" y="1"/>
                      <a:pt x="89" y="2"/>
                      <a:pt x="1" y="6"/>
                    </a:cubicBezTo>
                    <a:cubicBezTo>
                      <a:pt x="284" y="23"/>
                      <a:pt x="1262" y="32"/>
                      <a:pt x="1830" y="32"/>
                    </a:cubicBezTo>
                    <a:cubicBezTo>
                      <a:pt x="1976" y="32"/>
                      <a:pt x="2095" y="31"/>
                      <a:pt x="2168" y="30"/>
                    </a:cubicBezTo>
                    <a:cubicBezTo>
                      <a:pt x="2174" y="30"/>
                      <a:pt x="2174" y="24"/>
                      <a:pt x="2168" y="24"/>
                    </a:cubicBezTo>
                    <a:cubicBezTo>
                      <a:pt x="1898" y="15"/>
                      <a:pt x="1006" y="1"/>
                      <a:pt x="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1"/>
              <p:cNvSpPr/>
              <p:nvPr/>
            </p:nvSpPr>
            <p:spPr>
              <a:xfrm>
                <a:off x="5927807" y="4436388"/>
                <a:ext cx="92406" cy="23260"/>
              </a:xfrm>
              <a:custGeom>
                <a:avLst/>
                <a:gdLst/>
                <a:ahLst/>
                <a:cxnLst/>
                <a:rect l="l" t="t" r="r" b="b"/>
                <a:pathLst>
                  <a:path w="437" h="110" extrusionOk="0">
                    <a:moveTo>
                      <a:pt x="311" y="1"/>
                    </a:moveTo>
                    <a:cubicBezTo>
                      <a:pt x="200" y="1"/>
                      <a:pt x="87" y="30"/>
                      <a:pt x="7" y="104"/>
                    </a:cubicBezTo>
                    <a:cubicBezTo>
                      <a:pt x="1" y="107"/>
                      <a:pt x="7" y="110"/>
                      <a:pt x="13" y="110"/>
                    </a:cubicBezTo>
                    <a:cubicBezTo>
                      <a:pt x="146" y="68"/>
                      <a:pt x="288" y="42"/>
                      <a:pt x="428" y="30"/>
                    </a:cubicBezTo>
                    <a:cubicBezTo>
                      <a:pt x="434" y="30"/>
                      <a:pt x="437" y="24"/>
                      <a:pt x="437" y="21"/>
                    </a:cubicBezTo>
                    <a:cubicBezTo>
                      <a:pt x="437" y="15"/>
                      <a:pt x="434" y="12"/>
                      <a:pt x="431" y="12"/>
                    </a:cubicBezTo>
                    <a:cubicBezTo>
                      <a:pt x="392" y="5"/>
                      <a:pt x="352"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1"/>
              <p:cNvSpPr/>
              <p:nvPr/>
            </p:nvSpPr>
            <p:spPr>
              <a:xfrm>
                <a:off x="5949798" y="4449921"/>
                <a:ext cx="92406" cy="23683"/>
              </a:xfrm>
              <a:custGeom>
                <a:avLst/>
                <a:gdLst/>
                <a:ahLst/>
                <a:cxnLst/>
                <a:rect l="l" t="t" r="r" b="b"/>
                <a:pathLst>
                  <a:path w="437" h="112" extrusionOk="0">
                    <a:moveTo>
                      <a:pt x="307" y="1"/>
                    </a:moveTo>
                    <a:cubicBezTo>
                      <a:pt x="198" y="1"/>
                      <a:pt x="85" y="31"/>
                      <a:pt x="3" y="102"/>
                    </a:cubicBezTo>
                    <a:cubicBezTo>
                      <a:pt x="0" y="108"/>
                      <a:pt x="3" y="111"/>
                      <a:pt x="9" y="111"/>
                    </a:cubicBezTo>
                    <a:cubicBezTo>
                      <a:pt x="146" y="70"/>
                      <a:pt x="285" y="43"/>
                      <a:pt x="427" y="31"/>
                    </a:cubicBezTo>
                    <a:cubicBezTo>
                      <a:pt x="433" y="28"/>
                      <a:pt x="436" y="25"/>
                      <a:pt x="436" y="19"/>
                    </a:cubicBezTo>
                    <a:cubicBezTo>
                      <a:pt x="436" y="16"/>
                      <a:pt x="433" y="13"/>
                      <a:pt x="427" y="13"/>
                    </a:cubicBezTo>
                    <a:cubicBezTo>
                      <a:pt x="389" y="5"/>
                      <a:pt x="349"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1"/>
              <p:cNvSpPr/>
              <p:nvPr/>
            </p:nvSpPr>
            <p:spPr>
              <a:xfrm>
                <a:off x="5971155" y="4463243"/>
                <a:ext cx="93040" cy="23471"/>
              </a:xfrm>
              <a:custGeom>
                <a:avLst/>
                <a:gdLst/>
                <a:ahLst/>
                <a:cxnLst/>
                <a:rect l="l" t="t" r="r" b="b"/>
                <a:pathLst>
                  <a:path w="440" h="111" extrusionOk="0">
                    <a:moveTo>
                      <a:pt x="309" y="0"/>
                    </a:moveTo>
                    <a:cubicBezTo>
                      <a:pt x="197" y="0"/>
                      <a:pt x="83" y="31"/>
                      <a:pt x="3" y="104"/>
                    </a:cubicBezTo>
                    <a:cubicBezTo>
                      <a:pt x="0" y="107"/>
                      <a:pt x="3" y="110"/>
                      <a:pt x="12" y="110"/>
                    </a:cubicBezTo>
                    <a:cubicBezTo>
                      <a:pt x="146" y="69"/>
                      <a:pt x="288" y="42"/>
                      <a:pt x="427" y="30"/>
                    </a:cubicBezTo>
                    <a:cubicBezTo>
                      <a:pt x="433" y="30"/>
                      <a:pt x="436" y="27"/>
                      <a:pt x="439" y="21"/>
                    </a:cubicBezTo>
                    <a:cubicBezTo>
                      <a:pt x="439" y="15"/>
                      <a:pt x="433" y="12"/>
                      <a:pt x="430" y="12"/>
                    </a:cubicBezTo>
                    <a:cubicBezTo>
                      <a:pt x="391" y="4"/>
                      <a:pt x="350"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1"/>
              <p:cNvSpPr/>
              <p:nvPr/>
            </p:nvSpPr>
            <p:spPr>
              <a:xfrm>
                <a:off x="5695843" y="4437657"/>
                <a:ext cx="244231" cy="163664"/>
              </a:xfrm>
              <a:custGeom>
                <a:avLst/>
                <a:gdLst/>
                <a:ahLst/>
                <a:cxnLst/>
                <a:rect l="l" t="t" r="r" b="b"/>
                <a:pathLst>
                  <a:path w="1155" h="774" extrusionOk="0">
                    <a:moveTo>
                      <a:pt x="1" y="0"/>
                    </a:moveTo>
                    <a:lnTo>
                      <a:pt x="1" y="27"/>
                    </a:lnTo>
                    <a:cubicBezTo>
                      <a:pt x="7" y="394"/>
                      <a:pt x="19" y="697"/>
                      <a:pt x="51" y="718"/>
                    </a:cubicBezTo>
                    <a:cubicBezTo>
                      <a:pt x="81" y="738"/>
                      <a:pt x="416" y="756"/>
                      <a:pt x="819" y="765"/>
                    </a:cubicBezTo>
                    <a:cubicBezTo>
                      <a:pt x="929" y="768"/>
                      <a:pt x="1041" y="771"/>
                      <a:pt x="1154" y="774"/>
                    </a:cubicBezTo>
                    <a:cubicBezTo>
                      <a:pt x="852" y="572"/>
                      <a:pt x="188" y="1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71"/>
            <p:cNvSpPr/>
            <p:nvPr/>
          </p:nvSpPr>
          <p:spPr>
            <a:xfrm>
              <a:off x="6518203" y="1916280"/>
              <a:ext cx="284830" cy="360527"/>
            </a:xfrm>
            <a:custGeom>
              <a:avLst/>
              <a:gdLst/>
              <a:ahLst/>
              <a:cxnLst/>
              <a:rect l="l" t="t" r="r" b="b"/>
              <a:pathLst>
                <a:path w="1347" h="1705" extrusionOk="0">
                  <a:moveTo>
                    <a:pt x="893" y="0"/>
                  </a:moveTo>
                  <a:cubicBezTo>
                    <a:pt x="819" y="0"/>
                    <a:pt x="698" y="89"/>
                    <a:pt x="558" y="278"/>
                  </a:cubicBezTo>
                  <a:cubicBezTo>
                    <a:pt x="496" y="361"/>
                    <a:pt x="427" y="447"/>
                    <a:pt x="368" y="533"/>
                  </a:cubicBezTo>
                  <a:cubicBezTo>
                    <a:pt x="267" y="548"/>
                    <a:pt x="199" y="563"/>
                    <a:pt x="199" y="563"/>
                  </a:cubicBezTo>
                  <a:lnTo>
                    <a:pt x="57" y="655"/>
                  </a:lnTo>
                  <a:cubicBezTo>
                    <a:pt x="18" y="862"/>
                    <a:pt x="0" y="1073"/>
                    <a:pt x="9" y="1283"/>
                  </a:cubicBezTo>
                  <a:lnTo>
                    <a:pt x="582" y="1704"/>
                  </a:lnTo>
                  <a:cubicBezTo>
                    <a:pt x="712" y="1577"/>
                    <a:pt x="825" y="1437"/>
                    <a:pt x="920" y="1286"/>
                  </a:cubicBezTo>
                  <a:cubicBezTo>
                    <a:pt x="1204" y="815"/>
                    <a:pt x="1346" y="515"/>
                    <a:pt x="1275" y="376"/>
                  </a:cubicBezTo>
                  <a:cubicBezTo>
                    <a:pt x="1261" y="348"/>
                    <a:pt x="1236" y="337"/>
                    <a:pt x="1211" y="337"/>
                  </a:cubicBezTo>
                  <a:cubicBezTo>
                    <a:pt x="1173" y="337"/>
                    <a:pt x="1132" y="361"/>
                    <a:pt x="1117" y="390"/>
                  </a:cubicBezTo>
                  <a:lnTo>
                    <a:pt x="1117" y="390"/>
                  </a:lnTo>
                  <a:cubicBezTo>
                    <a:pt x="1160" y="288"/>
                    <a:pt x="1144" y="191"/>
                    <a:pt x="1088" y="191"/>
                  </a:cubicBezTo>
                  <a:cubicBezTo>
                    <a:pt x="1046" y="191"/>
                    <a:pt x="983" y="244"/>
                    <a:pt x="905" y="388"/>
                  </a:cubicBezTo>
                  <a:cubicBezTo>
                    <a:pt x="1006" y="137"/>
                    <a:pt x="986" y="0"/>
                    <a:pt x="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1"/>
            <p:cNvSpPr/>
            <p:nvPr/>
          </p:nvSpPr>
          <p:spPr>
            <a:xfrm>
              <a:off x="5265555" y="2623805"/>
              <a:ext cx="970790" cy="1761188"/>
            </a:xfrm>
            <a:custGeom>
              <a:avLst/>
              <a:gdLst/>
              <a:ahLst/>
              <a:cxnLst/>
              <a:rect l="l" t="t" r="r" b="b"/>
              <a:pathLst>
                <a:path w="4591" h="8329" extrusionOk="0">
                  <a:moveTo>
                    <a:pt x="3647" y="1"/>
                  </a:moveTo>
                  <a:lnTo>
                    <a:pt x="1086" y="321"/>
                  </a:lnTo>
                  <a:cubicBezTo>
                    <a:pt x="1015" y="834"/>
                    <a:pt x="1" y="8258"/>
                    <a:pt x="1" y="8258"/>
                  </a:cubicBezTo>
                  <a:lnTo>
                    <a:pt x="1622" y="8329"/>
                  </a:lnTo>
                  <a:lnTo>
                    <a:pt x="2503" y="2491"/>
                  </a:lnTo>
                  <a:cubicBezTo>
                    <a:pt x="2645" y="3135"/>
                    <a:pt x="3016" y="8329"/>
                    <a:pt x="3016" y="8329"/>
                  </a:cubicBezTo>
                  <a:lnTo>
                    <a:pt x="4590" y="8329"/>
                  </a:lnTo>
                  <a:cubicBezTo>
                    <a:pt x="4590" y="8329"/>
                    <a:pt x="4374" y="5349"/>
                    <a:pt x="4220" y="3467"/>
                  </a:cubicBezTo>
                  <a:cubicBezTo>
                    <a:pt x="4119" y="2299"/>
                    <a:pt x="3926" y="1139"/>
                    <a:pt x="3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1"/>
            <p:cNvSpPr/>
            <p:nvPr/>
          </p:nvSpPr>
          <p:spPr>
            <a:xfrm>
              <a:off x="5265555" y="2969320"/>
              <a:ext cx="273623" cy="398377"/>
            </a:xfrm>
            <a:custGeom>
              <a:avLst/>
              <a:gdLst/>
              <a:ahLst/>
              <a:cxnLst/>
              <a:rect l="l" t="t" r="r" b="b"/>
              <a:pathLst>
                <a:path w="1294" h="1884" extrusionOk="0">
                  <a:moveTo>
                    <a:pt x="840" y="0"/>
                  </a:moveTo>
                  <a:cubicBezTo>
                    <a:pt x="711" y="3"/>
                    <a:pt x="237" y="218"/>
                    <a:pt x="49" y="218"/>
                  </a:cubicBezTo>
                  <a:cubicBezTo>
                    <a:pt x="30" y="218"/>
                    <a:pt x="13" y="216"/>
                    <a:pt x="1" y="211"/>
                  </a:cubicBezTo>
                  <a:lnTo>
                    <a:pt x="1" y="211"/>
                  </a:lnTo>
                  <a:lnTo>
                    <a:pt x="179" y="1504"/>
                  </a:lnTo>
                  <a:cubicBezTo>
                    <a:pt x="185" y="1572"/>
                    <a:pt x="202" y="1637"/>
                    <a:pt x="235" y="1696"/>
                  </a:cubicBezTo>
                  <a:cubicBezTo>
                    <a:pt x="264" y="1750"/>
                    <a:pt x="320" y="1784"/>
                    <a:pt x="380" y="1784"/>
                  </a:cubicBezTo>
                  <a:cubicBezTo>
                    <a:pt x="387" y="1784"/>
                    <a:pt x="394" y="1783"/>
                    <a:pt x="401" y="1782"/>
                  </a:cubicBezTo>
                  <a:cubicBezTo>
                    <a:pt x="419" y="1779"/>
                    <a:pt x="437" y="1770"/>
                    <a:pt x="448" y="1753"/>
                  </a:cubicBezTo>
                  <a:cubicBezTo>
                    <a:pt x="451" y="1735"/>
                    <a:pt x="451" y="1717"/>
                    <a:pt x="448" y="1699"/>
                  </a:cubicBezTo>
                  <a:lnTo>
                    <a:pt x="439" y="1655"/>
                  </a:lnTo>
                  <a:lnTo>
                    <a:pt x="439" y="1655"/>
                  </a:lnTo>
                  <a:cubicBezTo>
                    <a:pt x="460" y="1705"/>
                    <a:pt x="493" y="1753"/>
                    <a:pt x="528" y="1797"/>
                  </a:cubicBezTo>
                  <a:cubicBezTo>
                    <a:pt x="564" y="1842"/>
                    <a:pt x="614" y="1874"/>
                    <a:pt x="674" y="1883"/>
                  </a:cubicBezTo>
                  <a:cubicBezTo>
                    <a:pt x="675" y="1883"/>
                    <a:pt x="677" y="1883"/>
                    <a:pt x="679" y="1883"/>
                  </a:cubicBezTo>
                  <a:cubicBezTo>
                    <a:pt x="734" y="1883"/>
                    <a:pt x="792" y="1837"/>
                    <a:pt x="789" y="1782"/>
                  </a:cubicBezTo>
                  <a:cubicBezTo>
                    <a:pt x="780" y="1750"/>
                    <a:pt x="766" y="1720"/>
                    <a:pt x="742" y="1693"/>
                  </a:cubicBezTo>
                  <a:cubicBezTo>
                    <a:pt x="664" y="1592"/>
                    <a:pt x="629" y="1523"/>
                    <a:pt x="601" y="1414"/>
                  </a:cubicBezTo>
                  <a:lnTo>
                    <a:pt x="601" y="1414"/>
                  </a:lnTo>
                  <a:cubicBezTo>
                    <a:pt x="635" y="1514"/>
                    <a:pt x="691" y="1596"/>
                    <a:pt x="760" y="1699"/>
                  </a:cubicBezTo>
                  <a:cubicBezTo>
                    <a:pt x="797" y="1754"/>
                    <a:pt x="849" y="1812"/>
                    <a:pt x="912" y="1812"/>
                  </a:cubicBezTo>
                  <a:cubicBezTo>
                    <a:pt x="914" y="1812"/>
                    <a:pt x="915" y="1812"/>
                    <a:pt x="917" y="1812"/>
                  </a:cubicBezTo>
                  <a:cubicBezTo>
                    <a:pt x="1000" y="1806"/>
                    <a:pt x="1080" y="1696"/>
                    <a:pt x="1041" y="1622"/>
                  </a:cubicBezTo>
                  <a:cubicBezTo>
                    <a:pt x="911" y="1379"/>
                    <a:pt x="777" y="1180"/>
                    <a:pt x="834" y="946"/>
                  </a:cubicBezTo>
                  <a:lnTo>
                    <a:pt x="834" y="946"/>
                  </a:lnTo>
                  <a:cubicBezTo>
                    <a:pt x="935" y="1035"/>
                    <a:pt x="976" y="1133"/>
                    <a:pt x="1077" y="1219"/>
                  </a:cubicBezTo>
                  <a:cubicBezTo>
                    <a:pt x="1114" y="1241"/>
                    <a:pt x="1157" y="1253"/>
                    <a:pt x="1200" y="1253"/>
                  </a:cubicBezTo>
                  <a:cubicBezTo>
                    <a:pt x="1215" y="1253"/>
                    <a:pt x="1231" y="1252"/>
                    <a:pt x="1246" y="1249"/>
                  </a:cubicBezTo>
                  <a:cubicBezTo>
                    <a:pt x="1293" y="1231"/>
                    <a:pt x="1290" y="1163"/>
                    <a:pt x="1279" y="1112"/>
                  </a:cubicBezTo>
                  <a:cubicBezTo>
                    <a:pt x="1210" y="896"/>
                    <a:pt x="1056" y="721"/>
                    <a:pt x="958" y="519"/>
                  </a:cubicBezTo>
                  <a:cubicBezTo>
                    <a:pt x="872" y="335"/>
                    <a:pt x="855" y="199"/>
                    <a:pt x="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1"/>
            <p:cNvSpPr/>
            <p:nvPr/>
          </p:nvSpPr>
          <p:spPr>
            <a:xfrm>
              <a:off x="5216075" y="1983099"/>
              <a:ext cx="412126" cy="1159394"/>
            </a:xfrm>
            <a:custGeom>
              <a:avLst/>
              <a:gdLst/>
              <a:ahLst/>
              <a:cxnLst/>
              <a:rect l="l" t="t" r="r" b="b"/>
              <a:pathLst>
                <a:path w="1949" h="5483" extrusionOk="0">
                  <a:moveTo>
                    <a:pt x="1948" y="1"/>
                  </a:moveTo>
                  <a:cubicBezTo>
                    <a:pt x="1948" y="1"/>
                    <a:pt x="1127" y="229"/>
                    <a:pt x="807" y="837"/>
                  </a:cubicBezTo>
                  <a:cubicBezTo>
                    <a:pt x="484" y="1445"/>
                    <a:pt x="95" y="2159"/>
                    <a:pt x="48" y="3232"/>
                  </a:cubicBezTo>
                  <a:cubicBezTo>
                    <a:pt x="0" y="4306"/>
                    <a:pt x="226" y="5483"/>
                    <a:pt x="226" y="5483"/>
                  </a:cubicBezTo>
                  <a:lnTo>
                    <a:pt x="1243" y="5281"/>
                  </a:lnTo>
                  <a:cubicBezTo>
                    <a:pt x="1243" y="5281"/>
                    <a:pt x="1068" y="3793"/>
                    <a:pt x="1163" y="3114"/>
                  </a:cubicBezTo>
                  <a:cubicBezTo>
                    <a:pt x="1258" y="2432"/>
                    <a:pt x="1747" y="1765"/>
                    <a:pt x="1747" y="1765"/>
                  </a:cubicBezTo>
                  <a:lnTo>
                    <a:pt x="1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1"/>
            <p:cNvSpPr/>
            <p:nvPr/>
          </p:nvSpPr>
          <p:spPr>
            <a:xfrm>
              <a:off x="5714470" y="1975698"/>
              <a:ext cx="973116" cy="648525"/>
            </a:xfrm>
            <a:custGeom>
              <a:avLst/>
              <a:gdLst/>
              <a:ahLst/>
              <a:cxnLst/>
              <a:rect l="l" t="t" r="r" b="b"/>
              <a:pathLst>
                <a:path w="4602" h="3067" extrusionOk="0">
                  <a:moveTo>
                    <a:pt x="1" y="0"/>
                  </a:moveTo>
                  <a:lnTo>
                    <a:pt x="258" y="1595"/>
                  </a:lnTo>
                  <a:cubicBezTo>
                    <a:pt x="258" y="1595"/>
                    <a:pt x="650" y="2147"/>
                    <a:pt x="958" y="2399"/>
                  </a:cubicBezTo>
                  <a:cubicBezTo>
                    <a:pt x="1195" y="2590"/>
                    <a:pt x="1882" y="3066"/>
                    <a:pt x="2574" y="3066"/>
                  </a:cubicBezTo>
                  <a:cubicBezTo>
                    <a:pt x="2793" y="3066"/>
                    <a:pt x="3012" y="3019"/>
                    <a:pt x="3217" y="2900"/>
                  </a:cubicBezTo>
                  <a:cubicBezTo>
                    <a:pt x="4071" y="2408"/>
                    <a:pt x="4602" y="1293"/>
                    <a:pt x="4602" y="1293"/>
                  </a:cubicBezTo>
                  <a:lnTo>
                    <a:pt x="3748" y="783"/>
                  </a:lnTo>
                  <a:cubicBezTo>
                    <a:pt x="3748" y="783"/>
                    <a:pt x="3152" y="1432"/>
                    <a:pt x="2865" y="1675"/>
                  </a:cubicBezTo>
                  <a:cubicBezTo>
                    <a:pt x="2744" y="1777"/>
                    <a:pt x="2603" y="1829"/>
                    <a:pt x="2462" y="1829"/>
                  </a:cubicBezTo>
                  <a:cubicBezTo>
                    <a:pt x="2271" y="1829"/>
                    <a:pt x="2080" y="1735"/>
                    <a:pt x="1937" y="1542"/>
                  </a:cubicBezTo>
                  <a:cubicBezTo>
                    <a:pt x="1690" y="1207"/>
                    <a:pt x="1352" y="507"/>
                    <a:pt x="1023" y="288"/>
                  </a:cubicBezTo>
                  <a:cubicBezTo>
                    <a:pt x="694" y="6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1"/>
            <p:cNvSpPr/>
            <p:nvPr/>
          </p:nvSpPr>
          <p:spPr>
            <a:xfrm>
              <a:off x="6560917" y="1740138"/>
              <a:ext cx="252689" cy="379134"/>
            </a:xfrm>
            <a:custGeom>
              <a:avLst/>
              <a:gdLst/>
              <a:ahLst/>
              <a:cxnLst/>
              <a:rect l="l" t="t" r="r" b="b"/>
              <a:pathLst>
                <a:path w="1195" h="1793" extrusionOk="0">
                  <a:moveTo>
                    <a:pt x="483" y="1"/>
                  </a:moveTo>
                  <a:cubicBezTo>
                    <a:pt x="440" y="1"/>
                    <a:pt x="401" y="29"/>
                    <a:pt x="388" y="71"/>
                  </a:cubicBezTo>
                  <a:lnTo>
                    <a:pt x="12" y="1464"/>
                  </a:lnTo>
                  <a:cubicBezTo>
                    <a:pt x="0" y="1512"/>
                    <a:pt x="27" y="1565"/>
                    <a:pt x="74" y="1580"/>
                  </a:cubicBezTo>
                  <a:lnTo>
                    <a:pt x="661" y="1787"/>
                  </a:lnTo>
                  <a:cubicBezTo>
                    <a:pt x="672" y="1791"/>
                    <a:pt x="682" y="1792"/>
                    <a:pt x="693" y="1792"/>
                  </a:cubicBezTo>
                  <a:cubicBezTo>
                    <a:pt x="736" y="1792"/>
                    <a:pt x="777" y="1764"/>
                    <a:pt x="789" y="1719"/>
                  </a:cubicBezTo>
                  <a:lnTo>
                    <a:pt x="1180" y="237"/>
                  </a:lnTo>
                  <a:cubicBezTo>
                    <a:pt x="1195" y="183"/>
                    <a:pt x="1159" y="127"/>
                    <a:pt x="1103" y="118"/>
                  </a:cubicBezTo>
                  <a:lnTo>
                    <a:pt x="501" y="2"/>
                  </a:lnTo>
                  <a:cubicBezTo>
                    <a:pt x="495" y="1"/>
                    <a:pt x="48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1"/>
            <p:cNvSpPr/>
            <p:nvPr/>
          </p:nvSpPr>
          <p:spPr>
            <a:xfrm>
              <a:off x="5471933" y="1975698"/>
              <a:ext cx="565008" cy="716190"/>
            </a:xfrm>
            <a:custGeom>
              <a:avLst/>
              <a:gdLst/>
              <a:ahLst/>
              <a:cxnLst/>
              <a:rect l="l" t="t" r="r" b="b"/>
              <a:pathLst>
                <a:path w="2672" h="3387" extrusionOk="0">
                  <a:moveTo>
                    <a:pt x="1148" y="0"/>
                  </a:moveTo>
                  <a:lnTo>
                    <a:pt x="738" y="36"/>
                  </a:lnTo>
                  <a:lnTo>
                    <a:pt x="0" y="1192"/>
                  </a:lnTo>
                  <a:lnTo>
                    <a:pt x="107" y="3386"/>
                  </a:lnTo>
                  <a:lnTo>
                    <a:pt x="2671" y="3066"/>
                  </a:lnTo>
                  <a:cubicBezTo>
                    <a:pt x="2538" y="2473"/>
                    <a:pt x="2087" y="824"/>
                    <a:pt x="2087" y="824"/>
                  </a:cubicBezTo>
                  <a:lnTo>
                    <a:pt x="1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71"/>
            <p:cNvGrpSpPr/>
            <p:nvPr/>
          </p:nvGrpSpPr>
          <p:grpSpPr>
            <a:xfrm>
              <a:off x="5562224" y="1977601"/>
              <a:ext cx="458431" cy="672842"/>
              <a:chOff x="5333624" y="1977601"/>
              <a:chExt cx="458431" cy="672842"/>
            </a:xfrm>
          </p:grpSpPr>
          <p:sp>
            <p:nvSpPr>
              <p:cNvPr id="2211" name="Google Shape;2211;p71"/>
              <p:cNvSpPr/>
              <p:nvPr/>
            </p:nvSpPr>
            <p:spPr>
              <a:xfrm>
                <a:off x="5333624" y="1977601"/>
                <a:ext cx="262839" cy="135541"/>
              </a:xfrm>
              <a:custGeom>
                <a:avLst/>
                <a:gdLst/>
                <a:ahLst/>
                <a:cxnLst/>
                <a:rect l="l" t="t" r="r" b="b"/>
                <a:pathLst>
                  <a:path w="1243" h="641" extrusionOk="0">
                    <a:moveTo>
                      <a:pt x="916" y="0"/>
                    </a:moveTo>
                    <a:lnTo>
                      <a:pt x="898" y="30"/>
                    </a:lnTo>
                    <a:cubicBezTo>
                      <a:pt x="1008" y="101"/>
                      <a:pt x="1100" y="193"/>
                      <a:pt x="1171" y="300"/>
                    </a:cubicBezTo>
                    <a:lnTo>
                      <a:pt x="712" y="231"/>
                    </a:lnTo>
                    <a:lnTo>
                      <a:pt x="486" y="593"/>
                    </a:lnTo>
                    <a:cubicBezTo>
                      <a:pt x="412" y="552"/>
                      <a:pt x="80" y="347"/>
                      <a:pt x="36" y="193"/>
                    </a:cubicBezTo>
                    <a:lnTo>
                      <a:pt x="0" y="205"/>
                    </a:lnTo>
                    <a:cubicBezTo>
                      <a:pt x="56" y="389"/>
                      <a:pt x="466" y="623"/>
                      <a:pt x="483" y="632"/>
                    </a:cubicBezTo>
                    <a:lnTo>
                      <a:pt x="498" y="641"/>
                    </a:lnTo>
                    <a:lnTo>
                      <a:pt x="729" y="270"/>
                    </a:lnTo>
                    <a:lnTo>
                      <a:pt x="1242" y="344"/>
                    </a:lnTo>
                    <a:lnTo>
                      <a:pt x="1222" y="314"/>
                    </a:lnTo>
                    <a:cubicBezTo>
                      <a:pt x="1144" y="187"/>
                      <a:pt x="1041" y="8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1"/>
              <p:cNvSpPr/>
              <p:nvPr/>
            </p:nvSpPr>
            <p:spPr>
              <a:xfrm>
                <a:off x="5482698" y="2029619"/>
                <a:ext cx="121164" cy="620825"/>
              </a:xfrm>
              <a:custGeom>
                <a:avLst/>
                <a:gdLst/>
                <a:ahLst/>
                <a:cxnLst/>
                <a:rect l="l" t="t" r="r" b="b"/>
                <a:pathLst>
                  <a:path w="573" h="2936" extrusionOk="0">
                    <a:moveTo>
                      <a:pt x="36" y="0"/>
                    </a:moveTo>
                    <a:lnTo>
                      <a:pt x="1" y="6"/>
                    </a:lnTo>
                    <a:lnTo>
                      <a:pt x="537" y="2935"/>
                    </a:lnTo>
                    <a:lnTo>
                      <a:pt x="573" y="2929"/>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1"/>
              <p:cNvSpPr/>
              <p:nvPr/>
            </p:nvSpPr>
            <p:spPr>
              <a:xfrm>
                <a:off x="5726081" y="2214430"/>
                <a:ext cx="65974" cy="329443"/>
              </a:xfrm>
              <a:custGeom>
                <a:avLst/>
                <a:gdLst/>
                <a:ahLst/>
                <a:cxnLst/>
                <a:rect l="l" t="t" r="r" b="b"/>
                <a:pathLst>
                  <a:path w="312" h="1558" extrusionOk="0">
                    <a:moveTo>
                      <a:pt x="33" y="1"/>
                    </a:moveTo>
                    <a:lnTo>
                      <a:pt x="0" y="7"/>
                    </a:lnTo>
                    <a:lnTo>
                      <a:pt x="279" y="1557"/>
                    </a:lnTo>
                    <a:lnTo>
                      <a:pt x="311" y="1551"/>
                    </a:ln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4" name="Google Shape;2214;p71"/>
            <p:cNvSpPr/>
            <p:nvPr/>
          </p:nvSpPr>
          <p:spPr>
            <a:xfrm>
              <a:off x="6526238" y="1998958"/>
              <a:ext cx="123913" cy="111224"/>
            </a:xfrm>
            <a:custGeom>
              <a:avLst/>
              <a:gdLst/>
              <a:ahLst/>
              <a:cxnLst/>
              <a:rect l="l" t="t" r="r" b="b"/>
              <a:pathLst>
                <a:path w="586" h="526" extrusionOk="0">
                  <a:moveTo>
                    <a:pt x="402" y="1"/>
                  </a:moveTo>
                  <a:cubicBezTo>
                    <a:pt x="315" y="1"/>
                    <a:pt x="173" y="71"/>
                    <a:pt x="117" y="107"/>
                  </a:cubicBezTo>
                  <a:cubicBezTo>
                    <a:pt x="34" y="160"/>
                    <a:pt x="1" y="216"/>
                    <a:pt x="25" y="317"/>
                  </a:cubicBezTo>
                  <a:cubicBezTo>
                    <a:pt x="40" y="386"/>
                    <a:pt x="126" y="526"/>
                    <a:pt x="199" y="526"/>
                  </a:cubicBezTo>
                  <a:cubicBezTo>
                    <a:pt x="226" y="526"/>
                    <a:pt x="251" y="506"/>
                    <a:pt x="271" y="456"/>
                  </a:cubicBezTo>
                  <a:cubicBezTo>
                    <a:pt x="280" y="418"/>
                    <a:pt x="294" y="382"/>
                    <a:pt x="312" y="350"/>
                  </a:cubicBezTo>
                  <a:cubicBezTo>
                    <a:pt x="336" y="320"/>
                    <a:pt x="366" y="296"/>
                    <a:pt x="398" y="282"/>
                  </a:cubicBezTo>
                  <a:cubicBezTo>
                    <a:pt x="484" y="222"/>
                    <a:pt x="585" y="59"/>
                    <a:pt x="437" y="6"/>
                  </a:cubicBezTo>
                  <a:cubicBezTo>
                    <a:pt x="427" y="2"/>
                    <a:pt x="415" y="1"/>
                    <a:pt x="402" y="1"/>
                  </a:cubicBezTo>
                  <a:close/>
                </a:path>
              </a:pathLst>
            </a:custGeom>
            <a:solidFill>
              <a:srgbClr val="E8B1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1"/>
            <p:cNvSpPr/>
            <p:nvPr/>
          </p:nvSpPr>
          <p:spPr>
            <a:xfrm>
              <a:off x="5791016" y="2939928"/>
              <a:ext cx="40811" cy="211453"/>
            </a:xfrm>
            <a:custGeom>
              <a:avLst/>
              <a:gdLst/>
              <a:ahLst/>
              <a:cxnLst/>
              <a:rect l="l" t="t" r="r" b="b"/>
              <a:pathLst>
                <a:path w="193" h="1000" extrusionOk="0">
                  <a:moveTo>
                    <a:pt x="160" y="0"/>
                  </a:moveTo>
                  <a:lnTo>
                    <a:pt x="0" y="993"/>
                  </a:lnTo>
                  <a:lnTo>
                    <a:pt x="36" y="999"/>
                  </a:lnTo>
                  <a:lnTo>
                    <a:pt x="193" y="3"/>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1"/>
            <p:cNvSpPr/>
            <p:nvPr/>
          </p:nvSpPr>
          <p:spPr>
            <a:xfrm>
              <a:off x="5381008" y="3222642"/>
              <a:ext cx="51806" cy="119682"/>
            </a:xfrm>
            <a:custGeom>
              <a:avLst/>
              <a:gdLst/>
              <a:ahLst/>
              <a:cxnLst/>
              <a:rect l="l" t="t" r="r" b="b"/>
              <a:pathLst>
                <a:path w="245" h="566" extrusionOk="0">
                  <a:moveTo>
                    <a:pt x="0" y="0"/>
                  </a:moveTo>
                  <a:cubicBezTo>
                    <a:pt x="21" y="208"/>
                    <a:pt x="104" y="403"/>
                    <a:pt x="237" y="564"/>
                  </a:cubicBezTo>
                  <a:cubicBezTo>
                    <a:pt x="240" y="565"/>
                    <a:pt x="243" y="566"/>
                    <a:pt x="244" y="566"/>
                  </a:cubicBezTo>
                  <a:cubicBezTo>
                    <a:pt x="245" y="566"/>
                    <a:pt x="245" y="565"/>
                    <a:pt x="243" y="564"/>
                  </a:cubicBezTo>
                  <a:cubicBezTo>
                    <a:pt x="140" y="386"/>
                    <a:pt x="60" y="1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1"/>
            <p:cNvSpPr/>
            <p:nvPr/>
          </p:nvSpPr>
          <p:spPr>
            <a:xfrm>
              <a:off x="5422458" y="3249135"/>
              <a:ext cx="28021" cy="70665"/>
            </a:xfrm>
            <a:custGeom>
              <a:avLst/>
              <a:gdLst/>
              <a:ahLst/>
              <a:cxnLst/>
              <a:rect l="l" t="t" r="r" b="b"/>
              <a:pathLst>
                <a:path w="228" h="575" extrusionOk="0">
                  <a:moveTo>
                    <a:pt x="4" y="1"/>
                  </a:moveTo>
                  <a:lnTo>
                    <a:pt x="1" y="4"/>
                  </a:lnTo>
                  <a:cubicBezTo>
                    <a:pt x="15" y="211"/>
                    <a:pt x="93" y="410"/>
                    <a:pt x="220" y="573"/>
                  </a:cubicBezTo>
                  <a:cubicBezTo>
                    <a:pt x="223" y="574"/>
                    <a:pt x="225" y="575"/>
                    <a:pt x="226" y="575"/>
                  </a:cubicBezTo>
                  <a:cubicBezTo>
                    <a:pt x="227" y="575"/>
                    <a:pt x="227" y="574"/>
                    <a:pt x="226" y="573"/>
                  </a:cubicBezTo>
                  <a:cubicBezTo>
                    <a:pt x="131" y="392"/>
                    <a:pt x="54" y="199"/>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71"/>
          <p:cNvSpPr/>
          <p:nvPr/>
        </p:nvSpPr>
        <p:spPr>
          <a:xfrm>
            <a:off x="7030427" y="2794818"/>
            <a:ext cx="69014" cy="1775610"/>
          </a:xfrm>
          <a:custGeom>
            <a:avLst/>
            <a:gdLst/>
            <a:ahLst/>
            <a:cxnLst/>
            <a:rect l="l" t="t" r="r" b="b"/>
            <a:pathLst>
              <a:path w="324" h="8336" extrusionOk="0">
                <a:moveTo>
                  <a:pt x="0" y="1"/>
                </a:moveTo>
                <a:lnTo>
                  <a:pt x="0" y="8335"/>
                </a:lnTo>
                <a:lnTo>
                  <a:pt x="323" y="8335"/>
                </a:lnTo>
                <a:lnTo>
                  <a:pt x="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1"/>
          <p:cNvSpPr/>
          <p:nvPr/>
        </p:nvSpPr>
        <p:spPr>
          <a:xfrm>
            <a:off x="6970359" y="2429089"/>
            <a:ext cx="215561" cy="50908"/>
          </a:xfrm>
          <a:custGeom>
            <a:avLst/>
            <a:gdLst/>
            <a:ahLst/>
            <a:cxnLst/>
            <a:rect l="l" t="t" r="r" b="b"/>
            <a:pathLst>
              <a:path w="1012" h="239" extrusionOk="0">
                <a:moveTo>
                  <a:pt x="893" y="0"/>
                </a:moveTo>
                <a:cubicBezTo>
                  <a:pt x="733" y="0"/>
                  <a:pt x="457" y="7"/>
                  <a:pt x="342" y="58"/>
                </a:cubicBezTo>
                <a:cubicBezTo>
                  <a:pt x="182" y="132"/>
                  <a:pt x="1" y="206"/>
                  <a:pt x="1" y="206"/>
                </a:cubicBezTo>
                <a:lnTo>
                  <a:pt x="15" y="238"/>
                </a:lnTo>
                <a:cubicBezTo>
                  <a:pt x="15" y="238"/>
                  <a:pt x="199" y="158"/>
                  <a:pt x="356" y="90"/>
                </a:cubicBezTo>
                <a:cubicBezTo>
                  <a:pt x="463" y="43"/>
                  <a:pt x="717" y="35"/>
                  <a:pt x="876" y="35"/>
                </a:cubicBezTo>
                <a:cubicBezTo>
                  <a:pt x="955" y="35"/>
                  <a:pt x="1011" y="37"/>
                  <a:pt x="1012" y="37"/>
                </a:cubicBezTo>
                <a:lnTo>
                  <a:pt x="1012" y="1"/>
                </a:lnTo>
                <a:cubicBezTo>
                  <a:pt x="1006" y="1"/>
                  <a:pt x="959"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0" name="Google Shape;2220;p71"/>
          <p:cNvGrpSpPr/>
          <p:nvPr/>
        </p:nvGrpSpPr>
        <p:grpSpPr>
          <a:xfrm>
            <a:off x="6607495" y="1088651"/>
            <a:ext cx="1845053" cy="3661323"/>
            <a:chOff x="6607495" y="1088651"/>
            <a:chExt cx="1845053" cy="3661323"/>
          </a:xfrm>
        </p:grpSpPr>
        <p:sp>
          <p:nvSpPr>
            <p:cNvPr id="2221" name="Google Shape;2221;p71"/>
            <p:cNvSpPr/>
            <p:nvPr/>
          </p:nvSpPr>
          <p:spPr>
            <a:xfrm>
              <a:off x="7917819" y="1699846"/>
              <a:ext cx="527893" cy="672282"/>
            </a:xfrm>
            <a:custGeom>
              <a:avLst/>
              <a:gdLst/>
              <a:ahLst/>
              <a:cxnLst/>
              <a:rect l="l" t="t" r="r" b="b"/>
              <a:pathLst>
                <a:path w="2088" h="2659" extrusionOk="0">
                  <a:moveTo>
                    <a:pt x="280" y="1"/>
                  </a:moveTo>
                  <a:cubicBezTo>
                    <a:pt x="233" y="1"/>
                    <a:pt x="194" y="14"/>
                    <a:pt x="152" y="61"/>
                  </a:cubicBezTo>
                  <a:cubicBezTo>
                    <a:pt x="99" y="117"/>
                    <a:pt x="60" y="188"/>
                    <a:pt x="39" y="265"/>
                  </a:cubicBezTo>
                  <a:cubicBezTo>
                    <a:pt x="13" y="372"/>
                    <a:pt x="1" y="485"/>
                    <a:pt x="7" y="597"/>
                  </a:cubicBezTo>
                  <a:cubicBezTo>
                    <a:pt x="10" y="814"/>
                    <a:pt x="30" y="1039"/>
                    <a:pt x="128" y="1235"/>
                  </a:cubicBezTo>
                  <a:cubicBezTo>
                    <a:pt x="187" y="1344"/>
                    <a:pt x="270" y="1451"/>
                    <a:pt x="306" y="1567"/>
                  </a:cubicBezTo>
                  <a:cubicBezTo>
                    <a:pt x="339" y="1685"/>
                    <a:pt x="327" y="1810"/>
                    <a:pt x="330" y="1931"/>
                  </a:cubicBezTo>
                  <a:cubicBezTo>
                    <a:pt x="327" y="2062"/>
                    <a:pt x="362" y="2195"/>
                    <a:pt x="431" y="2308"/>
                  </a:cubicBezTo>
                  <a:cubicBezTo>
                    <a:pt x="505" y="2421"/>
                    <a:pt x="623" y="2498"/>
                    <a:pt x="739" y="2569"/>
                  </a:cubicBezTo>
                  <a:cubicBezTo>
                    <a:pt x="780" y="2596"/>
                    <a:pt x="825" y="2616"/>
                    <a:pt x="869" y="2634"/>
                  </a:cubicBezTo>
                  <a:cubicBezTo>
                    <a:pt x="926" y="2649"/>
                    <a:pt x="985" y="2658"/>
                    <a:pt x="1047" y="2658"/>
                  </a:cubicBezTo>
                  <a:cubicBezTo>
                    <a:pt x="1062" y="2658"/>
                    <a:pt x="1076" y="2659"/>
                    <a:pt x="1090" y="2659"/>
                  </a:cubicBezTo>
                  <a:cubicBezTo>
                    <a:pt x="1263" y="2659"/>
                    <a:pt x="1434" y="2625"/>
                    <a:pt x="1593" y="2557"/>
                  </a:cubicBezTo>
                  <a:cubicBezTo>
                    <a:pt x="1768" y="2480"/>
                    <a:pt x="1907" y="2344"/>
                    <a:pt x="1984" y="2172"/>
                  </a:cubicBezTo>
                  <a:cubicBezTo>
                    <a:pt x="2088" y="1917"/>
                    <a:pt x="2005" y="1608"/>
                    <a:pt x="1815" y="1413"/>
                  </a:cubicBezTo>
                  <a:cubicBezTo>
                    <a:pt x="1735" y="1336"/>
                    <a:pt x="1652" y="1264"/>
                    <a:pt x="1563" y="1202"/>
                  </a:cubicBezTo>
                  <a:cubicBezTo>
                    <a:pt x="1385" y="1066"/>
                    <a:pt x="1222" y="906"/>
                    <a:pt x="1115" y="710"/>
                  </a:cubicBezTo>
                  <a:cubicBezTo>
                    <a:pt x="1059" y="606"/>
                    <a:pt x="1021" y="497"/>
                    <a:pt x="958" y="396"/>
                  </a:cubicBezTo>
                  <a:cubicBezTo>
                    <a:pt x="911" y="319"/>
                    <a:pt x="852" y="250"/>
                    <a:pt x="780" y="194"/>
                  </a:cubicBezTo>
                  <a:cubicBezTo>
                    <a:pt x="659" y="93"/>
                    <a:pt x="511" y="28"/>
                    <a:pt x="353" y="7"/>
                  </a:cubicBezTo>
                  <a:cubicBezTo>
                    <a:pt x="326" y="4"/>
                    <a:pt x="302"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1"/>
            <p:cNvSpPr/>
            <p:nvPr/>
          </p:nvSpPr>
          <p:spPr>
            <a:xfrm>
              <a:off x="7895050" y="1921875"/>
              <a:ext cx="132225" cy="182325"/>
            </a:xfrm>
            <a:custGeom>
              <a:avLst/>
              <a:gdLst/>
              <a:ahLst/>
              <a:cxnLst/>
              <a:rect l="l" t="t" r="r" b="b"/>
              <a:pathLst>
                <a:path w="523" h="661" extrusionOk="0">
                  <a:moveTo>
                    <a:pt x="469" y="1"/>
                  </a:moveTo>
                  <a:lnTo>
                    <a:pt x="1" y="125"/>
                  </a:lnTo>
                  <a:lnTo>
                    <a:pt x="51" y="638"/>
                  </a:lnTo>
                  <a:cubicBezTo>
                    <a:pt x="93" y="653"/>
                    <a:pt x="136" y="661"/>
                    <a:pt x="180" y="661"/>
                  </a:cubicBezTo>
                  <a:cubicBezTo>
                    <a:pt x="224" y="661"/>
                    <a:pt x="268" y="653"/>
                    <a:pt x="309" y="638"/>
                  </a:cubicBezTo>
                  <a:cubicBezTo>
                    <a:pt x="523" y="573"/>
                    <a:pt x="517" y="523"/>
                    <a:pt x="517" y="523"/>
                  </a:cubicBezTo>
                  <a:lnTo>
                    <a:pt x="46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1"/>
            <p:cNvSpPr/>
            <p:nvPr/>
          </p:nvSpPr>
          <p:spPr>
            <a:xfrm rot="-1256385">
              <a:off x="7904124" y="1961357"/>
              <a:ext cx="121307" cy="9344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1"/>
            <p:cNvSpPr/>
            <p:nvPr/>
          </p:nvSpPr>
          <p:spPr>
            <a:xfrm flipH="1">
              <a:off x="6794511"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1"/>
            <p:cNvSpPr/>
            <p:nvPr/>
          </p:nvSpPr>
          <p:spPr>
            <a:xfrm>
              <a:off x="7776238" y="1803507"/>
              <a:ext cx="105680" cy="136277"/>
            </a:xfrm>
            <a:custGeom>
              <a:avLst/>
              <a:gdLst/>
              <a:ahLst/>
              <a:cxnLst/>
              <a:rect l="l" t="t" r="r" b="b"/>
              <a:pathLst>
                <a:path w="418" h="539" extrusionOk="0">
                  <a:moveTo>
                    <a:pt x="249" y="0"/>
                  </a:moveTo>
                  <a:cubicBezTo>
                    <a:pt x="240" y="0"/>
                    <a:pt x="230" y="1"/>
                    <a:pt x="220" y="3"/>
                  </a:cubicBezTo>
                  <a:cubicBezTo>
                    <a:pt x="137" y="21"/>
                    <a:pt x="86" y="98"/>
                    <a:pt x="51" y="172"/>
                  </a:cubicBezTo>
                  <a:cubicBezTo>
                    <a:pt x="15" y="238"/>
                    <a:pt x="0" y="315"/>
                    <a:pt x="6" y="389"/>
                  </a:cubicBezTo>
                  <a:cubicBezTo>
                    <a:pt x="15" y="463"/>
                    <a:pt x="74" y="525"/>
                    <a:pt x="149" y="537"/>
                  </a:cubicBezTo>
                  <a:cubicBezTo>
                    <a:pt x="151" y="538"/>
                    <a:pt x="154" y="538"/>
                    <a:pt x="156" y="538"/>
                  </a:cubicBezTo>
                  <a:cubicBezTo>
                    <a:pt x="162" y="538"/>
                    <a:pt x="168" y="536"/>
                    <a:pt x="172" y="534"/>
                  </a:cubicBezTo>
                  <a:cubicBezTo>
                    <a:pt x="178" y="528"/>
                    <a:pt x="184" y="522"/>
                    <a:pt x="184" y="513"/>
                  </a:cubicBezTo>
                  <a:cubicBezTo>
                    <a:pt x="215" y="420"/>
                    <a:pt x="41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1"/>
            <p:cNvSpPr/>
            <p:nvPr/>
          </p:nvSpPr>
          <p:spPr>
            <a:xfrm>
              <a:off x="7761251" y="3290266"/>
              <a:ext cx="71357" cy="89036"/>
            </a:xfrm>
            <a:custGeom>
              <a:avLst/>
              <a:gdLst/>
              <a:ahLst/>
              <a:cxnLst/>
              <a:rect l="l" t="t" r="r" b="b"/>
              <a:pathLst>
                <a:path w="335" h="418" extrusionOk="0">
                  <a:moveTo>
                    <a:pt x="133" y="0"/>
                  </a:moveTo>
                  <a:cubicBezTo>
                    <a:pt x="49" y="0"/>
                    <a:pt x="1" y="395"/>
                    <a:pt x="169" y="417"/>
                  </a:cubicBezTo>
                  <a:cubicBezTo>
                    <a:pt x="249" y="403"/>
                    <a:pt x="335" y="263"/>
                    <a:pt x="219" y="151"/>
                  </a:cubicBezTo>
                  <a:cubicBezTo>
                    <a:pt x="191" y="42"/>
                    <a:pt x="160" y="0"/>
                    <a:pt x="133" y="0"/>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1"/>
            <p:cNvSpPr/>
            <p:nvPr/>
          </p:nvSpPr>
          <p:spPr>
            <a:xfrm>
              <a:off x="7366977" y="1088651"/>
              <a:ext cx="771291" cy="552109"/>
            </a:xfrm>
            <a:custGeom>
              <a:avLst/>
              <a:gdLst/>
              <a:ahLst/>
              <a:cxnLst/>
              <a:rect l="l" t="t" r="r" b="b"/>
              <a:pathLst>
                <a:path w="3621" h="2592" extrusionOk="0">
                  <a:moveTo>
                    <a:pt x="3327" y="33"/>
                  </a:moveTo>
                  <a:cubicBezTo>
                    <a:pt x="3472" y="33"/>
                    <a:pt x="3588" y="148"/>
                    <a:pt x="3588" y="294"/>
                  </a:cubicBezTo>
                  <a:lnTo>
                    <a:pt x="3588" y="1574"/>
                  </a:lnTo>
                  <a:cubicBezTo>
                    <a:pt x="3588" y="1717"/>
                    <a:pt x="3472" y="1835"/>
                    <a:pt x="3327" y="1835"/>
                  </a:cubicBezTo>
                  <a:lnTo>
                    <a:pt x="1394" y="1835"/>
                  </a:lnTo>
                  <a:lnTo>
                    <a:pt x="766" y="2520"/>
                  </a:lnTo>
                  <a:lnTo>
                    <a:pt x="597" y="1835"/>
                  </a:lnTo>
                  <a:lnTo>
                    <a:pt x="294" y="1835"/>
                  </a:lnTo>
                  <a:cubicBezTo>
                    <a:pt x="152" y="1835"/>
                    <a:pt x="36" y="1717"/>
                    <a:pt x="36" y="1574"/>
                  </a:cubicBezTo>
                  <a:lnTo>
                    <a:pt x="36" y="294"/>
                  </a:lnTo>
                  <a:cubicBezTo>
                    <a:pt x="36" y="148"/>
                    <a:pt x="152" y="33"/>
                    <a:pt x="294" y="33"/>
                  </a:cubicBezTo>
                  <a:close/>
                  <a:moveTo>
                    <a:pt x="294" y="0"/>
                  </a:moveTo>
                  <a:cubicBezTo>
                    <a:pt x="134" y="0"/>
                    <a:pt x="4" y="130"/>
                    <a:pt x="1" y="294"/>
                  </a:cubicBezTo>
                  <a:lnTo>
                    <a:pt x="1" y="1574"/>
                  </a:lnTo>
                  <a:cubicBezTo>
                    <a:pt x="4" y="1737"/>
                    <a:pt x="134" y="1868"/>
                    <a:pt x="294" y="1868"/>
                  </a:cubicBezTo>
                  <a:lnTo>
                    <a:pt x="570" y="1868"/>
                  </a:lnTo>
                  <a:lnTo>
                    <a:pt x="748" y="2591"/>
                  </a:lnTo>
                  <a:lnTo>
                    <a:pt x="1409" y="1868"/>
                  </a:lnTo>
                  <a:lnTo>
                    <a:pt x="3327" y="1868"/>
                  </a:lnTo>
                  <a:cubicBezTo>
                    <a:pt x="3490" y="1868"/>
                    <a:pt x="3621" y="1737"/>
                    <a:pt x="3621" y="1574"/>
                  </a:cubicBezTo>
                  <a:lnTo>
                    <a:pt x="3621" y="294"/>
                  </a:lnTo>
                  <a:cubicBezTo>
                    <a:pt x="3621" y="130"/>
                    <a:pt x="3490"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1"/>
            <p:cNvSpPr/>
            <p:nvPr/>
          </p:nvSpPr>
          <p:spPr>
            <a:xfrm>
              <a:off x="7566563" y="3565894"/>
              <a:ext cx="290752" cy="796000"/>
            </a:xfrm>
            <a:custGeom>
              <a:avLst/>
              <a:gdLst/>
              <a:ahLst/>
              <a:cxnLst/>
              <a:rect l="l" t="t" r="r" b="b"/>
              <a:pathLst>
                <a:path w="1365" h="3737" extrusionOk="0">
                  <a:moveTo>
                    <a:pt x="1364" y="1"/>
                  </a:moveTo>
                  <a:lnTo>
                    <a:pt x="116" y="297"/>
                  </a:lnTo>
                  <a:lnTo>
                    <a:pt x="0" y="3737"/>
                  </a:lnTo>
                  <a:lnTo>
                    <a:pt x="967" y="3737"/>
                  </a:lnTo>
                  <a:lnTo>
                    <a:pt x="1364"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1"/>
            <p:cNvSpPr/>
            <p:nvPr/>
          </p:nvSpPr>
          <p:spPr>
            <a:xfrm>
              <a:off x="7988954" y="3565894"/>
              <a:ext cx="343151" cy="829441"/>
            </a:xfrm>
            <a:custGeom>
              <a:avLst/>
              <a:gdLst/>
              <a:ahLst/>
              <a:cxnLst/>
              <a:rect l="l" t="t" r="r" b="b"/>
              <a:pathLst>
                <a:path w="1611" h="3894" extrusionOk="0">
                  <a:moveTo>
                    <a:pt x="1" y="1"/>
                  </a:moveTo>
                  <a:lnTo>
                    <a:pt x="680" y="3894"/>
                  </a:lnTo>
                  <a:lnTo>
                    <a:pt x="1611" y="3817"/>
                  </a:lnTo>
                  <a:lnTo>
                    <a:pt x="1276" y="297"/>
                  </a:lnTo>
                  <a:lnTo>
                    <a:pt x="119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1"/>
            <p:cNvSpPr/>
            <p:nvPr/>
          </p:nvSpPr>
          <p:spPr>
            <a:xfrm>
              <a:off x="6861087" y="2677452"/>
              <a:ext cx="505461" cy="74765"/>
            </a:xfrm>
            <a:custGeom>
              <a:avLst/>
              <a:gdLst/>
              <a:ahLst/>
              <a:cxnLst/>
              <a:rect l="l" t="t" r="r" b="b"/>
              <a:pathLst>
                <a:path w="2373" h="351" extrusionOk="0">
                  <a:moveTo>
                    <a:pt x="1" y="0"/>
                  </a:moveTo>
                  <a:lnTo>
                    <a:pt x="1" y="350"/>
                  </a:lnTo>
                  <a:lnTo>
                    <a:pt x="2373" y="350"/>
                  </a:lnTo>
                  <a:lnTo>
                    <a:pt x="2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1"/>
            <p:cNvSpPr/>
            <p:nvPr/>
          </p:nvSpPr>
          <p:spPr>
            <a:xfrm>
              <a:off x="6936491" y="2321948"/>
              <a:ext cx="353801" cy="199160"/>
            </a:xfrm>
            <a:custGeom>
              <a:avLst/>
              <a:gdLst/>
              <a:ahLst/>
              <a:cxnLst/>
              <a:rect l="l" t="t" r="r" b="b"/>
              <a:pathLst>
                <a:path w="1661" h="935" extrusionOk="0">
                  <a:moveTo>
                    <a:pt x="1179" y="0"/>
                  </a:moveTo>
                  <a:cubicBezTo>
                    <a:pt x="1082" y="0"/>
                    <a:pt x="973" y="8"/>
                    <a:pt x="859" y="9"/>
                  </a:cubicBezTo>
                  <a:cubicBezTo>
                    <a:pt x="394" y="12"/>
                    <a:pt x="0" y="785"/>
                    <a:pt x="179" y="785"/>
                  </a:cubicBezTo>
                  <a:cubicBezTo>
                    <a:pt x="201" y="785"/>
                    <a:pt x="233" y="772"/>
                    <a:pt x="275" y="744"/>
                  </a:cubicBezTo>
                  <a:cubicBezTo>
                    <a:pt x="314" y="886"/>
                    <a:pt x="419" y="934"/>
                    <a:pt x="542" y="934"/>
                  </a:cubicBezTo>
                  <a:cubicBezTo>
                    <a:pt x="690" y="934"/>
                    <a:pt x="864" y="864"/>
                    <a:pt x="981" y="801"/>
                  </a:cubicBezTo>
                  <a:cubicBezTo>
                    <a:pt x="1174" y="750"/>
                    <a:pt x="1366" y="750"/>
                    <a:pt x="1553" y="676"/>
                  </a:cubicBezTo>
                  <a:cubicBezTo>
                    <a:pt x="1660" y="77"/>
                    <a:pt x="1472" y="0"/>
                    <a:pt x="1179"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1"/>
            <p:cNvSpPr/>
            <p:nvPr/>
          </p:nvSpPr>
          <p:spPr>
            <a:xfrm>
              <a:off x="7172502" y="2086365"/>
              <a:ext cx="969599" cy="455618"/>
            </a:xfrm>
            <a:custGeom>
              <a:avLst/>
              <a:gdLst/>
              <a:ahLst/>
              <a:cxnLst/>
              <a:rect l="l" t="t" r="r" b="b"/>
              <a:pathLst>
                <a:path w="4552" h="2139" extrusionOk="0">
                  <a:moveTo>
                    <a:pt x="3561" y="0"/>
                  </a:moveTo>
                  <a:cubicBezTo>
                    <a:pt x="3530" y="0"/>
                    <a:pt x="3497" y="0"/>
                    <a:pt x="3463" y="0"/>
                  </a:cubicBezTo>
                  <a:cubicBezTo>
                    <a:pt x="2903" y="3"/>
                    <a:pt x="2331" y="931"/>
                    <a:pt x="1764" y="982"/>
                  </a:cubicBezTo>
                  <a:cubicBezTo>
                    <a:pt x="1478" y="1008"/>
                    <a:pt x="1192" y="1022"/>
                    <a:pt x="905" y="1022"/>
                  </a:cubicBezTo>
                  <a:cubicBezTo>
                    <a:pt x="619" y="1022"/>
                    <a:pt x="332" y="1008"/>
                    <a:pt x="48" y="982"/>
                  </a:cubicBezTo>
                  <a:lnTo>
                    <a:pt x="0" y="1954"/>
                  </a:lnTo>
                  <a:cubicBezTo>
                    <a:pt x="0" y="1954"/>
                    <a:pt x="939" y="2138"/>
                    <a:pt x="1841" y="2138"/>
                  </a:cubicBezTo>
                  <a:cubicBezTo>
                    <a:pt x="2129" y="2138"/>
                    <a:pt x="2414" y="2119"/>
                    <a:pt x="2663" y="2070"/>
                  </a:cubicBezTo>
                  <a:cubicBezTo>
                    <a:pt x="3692" y="1862"/>
                    <a:pt x="4551" y="457"/>
                    <a:pt x="4551" y="457"/>
                  </a:cubicBezTo>
                  <a:lnTo>
                    <a:pt x="4240" y="27"/>
                  </a:lnTo>
                  <a:cubicBezTo>
                    <a:pt x="4240" y="27"/>
                    <a:pt x="4181"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1"/>
            <p:cNvSpPr/>
            <p:nvPr/>
          </p:nvSpPr>
          <p:spPr>
            <a:xfrm>
              <a:off x="7702248" y="2056118"/>
              <a:ext cx="548488" cy="620910"/>
            </a:xfrm>
            <a:custGeom>
              <a:avLst/>
              <a:gdLst/>
              <a:ahLst/>
              <a:cxnLst/>
              <a:rect l="l" t="t" r="r" b="b"/>
              <a:pathLst>
                <a:path w="2575" h="2915" extrusionOk="0">
                  <a:moveTo>
                    <a:pt x="1718" y="0"/>
                  </a:moveTo>
                  <a:lnTo>
                    <a:pt x="1214" y="113"/>
                  </a:lnTo>
                  <a:lnTo>
                    <a:pt x="828" y="380"/>
                  </a:lnTo>
                  <a:cubicBezTo>
                    <a:pt x="274" y="845"/>
                    <a:pt x="1" y="2820"/>
                    <a:pt x="1" y="2820"/>
                  </a:cubicBezTo>
                  <a:lnTo>
                    <a:pt x="2405" y="2915"/>
                  </a:lnTo>
                  <a:cubicBezTo>
                    <a:pt x="2574" y="2087"/>
                    <a:pt x="2385" y="940"/>
                    <a:pt x="2180" y="525"/>
                  </a:cubicBezTo>
                  <a:cubicBezTo>
                    <a:pt x="1973" y="113"/>
                    <a:pt x="1718" y="0"/>
                    <a:pt x="1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1"/>
            <p:cNvSpPr/>
            <p:nvPr/>
          </p:nvSpPr>
          <p:spPr>
            <a:xfrm>
              <a:off x="7814914" y="1726430"/>
              <a:ext cx="229557" cy="289751"/>
            </a:xfrm>
            <a:custGeom>
              <a:avLst/>
              <a:gdLst/>
              <a:ahLst/>
              <a:cxnLst/>
              <a:rect l="l" t="t" r="r" b="b"/>
              <a:pathLst>
                <a:path w="908" h="1146" extrusionOk="0">
                  <a:moveTo>
                    <a:pt x="532" y="1"/>
                  </a:moveTo>
                  <a:cubicBezTo>
                    <a:pt x="519" y="1"/>
                    <a:pt x="506" y="2"/>
                    <a:pt x="493" y="3"/>
                  </a:cubicBezTo>
                  <a:cubicBezTo>
                    <a:pt x="258" y="30"/>
                    <a:pt x="131" y="300"/>
                    <a:pt x="66" y="492"/>
                  </a:cubicBezTo>
                  <a:cubicBezTo>
                    <a:pt x="30" y="584"/>
                    <a:pt x="9" y="679"/>
                    <a:pt x="6" y="777"/>
                  </a:cubicBezTo>
                  <a:cubicBezTo>
                    <a:pt x="0" y="875"/>
                    <a:pt x="33" y="970"/>
                    <a:pt x="98" y="1047"/>
                  </a:cubicBezTo>
                  <a:cubicBezTo>
                    <a:pt x="160" y="1114"/>
                    <a:pt x="269" y="1145"/>
                    <a:pt x="380" y="1145"/>
                  </a:cubicBezTo>
                  <a:cubicBezTo>
                    <a:pt x="483" y="1145"/>
                    <a:pt x="587" y="1119"/>
                    <a:pt x="659" y="1070"/>
                  </a:cubicBezTo>
                  <a:cubicBezTo>
                    <a:pt x="807" y="970"/>
                    <a:pt x="822" y="804"/>
                    <a:pt x="863" y="629"/>
                  </a:cubicBezTo>
                  <a:cubicBezTo>
                    <a:pt x="908" y="448"/>
                    <a:pt x="908" y="231"/>
                    <a:pt x="771" y="98"/>
                  </a:cubicBezTo>
                  <a:cubicBezTo>
                    <a:pt x="707" y="36"/>
                    <a:pt x="622" y="1"/>
                    <a:pt x="532" y="1"/>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1"/>
            <p:cNvSpPr/>
            <p:nvPr/>
          </p:nvSpPr>
          <p:spPr>
            <a:xfrm>
              <a:off x="7965097" y="1813115"/>
              <a:ext cx="121860" cy="171673"/>
            </a:xfrm>
            <a:custGeom>
              <a:avLst/>
              <a:gdLst/>
              <a:ahLst/>
              <a:cxnLst/>
              <a:rect l="l" t="t" r="r" b="b"/>
              <a:pathLst>
                <a:path w="482" h="679" extrusionOk="0">
                  <a:moveTo>
                    <a:pt x="285" y="0"/>
                  </a:moveTo>
                  <a:cubicBezTo>
                    <a:pt x="262" y="0"/>
                    <a:pt x="236" y="7"/>
                    <a:pt x="208" y="22"/>
                  </a:cubicBezTo>
                  <a:cubicBezTo>
                    <a:pt x="39" y="114"/>
                    <a:pt x="0" y="392"/>
                    <a:pt x="54" y="555"/>
                  </a:cubicBezTo>
                  <a:cubicBezTo>
                    <a:pt x="75" y="612"/>
                    <a:pt x="110" y="668"/>
                    <a:pt x="166" y="677"/>
                  </a:cubicBezTo>
                  <a:cubicBezTo>
                    <a:pt x="174" y="678"/>
                    <a:pt x="182" y="678"/>
                    <a:pt x="190" y="678"/>
                  </a:cubicBezTo>
                  <a:cubicBezTo>
                    <a:pt x="235" y="678"/>
                    <a:pt x="279" y="663"/>
                    <a:pt x="315" y="636"/>
                  </a:cubicBezTo>
                  <a:cubicBezTo>
                    <a:pt x="389" y="570"/>
                    <a:pt x="424" y="472"/>
                    <a:pt x="448" y="378"/>
                  </a:cubicBezTo>
                  <a:cubicBezTo>
                    <a:pt x="481" y="253"/>
                    <a:pt x="429"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71"/>
            <p:cNvGrpSpPr/>
            <p:nvPr/>
          </p:nvGrpSpPr>
          <p:grpSpPr>
            <a:xfrm>
              <a:off x="7880321" y="1961513"/>
              <a:ext cx="168274" cy="72209"/>
              <a:chOff x="7880321" y="2031409"/>
              <a:chExt cx="168274" cy="72209"/>
            </a:xfrm>
          </p:grpSpPr>
          <p:sp>
            <p:nvSpPr>
              <p:cNvPr id="2237" name="Google Shape;2237;p71"/>
              <p:cNvSpPr/>
              <p:nvPr/>
            </p:nvSpPr>
            <p:spPr>
              <a:xfrm>
                <a:off x="7913337" y="2031409"/>
                <a:ext cx="135258" cy="72209"/>
              </a:xfrm>
              <a:custGeom>
                <a:avLst/>
                <a:gdLst/>
                <a:ahLst/>
                <a:cxnLst/>
                <a:rect l="l" t="t" r="r" b="b"/>
                <a:pathLst>
                  <a:path w="635" h="339" extrusionOk="0">
                    <a:moveTo>
                      <a:pt x="602" y="0"/>
                    </a:moveTo>
                    <a:cubicBezTo>
                      <a:pt x="600" y="16"/>
                      <a:pt x="493" y="302"/>
                      <a:pt x="193" y="302"/>
                    </a:cubicBezTo>
                    <a:cubicBezTo>
                      <a:pt x="138" y="302"/>
                      <a:pt x="77" y="293"/>
                      <a:pt x="9" y="270"/>
                    </a:cubicBezTo>
                    <a:lnTo>
                      <a:pt x="0" y="306"/>
                    </a:lnTo>
                    <a:cubicBezTo>
                      <a:pt x="59" y="327"/>
                      <a:pt x="125" y="335"/>
                      <a:pt x="190" y="338"/>
                    </a:cubicBezTo>
                    <a:cubicBezTo>
                      <a:pt x="516" y="338"/>
                      <a:pt x="635" y="18"/>
                      <a:pt x="635" y="12"/>
                    </a:cubicBez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1"/>
              <p:cNvSpPr/>
              <p:nvPr/>
            </p:nvSpPr>
            <p:spPr>
              <a:xfrm>
                <a:off x="7880321" y="2072945"/>
                <a:ext cx="40684" cy="28330"/>
              </a:xfrm>
              <a:custGeom>
                <a:avLst/>
                <a:gdLst/>
                <a:ahLst/>
                <a:cxnLst/>
                <a:rect l="l" t="t" r="r" b="b"/>
                <a:pathLst>
                  <a:path w="191" h="133" extrusionOk="0">
                    <a:moveTo>
                      <a:pt x="78" y="0"/>
                    </a:moveTo>
                    <a:cubicBezTo>
                      <a:pt x="65" y="0"/>
                      <a:pt x="51" y="3"/>
                      <a:pt x="40" y="7"/>
                    </a:cubicBezTo>
                    <a:cubicBezTo>
                      <a:pt x="13" y="19"/>
                      <a:pt x="1" y="46"/>
                      <a:pt x="7" y="72"/>
                    </a:cubicBezTo>
                    <a:cubicBezTo>
                      <a:pt x="13" y="87"/>
                      <a:pt x="25" y="99"/>
                      <a:pt x="37" y="108"/>
                    </a:cubicBezTo>
                    <a:cubicBezTo>
                      <a:pt x="60" y="123"/>
                      <a:pt x="88" y="132"/>
                      <a:pt x="118" y="132"/>
                    </a:cubicBezTo>
                    <a:cubicBezTo>
                      <a:pt x="122" y="132"/>
                      <a:pt x="127" y="132"/>
                      <a:pt x="131" y="132"/>
                    </a:cubicBezTo>
                    <a:cubicBezTo>
                      <a:pt x="158" y="129"/>
                      <a:pt x="170" y="126"/>
                      <a:pt x="182" y="102"/>
                    </a:cubicBezTo>
                    <a:cubicBezTo>
                      <a:pt x="188" y="87"/>
                      <a:pt x="191" y="75"/>
                      <a:pt x="191" y="60"/>
                    </a:cubicBezTo>
                    <a:cubicBezTo>
                      <a:pt x="188" y="52"/>
                      <a:pt x="182" y="43"/>
                      <a:pt x="173" y="40"/>
                    </a:cubicBezTo>
                    <a:cubicBezTo>
                      <a:pt x="155" y="25"/>
                      <a:pt x="137" y="13"/>
                      <a:pt x="117" y="7"/>
                    </a:cubicBezTo>
                    <a:cubicBezTo>
                      <a:pt x="105" y="3"/>
                      <a:pt x="91"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9" name="Google Shape;2239;p71"/>
            <p:cNvSpPr/>
            <p:nvPr/>
          </p:nvSpPr>
          <p:spPr>
            <a:xfrm>
              <a:off x="6893038" y="2431858"/>
              <a:ext cx="414082" cy="198521"/>
            </a:xfrm>
            <a:custGeom>
              <a:avLst/>
              <a:gdLst/>
              <a:ahLst/>
              <a:cxnLst/>
              <a:rect l="l" t="t" r="r" b="b"/>
              <a:pathLst>
                <a:path w="1944" h="932" extrusionOk="0">
                  <a:moveTo>
                    <a:pt x="1644" y="0"/>
                  </a:moveTo>
                  <a:cubicBezTo>
                    <a:pt x="1422" y="6"/>
                    <a:pt x="1046" y="9"/>
                    <a:pt x="808" y="33"/>
                  </a:cubicBezTo>
                  <a:cubicBezTo>
                    <a:pt x="693" y="51"/>
                    <a:pt x="204" y="285"/>
                    <a:pt x="67" y="463"/>
                  </a:cubicBezTo>
                  <a:cubicBezTo>
                    <a:pt x="1" y="548"/>
                    <a:pt x="9" y="678"/>
                    <a:pt x="138" y="678"/>
                  </a:cubicBezTo>
                  <a:cubicBezTo>
                    <a:pt x="148" y="678"/>
                    <a:pt x="158" y="678"/>
                    <a:pt x="168" y="676"/>
                  </a:cubicBezTo>
                  <a:cubicBezTo>
                    <a:pt x="266" y="664"/>
                    <a:pt x="358" y="602"/>
                    <a:pt x="453" y="537"/>
                  </a:cubicBezTo>
                  <a:lnTo>
                    <a:pt x="453" y="537"/>
                  </a:lnTo>
                  <a:cubicBezTo>
                    <a:pt x="364" y="638"/>
                    <a:pt x="401" y="743"/>
                    <a:pt x="528" y="743"/>
                  </a:cubicBezTo>
                  <a:cubicBezTo>
                    <a:pt x="581" y="743"/>
                    <a:pt x="648" y="725"/>
                    <a:pt x="728" y="682"/>
                  </a:cubicBezTo>
                  <a:lnTo>
                    <a:pt x="728" y="682"/>
                  </a:lnTo>
                  <a:cubicBezTo>
                    <a:pt x="612" y="787"/>
                    <a:pt x="638" y="931"/>
                    <a:pt x="810" y="931"/>
                  </a:cubicBezTo>
                  <a:cubicBezTo>
                    <a:pt x="853" y="931"/>
                    <a:pt x="905" y="922"/>
                    <a:pt x="966" y="901"/>
                  </a:cubicBezTo>
                  <a:cubicBezTo>
                    <a:pt x="1333" y="780"/>
                    <a:pt x="1579" y="780"/>
                    <a:pt x="1944" y="694"/>
                  </a:cubicBezTo>
                  <a:cubicBezTo>
                    <a:pt x="1888" y="475"/>
                    <a:pt x="1902" y="86"/>
                    <a:pt x="1644"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1"/>
            <p:cNvSpPr/>
            <p:nvPr/>
          </p:nvSpPr>
          <p:spPr>
            <a:xfrm>
              <a:off x="7224263" y="2155804"/>
              <a:ext cx="972794" cy="491190"/>
            </a:xfrm>
            <a:custGeom>
              <a:avLst/>
              <a:gdLst/>
              <a:ahLst/>
              <a:cxnLst/>
              <a:rect l="l" t="t" r="r" b="b"/>
              <a:pathLst>
                <a:path w="4567" h="2306" extrusionOk="0">
                  <a:moveTo>
                    <a:pt x="4074" y="1"/>
                  </a:moveTo>
                  <a:cubicBezTo>
                    <a:pt x="4074" y="1"/>
                    <a:pt x="2903" y="1092"/>
                    <a:pt x="1456" y="1130"/>
                  </a:cubicBezTo>
                  <a:cubicBezTo>
                    <a:pt x="1176" y="1138"/>
                    <a:pt x="950" y="1141"/>
                    <a:pt x="767" y="1141"/>
                  </a:cubicBezTo>
                  <a:cubicBezTo>
                    <a:pt x="8" y="1141"/>
                    <a:pt x="1" y="1089"/>
                    <a:pt x="1" y="1089"/>
                  </a:cubicBezTo>
                  <a:lnTo>
                    <a:pt x="1" y="2192"/>
                  </a:lnTo>
                  <a:cubicBezTo>
                    <a:pt x="1" y="2192"/>
                    <a:pt x="559" y="2306"/>
                    <a:pt x="1286" y="2306"/>
                  </a:cubicBezTo>
                  <a:cubicBezTo>
                    <a:pt x="1712" y="2306"/>
                    <a:pt x="2197" y="2266"/>
                    <a:pt x="2660" y="2141"/>
                  </a:cubicBezTo>
                  <a:cubicBezTo>
                    <a:pt x="3911" y="1806"/>
                    <a:pt x="4566" y="1038"/>
                    <a:pt x="4566" y="1038"/>
                  </a:cubicBezTo>
                  <a:lnTo>
                    <a:pt x="4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1"/>
            <p:cNvSpPr/>
            <p:nvPr/>
          </p:nvSpPr>
          <p:spPr>
            <a:xfrm>
              <a:off x="7706082" y="2357306"/>
              <a:ext cx="448589" cy="276054"/>
            </a:xfrm>
            <a:custGeom>
              <a:avLst/>
              <a:gdLst/>
              <a:ahLst/>
              <a:cxnLst/>
              <a:rect l="l" t="t" r="r" b="b"/>
              <a:pathLst>
                <a:path w="2106" h="1296" extrusionOk="0">
                  <a:moveTo>
                    <a:pt x="2076" y="0"/>
                  </a:moveTo>
                  <a:cubicBezTo>
                    <a:pt x="1655" y="893"/>
                    <a:pt x="291" y="1207"/>
                    <a:pt x="24" y="1260"/>
                  </a:cubicBezTo>
                  <a:lnTo>
                    <a:pt x="18" y="1260"/>
                  </a:lnTo>
                  <a:cubicBezTo>
                    <a:pt x="10" y="1260"/>
                    <a:pt x="1" y="1269"/>
                    <a:pt x="4" y="1281"/>
                  </a:cubicBezTo>
                  <a:lnTo>
                    <a:pt x="24" y="1293"/>
                  </a:lnTo>
                  <a:lnTo>
                    <a:pt x="21" y="1281"/>
                  </a:lnTo>
                  <a:lnTo>
                    <a:pt x="27" y="1296"/>
                  </a:lnTo>
                  <a:lnTo>
                    <a:pt x="30" y="1296"/>
                  </a:lnTo>
                  <a:cubicBezTo>
                    <a:pt x="300" y="1243"/>
                    <a:pt x="1679" y="922"/>
                    <a:pt x="2106" y="15"/>
                  </a:cubicBezTo>
                  <a:lnTo>
                    <a:pt x="20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1"/>
            <p:cNvSpPr/>
            <p:nvPr/>
          </p:nvSpPr>
          <p:spPr>
            <a:xfrm>
              <a:off x="7774883" y="2166454"/>
              <a:ext cx="67310" cy="156346"/>
            </a:xfrm>
            <a:custGeom>
              <a:avLst/>
              <a:gdLst/>
              <a:ahLst/>
              <a:cxnLst/>
              <a:rect l="l" t="t" r="r" b="b"/>
              <a:pathLst>
                <a:path w="316" h="734" extrusionOk="0">
                  <a:moveTo>
                    <a:pt x="285" y="1"/>
                  </a:moveTo>
                  <a:cubicBezTo>
                    <a:pt x="283" y="4"/>
                    <a:pt x="87" y="395"/>
                    <a:pt x="1" y="724"/>
                  </a:cubicBezTo>
                  <a:lnTo>
                    <a:pt x="33" y="733"/>
                  </a:lnTo>
                  <a:cubicBezTo>
                    <a:pt x="119" y="407"/>
                    <a:pt x="312" y="19"/>
                    <a:pt x="315" y="16"/>
                  </a:cubicBez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1"/>
            <p:cNvSpPr/>
            <p:nvPr/>
          </p:nvSpPr>
          <p:spPr>
            <a:xfrm>
              <a:off x="7591272" y="2656578"/>
              <a:ext cx="669475" cy="972794"/>
            </a:xfrm>
            <a:custGeom>
              <a:avLst/>
              <a:gdLst/>
              <a:ahLst/>
              <a:cxnLst/>
              <a:rect l="l" t="t" r="r" b="b"/>
              <a:pathLst>
                <a:path w="3143" h="4567" extrusionOk="0">
                  <a:moveTo>
                    <a:pt x="522" y="1"/>
                  </a:moveTo>
                  <a:cubicBezTo>
                    <a:pt x="136" y="1557"/>
                    <a:pt x="0" y="4566"/>
                    <a:pt x="0" y="4566"/>
                  </a:cubicBezTo>
                  <a:lnTo>
                    <a:pt x="3143" y="4566"/>
                  </a:lnTo>
                  <a:cubicBezTo>
                    <a:pt x="3066" y="3078"/>
                    <a:pt x="2926" y="96"/>
                    <a:pt x="2926" y="96"/>
                  </a:cubicBez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1"/>
            <p:cNvSpPr/>
            <p:nvPr/>
          </p:nvSpPr>
          <p:spPr>
            <a:xfrm>
              <a:off x="7981499" y="4378081"/>
              <a:ext cx="373398" cy="225146"/>
            </a:xfrm>
            <a:custGeom>
              <a:avLst/>
              <a:gdLst/>
              <a:ahLst/>
              <a:cxnLst/>
              <a:rect l="l" t="t" r="r" b="b"/>
              <a:pathLst>
                <a:path w="1753" h="1057" extrusionOk="0">
                  <a:moveTo>
                    <a:pt x="703" y="1"/>
                  </a:moveTo>
                  <a:lnTo>
                    <a:pt x="493" y="611"/>
                  </a:lnTo>
                  <a:cubicBezTo>
                    <a:pt x="371" y="665"/>
                    <a:pt x="261" y="742"/>
                    <a:pt x="163" y="834"/>
                  </a:cubicBezTo>
                  <a:cubicBezTo>
                    <a:pt x="0" y="988"/>
                    <a:pt x="36" y="1056"/>
                    <a:pt x="36" y="1056"/>
                  </a:cubicBezTo>
                  <a:lnTo>
                    <a:pt x="940" y="1056"/>
                  </a:lnTo>
                  <a:lnTo>
                    <a:pt x="1423" y="647"/>
                  </a:lnTo>
                  <a:lnTo>
                    <a:pt x="1521" y="1056"/>
                  </a:lnTo>
                  <a:lnTo>
                    <a:pt x="1753" y="1056"/>
                  </a:lnTo>
                  <a:lnTo>
                    <a:pt x="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1"/>
            <p:cNvSpPr/>
            <p:nvPr/>
          </p:nvSpPr>
          <p:spPr>
            <a:xfrm>
              <a:off x="7385934" y="4362319"/>
              <a:ext cx="386604" cy="214283"/>
            </a:xfrm>
            <a:custGeom>
              <a:avLst/>
              <a:gdLst/>
              <a:ahLst/>
              <a:cxnLst/>
              <a:rect l="l" t="t" r="r" b="b"/>
              <a:pathLst>
                <a:path w="1815" h="1006" extrusionOk="0">
                  <a:moveTo>
                    <a:pt x="848" y="1"/>
                  </a:moveTo>
                  <a:lnTo>
                    <a:pt x="593" y="463"/>
                  </a:lnTo>
                  <a:cubicBezTo>
                    <a:pt x="593" y="463"/>
                    <a:pt x="336" y="629"/>
                    <a:pt x="187" y="715"/>
                  </a:cubicBezTo>
                  <a:cubicBezTo>
                    <a:pt x="39" y="804"/>
                    <a:pt x="1" y="1006"/>
                    <a:pt x="1" y="1006"/>
                  </a:cubicBezTo>
                  <a:lnTo>
                    <a:pt x="964" y="1006"/>
                  </a:lnTo>
                  <a:lnTo>
                    <a:pt x="1530" y="549"/>
                  </a:lnTo>
                  <a:lnTo>
                    <a:pt x="1530" y="1006"/>
                  </a:lnTo>
                  <a:lnTo>
                    <a:pt x="1815" y="1006"/>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1"/>
            <p:cNvSpPr/>
            <p:nvPr/>
          </p:nvSpPr>
          <p:spPr>
            <a:xfrm>
              <a:off x="6607495" y="2782667"/>
              <a:ext cx="961292" cy="147825"/>
            </a:xfrm>
            <a:custGeom>
              <a:avLst/>
              <a:gdLst/>
              <a:ahLst/>
              <a:cxnLst/>
              <a:rect l="l" t="t" r="r" b="b"/>
              <a:pathLst>
                <a:path w="4513" h="694" extrusionOk="0">
                  <a:moveTo>
                    <a:pt x="347" y="0"/>
                  </a:moveTo>
                  <a:cubicBezTo>
                    <a:pt x="155" y="0"/>
                    <a:pt x="1" y="154"/>
                    <a:pt x="1" y="347"/>
                  </a:cubicBezTo>
                  <a:cubicBezTo>
                    <a:pt x="1" y="540"/>
                    <a:pt x="155" y="694"/>
                    <a:pt x="347" y="694"/>
                  </a:cubicBezTo>
                  <a:lnTo>
                    <a:pt x="4166" y="694"/>
                  </a:lnTo>
                  <a:cubicBezTo>
                    <a:pt x="4356" y="694"/>
                    <a:pt x="4513" y="540"/>
                    <a:pt x="4513" y="347"/>
                  </a:cubicBezTo>
                  <a:cubicBezTo>
                    <a:pt x="4513" y="154"/>
                    <a:pt x="4356" y="0"/>
                    <a:pt x="4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1"/>
            <p:cNvSpPr/>
            <p:nvPr/>
          </p:nvSpPr>
          <p:spPr>
            <a:xfrm>
              <a:off x="6804854" y="4450715"/>
              <a:ext cx="519306" cy="148677"/>
            </a:xfrm>
            <a:custGeom>
              <a:avLst/>
              <a:gdLst/>
              <a:ahLst/>
              <a:cxnLst/>
              <a:rect l="l" t="t" r="r" b="b"/>
              <a:pathLst>
                <a:path w="2438" h="698" extrusionOk="0">
                  <a:moveTo>
                    <a:pt x="351" y="1"/>
                  </a:moveTo>
                  <a:cubicBezTo>
                    <a:pt x="158" y="1"/>
                    <a:pt x="1" y="158"/>
                    <a:pt x="1" y="351"/>
                  </a:cubicBezTo>
                  <a:cubicBezTo>
                    <a:pt x="1" y="540"/>
                    <a:pt x="158" y="697"/>
                    <a:pt x="351" y="697"/>
                  </a:cubicBezTo>
                  <a:lnTo>
                    <a:pt x="2091" y="697"/>
                  </a:lnTo>
                  <a:cubicBezTo>
                    <a:pt x="2284" y="697"/>
                    <a:pt x="2438" y="540"/>
                    <a:pt x="2438" y="351"/>
                  </a:cubicBezTo>
                  <a:cubicBezTo>
                    <a:pt x="2438" y="158"/>
                    <a:pt x="2284" y="1"/>
                    <a:pt x="2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1"/>
            <p:cNvSpPr/>
            <p:nvPr/>
          </p:nvSpPr>
          <p:spPr>
            <a:xfrm>
              <a:off x="7220428" y="2225883"/>
              <a:ext cx="731033" cy="206189"/>
            </a:xfrm>
            <a:custGeom>
              <a:avLst/>
              <a:gdLst/>
              <a:ahLst/>
              <a:cxnLst/>
              <a:rect l="l" t="t" r="r" b="b"/>
              <a:pathLst>
                <a:path w="3432" h="968" extrusionOk="0">
                  <a:moveTo>
                    <a:pt x="3410" y="1"/>
                  </a:moveTo>
                  <a:cubicBezTo>
                    <a:pt x="3016" y="244"/>
                    <a:pt x="2601" y="460"/>
                    <a:pt x="2174" y="644"/>
                  </a:cubicBezTo>
                  <a:cubicBezTo>
                    <a:pt x="1889" y="764"/>
                    <a:pt x="1440" y="798"/>
                    <a:pt x="1026" y="798"/>
                  </a:cubicBezTo>
                  <a:cubicBezTo>
                    <a:pt x="500" y="798"/>
                    <a:pt x="30" y="743"/>
                    <a:pt x="21" y="742"/>
                  </a:cubicBezTo>
                  <a:lnTo>
                    <a:pt x="1" y="739"/>
                  </a:lnTo>
                  <a:lnTo>
                    <a:pt x="1" y="967"/>
                  </a:lnTo>
                  <a:lnTo>
                    <a:pt x="36" y="967"/>
                  </a:lnTo>
                  <a:lnTo>
                    <a:pt x="36" y="777"/>
                  </a:lnTo>
                  <a:cubicBezTo>
                    <a:pt x="131" y="788"/>
                    <a:pt x="558" y="832"/>
                    <a:pt x="1029" y="832"/>
                  </a:cubicBezTo>
                  <a:cubicBezTo>
                    <a:pt x="1447" y="832"/>
                    <a:pt x="1900" y="798"/>
                    <a:pt x="2189" y="677"/>
                  </a:cubicBezTo>
                  <a:cubicBezTo>
                    <a:pt x="2619" y="490"/>
                    <a:pt x="3034" y="273"/>
                    <a:pt x="3431" y="27"/>
                  </a:cubicBezTo>
                  <a:lnTo>
                    <a:pt x="3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1"/>
            <p:cNvSpPr/>
            <p:nvPr/>
          </p:nvSpPr>
          <p:spPr>
            <a:xfrm>
              <a:off x="7577853" y="1252665"/>
              <a:ext cx="74126" cy="63049"/>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8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1"/>
            <p:cNvSpPr/>
            <p:nvPr/>
          </p:nvSpPr>
          <p:spPr>
            <a:xfrm>
              <a:off x="7724401" y="1252665"/>
              <a:ext cx="74126" cy="63049"/>
            </a:xfrm>
            <a:custGeom>
              <a:avLst/>
              <a:gdLst/>
              <a:ahLst/>
              <a:cxnLst/>
              <a:rect l="l" t="t" r="r" b="b"/>
              <a:pathLst>
                <a:path w="348" h="296" extrusionOk="0">
                  <a:moveTo>
                    <a:pt x="199" y="1"/>
                  </a:moveTo>
                  <a:cubicBezTo>
                    <a:pt x="69" y="1"/>
                    <a:pt x="1" y="158"/>
                    <a:pt x="96" y="253"/>
                  </a:cubicBezTo>
                  <a:cubicBezTo>
                    <a:pt x="125" y="283"/>
                    <a:pt x="162" y="296"/>
                    <a:pt x="198" y="296"/>
                  </a:cubicBezTo>
                  <a:cubicBezTo>
                    <a:pt x="274" y="296"/>
                    <a:pt x="348" y="237"/>
                    <a:pt x="348" y="149"/>
                  </a:cubicBezTo>
                  <a:cubicBezTo>
                    <a:pt x="348" y="66"/>
                    <a:pt x="28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1"/>
            <p:cNvSpPr/>
            <p:nvPr/>
          </p:nvSpPr>
          <p:spPr>
            <a:xfrm>
              <a:off x="7871588" y="1252665"/>
              <a:ext cx="74126" cy="63049"/>
            </a:xfrm>
            <a:custGeom>
              <a:avLst/>
              <a:gdLst/>
              <a:ahLst/>
              <a:cxnLst/>
              <a:rect l="l" t="t" r="r" b="b"/>
              <a:pathLst>
                <a:path w="348" h="296" extrusionOk="0">
                  <a:moveTo>
                    <a:pt x="199" y="1"/>
                  </a:moveTo>
                  <a:cubicBezTo>
                    <a:pt x="66" y="1"/>
                    <a:pt x="0" y="158"/>
                    <a:pt x="92" y="253"/>
                  </a:cubicBezTo>
                  <a:cubicBezTo>
                    <a:pt x="123" y="283"/>
                    <a:pt x="160" y="296"/>
                    <a:pt x="197" y="296"/>
                  </a:cubicBezTo>
                  <a:cubicBezTo>
                    <a:pt x="274" y="296"/>
                    <a:pt x="347" y="237"/>
                    <a:pt x="347" y="149"/>
                  </a:cubicBezTo>
                  <a:cubicBezTo>
                    <a:pt x="347"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2" name="Google Shape;2252;p71"/>
            <p:cNvGrpSpPr/>
            <p:nvPr/>
          </p:nvGrpSpPr>
          <p:grpSpPr>
            <a:xfrm>
              <a:off x="7818453" y="1852343"/>
              <a:ext cx="119582" cy="143358"/>
              <a:chOff x="7892250" y="1927889"/>
              <a:chExt cx="100752" cy="120774"/>
            </a:xfrm>
          </p:grpSpPr>
          <p:sp>
            <p:nvSpPr>
              <p:cNvPr id="2253" name="Google Shape;2253;p71"/>
              <p:cNvSpPr/>
              <p:nvPr/>
            </p:nvSpPr>
            <p:spPr>
              <a:xfrm>
                <a:off x="7905669" y="1927889"/>
                <a:ext cx="21727" cy="11289"/>
              </a:xfrm>
              <a:custGeom>
                <a:avLst/>
                <a:gdLst/>
                <a:ahLst/>
                <a:cxnLst/>
                <a:rect l="l" t="t" r="r" b="b"/>
                <a:pathLst>
                  <a:path w="102" h="53" extrusionOk="0">
                    <a:moveTo>
                      <a:pt x="57" y="0"/>
                    </a:moveTo>
                    <a:cubicBezTo>
                      <a:pt x="39" y="0"/>
                      <a:pt x="21" y="6"/>
                      <a:pt x="9" y="15"/>
                    </a:cubicBezTo>
                    <a:cubicBezTo>
                      <a:pt x="1" y="24"/>
                      <a:pt x="1" y="36"/>
                      <a:pt x="7" y="45"/>
                    </a:cubicBezTo>
                    <a:cubicBezTo>
                      <a:pt x="9" y="48"/>
                      <a:pt x="15" y="51"/>
                      <a:pt x="21" y="51"/>
                    </a:cubicBezTo>
                    <a:cubicBezTo>
                      <a:pt x="27" y="52"/>
                      <a:pt x="33" y="53"/>
                      <a:pt x="39" y="53"/>
                    </a:cubicBezTo>
                    <a:cubicBezTo>
                      <a:pt x="45" y="53"/>
                      <a:pt x="51" y="52"/>
                      <a:pt x="57" y="51"/>
                    </a:cubicBezTo>
                    <a:cubicBezTo>
                      <a:pt x="60" y="51"/>
                      <a:pt x="63" y="52"/>
                      <a:pt x="67" y="52"/>
                    </a:cubicBezTo>
                    <a:cubicBezTo>
                      <a:pt x="76" y="52"/>
                      <a:pt x="87" y="49"/>
                      <a:pt x="95" y="45"/>
                    </a:cubicBezTo>
                    <a:cubicBezTo>
                      <a:pt x="101" y="39"/>
                      <a:pt x="101" y="30"/>
                      <a:pt x="98" y="21"/>
                    </a:cubicBezTo>
                    <a:cubicBezTo>
                      <a:pt x="90" y="9"/>
                      <a:pt x="72"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1"/>
              <p:cNvSpPr/>
              <p:nvPr/>
            </p:nvSpPr>
            <p:spPr>
              <a:xfrm>
                <a:off x="7971275" y="1938113"/>
                <a:ext cx="21727" cy="13845"/>
              </a:xfrm>
              <a:custGeom>
                <a:avLst/>
                <a:gdLst/>
                <a:ahLst/>
                <a:cxnLst/>
                <a:rect l="l" t="t" r="r" b="b"/>
                <a:pathLst>
                  <a:path w="102" h="65" extrusionOk="0">
                    <a:moveTo>
                      <a:pt x="35" y="0"/>
                    </a:moveTo>
                    <a:cubicBezTo>
                      <a:pt x="26" y="0"/>
                      <a:pt x="17" y="3"/>
                      <a:pt x="10" y="9"/>
                    </a:cubicBezTo>
                    <a:cubicBezTo>
                      <a:pt x="1" y="15"/>
                      <a:pt x="1" y="23"/>
                      <a:pt x="4" y="32"/>
                    </a:cubicBezTo>
                    <a:cubicBezTo>
                      <a:pt x="13" y="41"/>
                      <a:pt x="25" y="47"/>
                      <a:pt x="36" y="50"/>
                    </a:cubicBezTo>
                    <a:cubicBezTo>
                      <a:pt x="48" y="56"/>
                      <a:pt x="60" y="59"/>
                      <a:pt x="72" y="62"/>
                    </a:cubicBezTo>
                    <a:cubicBezTo>
                      <a:pt x="75" y="63"/>
                      <a:pt x="78" y="64"/>
                      <a:pt x="81" y="64"/>
                    </a:cubicBezTo>
                    <a:cubicBezTo>
                      <a:pt x="83" y="64"/>
                      <a:pt x="85" y="63"/>
                      <a:pt x="87" y="62"/>
                    </a:cubicBezTo>
                    <a:cubicBezTo>
                      <a:pt x="99" y="56"/>
                      <a:pt x="102" y="44"/>
                      <a:pt x="96" y="35"/>
                    </a:cubicBezTo>
                    <a:cubicBezTo>
                      <a:pt x="87" y="20"/>
                      <a:pt x="72" y="9"/>
                      <a:pt x="57" y="6"/>
                    </a:cubicBezTo>
                    <a:cubicBezTo>
                      <a:pt x="50" y="2"/>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1"/>
              <p:cNvSpPr/>
              <p:nvPr/>
            </p:nvSpPr>
            <p:spPr>
              <a:xfrm>
                <a:off x="7960625" y="1970703"/>
                <a:ext cx="25348" cy="25561"/>
              </a:xfrm>
              <a:custGeom>
                <a:avLst/>
                <a:gdLst/>
                <a:ahLst/>
                <a:cxnLst/>
                <a:rect l="l" t="t" r="r" b="b"/>
                <a:pathLst>
                  <a:path w="119" h="120" extrusionOk="0">
                    <a:moveTo>
                      <a:pt x="63" y="1"/>
                    </a:moveTo>
                    <a:cubicBezTo>
                      <a:pt x="15" y="1"/>
                      <a:pt x="1" y="114"/>
                      <a:pt x="54" y="119"/>
                    </a:cubicBezTo>
                    <a:cubicBezTo>
                      <a:pt x="55" y="119"/>
                      <a:pt x="55" y="120"/>
                      <a:pt x="56" y="120"/>
                    </a:cubicBezTo>
                    <a:cubicBezTo>
                      <a:pt x="108" y="120"/>
                      <a:pt x="118" y="7"/>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1"/>
              <p:cNvSpPr/>
              <p:nvPr/>
            </p:nvSpPr>
            <p:spPr>
              <a:xfrm>
                <a:off x="7892250" y="1963035"/>
                <a:ext cx="25348" cy="24496"/>
              </a:xfrm>
              <a:custGeom>
                <a:avLst/>
                <a:gdLst/>
                <a:ahLst/>
                <a:cxnLst/>
                <a:rect l="l" t="t" r="r" b="b"/>
                <a:pathLst>
                  <a:path w="119" h="115" extrusionOk="0">
                    <a:moveTo>
                      <a:pt x="62" y="0"/>
                    </a:moveTo>
                    <a:cubicBezTo>
                      <a:pt x="12" y="0"/>
                      <a:pt x="1" y="105"/>
                      <a:pt x="49" y="114"/>
                    </a:cubicBezTo>
                    <a:cubicBezTo>
                      <a:pt x="51" y="114"/>
                      <a:pt x="53" y="114"/>
                      <a:pt x="55" y="114"/>
                    </a:cubicBezTo>
                    <a:cubicBezTo>
                      <a:pt x="103" y="114"/>
                      <a:pt x="118" y="7"/>
                      <a:pt x="70" y="1"/>
                    </a:cubicBezTo>
                    <a:cubicBezTo>
                      <a:pt x="67" y="1"/>
                      <a:pt x="64"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a:off x="7933999" y="2042060"/>
                <a:ext cx="17892" cy="6603"/>
              </a:xfrm>
              <a:custGeom>
                <a:avLst/>
                <a:gdLst/>
                <a:ahLst/>
                <a:cxnLst/>
                <a:rect l="l" t="t" r="r" b="b"/>
                <a:pathLst>
                  <a:path w="84" h="31" extrusionOk="0">
                    <a:moveTo>
                      <a:pt x="1" y="1"/>
                    </a:moveTo>
                    <a:cubicBezTo>
                      <a:pt x="10" y="19"/>
                      <a:pt x="28" y="31"/>
                      <a:pt x="48" y="31"/>
                    </a:cubicBezTo>
                    <a:cubicBezTo>
                      <a:pt x="63" y="31"/>
                      <a:pt x="78" y="19"/>
                      <a:pt x="84" y="1"/>
                    </a:cubicBezTo>
                    <a:lnTo>
                      <a:pt x="78" y="1"/>
                    </a:lnTo>
                    <a:cubicBezTo>
                      <a:pt x="66" y="10"/>
                      <a:pt x="54" y="19"/>
                      <a:pt x="40" y="19"/>
                    </a:cubicBezTo>
                    <a:cubicBezTo>
                      <a:pt x="28" y="16"/>
                      <a:pt x="13" y="10"/>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a:off x="7915041" y="1933427"/>
                <a:ext cx="38767" cy="93296"/>
              </a:xfrm>
              <a:custGeom>
                <a:avLst/>
                <a:gdLst/>
                <a:ahLst/>
                <a:cxnLst/>
                <a:rect l="l" t="t" r="r" b="b"/>
                <a:pathLst>
                  <a:path w="182" h="438" extrusionOk="0">
                    <a:moveTo>
                      <a:pt x="117" y="1"/>
                    </a:moveTo>
                    <a:cubicBezTo>
                      <a:pt x="117" y="1"/>
                      <a:pt x="114" y="4"/>
                      <a:pt x="114" y="4"/>
                    </a:cubicBezTo>
                    <a:cubicBezTo>
                      <a:pt x="63" y="117"/>
                      <a:pt x="28" y="232"/>
                      <a:pt x="1" y="351"/>
                    </a:cubicBezTo>
                    <a:cubicBezTo>
                      <a:pt x="0" y="356"/>
                      <a:pt x="5" y="357"/>
                      <a:pt x="13" y="357"/>
                    </a:cubicBezTo>
                    <a:cubicBezTo>
                      <a:pt x="28" y="357"/>
                      <a:pt x="55" y="350"/>
                      <a:pt x="63" y="348"/>
                    </a:cubicBezTo>
                    <a:lnTo>
                      <a:pt x="63" y="348"/>
                    </a:lnTo>
                    <a:cubicBezTo>
                      <a:pt x="54" y="374"/>
                      <a:pt x="51" y="401"/>
                      <a:pt x="46" y="428"/>
                    </a:cubicBezTo>
                    <a:cubicBezTo>
                      <a:pt x="46" y="428"/>
                      <a:pt x="51" y="431"/>
                      <a:pt x="60" y="431"/>
                    </a:cubicBezTo>
                    <a:cubicBezTo>
                      <a:pt x="72" y="435"/>
                      <a:pt x="85" y="437"/>
                      <a:pt x="97" y="437"/>
                    </a:cubicBezTo>
                    <a:cubicBezTo>
                      <a:pt x="128" y="437"/>
                      <a:pt x="159" y="424"/>
                      <a:pt x="182" y="401"/>
                    </a:cubicBezTo>
                    <a:cubicBezTo>
                      <a:pt x="182" y="398"/>
                      <a:pt x="182" y="398"/>
                      <a:pt x="179" y="398"/>
                    </a:cubicBezTo>
                    <a:cubicBezTo>
                      <a:pt x="152" y="412"/>
                      <a:pt x="124" y="418"/>
                      <a:pt x="95" y="418"/>
                    </a:cubicBezTo>
                    <a:cubicBezTo>
                      <a:pt x="86" y="418"/>
                      <a:pt x="76" y="417"/>
                      <a:pt x="66" y="416"/>
                    </a:cubicBezTo>
                    <a:cubicBezTo>
                      <a:pt x="63" y="407"/>
                      <a:pt x="90" y="327"/>
                      <a:pt x="87" y="327"/>
                    </a:cubicBezTo>
                    <a:cubicBezTo>
                      <a:pt x="82" y="326"/>
                      <a:pt x="77" y="326"/>
                      <a:pt x="72" y="326"/>
                    </a:cubicBezTo>
                    <a:cubicBezTo>
                      <a:pt x="58" y="326"/>
                      <a:pt x="43" y="329"/>
                      <a:pt x="28" y="333"/>
                    </a:cubicBezTo>
                    <a:cubicBezTo>
                      <a:pt x="54" y="220"/>
                      <a:pt x="96" y="117"/>
                      <a:pt x="120" y="7"/>
                    </a:cubicBezTo>
                    <a:cubicBezTo>
                      <a:pt x="120" y="4"/>
                      <a:pt x="120"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9" name="Google Shape;2259;p71"/>
            <p:cNvSpPr/>
            <p:nvPr/>
          </p:nvSpPr>
          <p:spPr>
            <a:xfrm>
              <a:off x="7816690" y="1699593"/>
              <a:ext cx="239423" cy="185326"/>
            </a:xfrm>
            <a:custGeom>
              <a:avLst/>
              <a:gdLst/>
              <a:ahLst/>
              <a:cxnLst/>
              <a:rect l="l" t="t" r="r" b="b"/>
              <a:pathLst>
                <a:path w="947" h="733" extrusionOk="0">
                  <a:moveTo>
                    <a:pt x="599" y="1"/>
                  </a:moveTo>
                  <a:cubicBezTo>
                    <a:pt x="480" y="1"/>
                    <a:pt x="349" y="35"/>
                    <a:pt x="267" y="94"/>
                  </a:cubicBezTo>
                  <a:cubicBezTo>
                    <a:pt x="143" y="186"/>
                    <a:pt x="0" y="388"/>
                    <a:pt x="101" y="506"/>
                  </a:cubicBezTo>
                  <a:cubicBezTo>
                    <a:pt x="121" y="530"/>
                    <a:pt x="149" y="540"/>
                    <a:pt x="181" y="540"/>
                  </a:cubicBezTo>
                  <a:cubicBezTo>
                    <a:pt x="243" y="540"/>
                    <a:pt x="320" y="501"/>
                    <a:pt x="375" y="460"/>
                  </a:cubicBezTo>
                  <a:lnTo>
                    <a:pt x="375" y="460"/>
                  </a:lnTo>
                  <a:cubicBezTo>
                    <a:pt x="363" y="472"/>
                    <a:pt x="356" y="488"/>
                    <a:pt x="356" y="506"/>
                  </a:cubicBezTo>
                  <a:cubicBezTo>
                    <a:pt x="359" y="530"/>
                    <a:pt x="383" y="548"/>
                    <a:pt x="407" y="548"/>
                  </a:cubicBezTo>
                  <a:cubicBezTo>
                    <a:pt x="433" y="548"/>
                    <a:pt x="457" y="542"/>
                    <a:pt x="478" y="527"/>
                  </a:cubicBezTo>
                  <a:cubicBezTo>
                    <a:pt x="531" y="500"/>
                    <a:pt x="582" y="468"/>
                    <a:pt x="629" y="429"/>
                  </a:cubicBezTo>
                  <a:cubicBezTo>
                    <a:pt x="635" y="450"/>
                    <a:pt x="638" y="468"/>
                    <a:pt x="641" y="480"/>
                  </a:cubicBezTo>
                  <a:cubicBezTo>
                    <a:pt x="665" y="566"/>
                    <a:pt x="706" y="646"/>
                    <a:pt x="765" y="711"/>
                  </a:cubicBezTo>
                  <a:cubicBezTo>
                    <a:pt x="771" y="723"/>
                    <a:pt x="780" y="729"/>
                    <a:pt x="792" y="732"/>
                  </a:cubicBezTo>
                  <a:cubicBezTo>
                    <a:pt x="795" y="732"/>
                    <a:pt x="797" y="733"/>
                    <a:pt x="799" y="733"/>
                  </a:cubicBezTo>
                  <a:cubicBezTo>
                    <a:pt x="820" y="733"/>
                    <a:pt x="838" y="711"/>
                    <a:pt x="848" y="690"/>
                  </a:cubicBezTo>
                  <a:cubicBezTo>
                    <a:pt x="899" y="595"/>
                    <a:pt x="946" y="492"/>
                    <a:pt x="940" y="385"/>
                  </a:cubicBezTo>
                  <a:cubicBezTo>
                    <a:pt x="931" y="331"/>
                    <a:pt x="917" y="278"/>
                    <a:pt x="887" y="231"/>
                  </a:cubicBezTo>
                  <a:cubicBezTo>
                    <a:pt x="905" y="198"/>
                    <a:pt x="905" y="162"/>
                    <a:pt x="887" y="130"/>
                  </a:cubicBezTo>
                  <a:cubicBezTo>
                    <a:pt x="863" y="88"/>
                    <a:pt x="828" y="53"/>
                    <a:pt x="780" y="35"/>
                  </a:cubicBezTo>
                  <a:cubicBezTo>
                    <a:pt x="730" y="12"/>
                    <a:pt x="666"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1"/>
            <p:cNvSpPr/>
            <p:nvPr/>
          </p:nvSpPr>
          <p:spPr>
            <a:xfrm>
              <a:off x="7933494" y="1694789"/>
              <a:ext cx="133237" cy="128439"/>
            </a:xfrm>
            <a:custGeom>
              <a:avLst/>
              <a:gdLst/>
              <a:ahLst/>
              <a:cxnLst/>
              <a:rect l="l" t="t" r="r" b="b"/>
              <a:pathLst>
                <a:path w="527" h="508" extrusionOk="0">
                  <a:moveTo>
                    <a:pt x="29" y="24"/>
                  </a:moveTo>
                  <a:cubicBezTo>
                    <a:pt x="11" y="29"/>
                    <a:pt x="1" y="33"/>
                    <a:pt x="1" y="33"/>
                  </a:cubicBezTo>
                  <a:cubicBezTo>
                    <a:pt x="11" y="30"/>
                    <a:pt x="20" y="27"/>
                    <a:pt x="29" y="24"/>
                  </a:cubicBezTo>
                  <a:close/>
                  <a:moveTo>
                    <a:pt x="173" y="1"/>
                  </a:moveTo>
                  <a:cubicBezTo>
                    <a:pt x="130" y="1"/>
                    <a:pt x="83" y="8"/>
                    <a:pt x="29" y="24"/>
                  </a:cubicBezTo>
                  <a:lnTo>
                    <a:pt x="29" y="24"/>
                  </a:lnTo>
                  <a:cubicBezTo>
                    <a:pt x="48" y="19"/>
                    <a:pt x="74" y="15"/>
                    <a:pt x="103" y="15"/>
                  </a:cubicBezTo>
                  <a:cubicBezTo>
                    <a:pt x="217" y="15"/>
                    <a:pt x="387" y="84"/>
                    <a:pt x="410" y="490"/>
                  </a:cubicBezTo>
                  <a:lnTo>
                    <a:pt x="499" y="508"/>
                  </a:lnTo>
                  <a:cubicBezTo>
                    <a:pt x="499" y="508"/>
                    <a:pt x="526"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71"/>
          <p:cNvGrpSpPr/>
          <p:nvPr/>
        </p:nvGrpSpPr>
        <p:grpSpPr>
          <a:xfrm>
            <a:off x="97174" y="3136440"/>
            <a:ext cx="463619" cy="554249"/>
            <a:chOff x="6417862" y="1441950"/>
            <a:chExt cx="417788" cy="499458"/>
          </a:xfrm>
        </p:grpSpPr>
        <p:sp>
          <p:nvSpPr>
            <p:cNvPr id="2262" name="Google Shape;2262;p7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73AE0-AE7A-09E6-C2A7-B259E869B40C}"/>
              </a:ext>
            </a:extLst>
          </p:cNvPr>
          <p:cNvSpPr>
            <a:spLocks noGrp="1"/>
          </p:cNvSpPr>
          <p:nvPr>
            <p:ph type="title"/>
          </p:nvPr>
        </p:nvSpPr>
        <p:spPr>
          <a:xfrm>
            <a:off x="597310" y="97823"/>
            <a:ext cx="7704000" cy="477300"/>
          </a:xfrm>
        </p:spPr>
        <p:txBody>
          <a:bodyPr/>
          <a:lstStyle/>
          <a:p>
            <a:endParaRPr lang="en-IN" dirty="0"/>
          </a:p>
        </p:txBody>
      </p:sp>
      <p:pic>
        <p:nvPicPr>
          <p:cNvPr id="8" name="Picture 7">
            <a:extLst>
              <a:ext uri="{FF2B5EF4-FFF2-40B4-BE49-F238E27FC236}">
                <a16:creationId xmlns:a16="http://schemas.microsoft.com/office/drawing/2014/main" id="{1FD80337-09FC-B747-8326-0D5F5EE6E51F}"/>
              </a:ext>
            </a:extLst>
          </p:cNvPr>
          <p:cNvPicPr>
            <a:picLocks noChangeAspect="1"/>
          </p:cNvPicPr>
          <p:nvPr/>
        </p:nvPicPr>
        <p:blipFill>
          <a:blip r:embed="rId2"/>
          <a:stretch>
            <a:fillRect/>
          </a:stretch>
        </p:blipFill>
        <p:spPr>
          <a:xfrm>
            <a:off x="799084" y="845268"/>
            <a:ext cx="7300452" cy="4106504"/>
          </a:xfrm>
          <a:prstGeom prst="rect">
            <a:avLst/>
          </a:prstGeom>
        </p:spPr>
      </p:pic>
    </p:spTree>
    <p:extLst>
      <p:ext uri="{BB962C8B-B14F-4D97-AF65-F5344CB8AC3E}">
        <p14:creationId xmlns:p14="http://schemas.microsoft.com/office/powerpoint/2010/main" val="1363582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4B217-1399-A108-6ED0-7C385EF46E0C}"/>
              </a:ext>
            </a:extLst>
          </p:cNvPr>
          <p:cNvSpPr>
            <a:spLocks noGrp="1"/>
          </p:cNvSpPr>
          <p:nvPr>
            <p:ph type="title"/>
          </p:nvPr>
        </p:nvSpPr>
        <p:spPr>
          <a:xfrm>
            <a:off x="646258" y="385417"/>
            <a:ext cx="7704000" cy="477300"/>
          </a:xfrm>
        </p:spPr>
        <p:txBody>
          <a:bodyPr/>
          <a:lstStyle/>
          <a:p>
            <a:endParaRPr lang="en-IN" dirty="0"/>
          </a:p>
        </p:txBody>
      </p:sp>
      <p:pic>
        <p:nvPicPr>
          <p:cNvPr id="8" name="Picture 7">
            <a:extLst>
              <a:ext uri="{FF2B5EF4-FFF2-40B4-BE49-F238E27FC236}">
                <a16:creationId xmlns:a16="http://schemas.microsoft.com/office/drawing/2014/main" id="{EF6FFAD1-FAAC-1096-2CDD-7B53513ABEB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08737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8" name="Google Shape;1118;p51"/>
          <p:cNvSpPr txBox="1">
            <a:spLocks noGrp="1"/>
          </p:cNvSpPr>
          <p:nvPr>
            <p:ph type="title"/>
          </p:nvPr>
        </p:nvSpPr>
        <p:spPr>
          <a:xfrm>
            <a:off x="720000" y="83076"/>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About the </a:t>
            </a:r>
            <a:r>
              <a:rPr lang="en" sz="4000" dirty="0">
                <a:solidFill>
                  <a:schemeClr val="accent2">
                    <a:lumMod val="75000"/>
                  </a:schemeClr>
                </a:solidFill>
              </a:rPr>
              <a:t>Dataset</a:t>
            </a:r>
            <a:endParaRPr sz="4000" dirty="0">
              <a:solidFill>
                <a:schemeClr val="accent2">
                  <a:lumMod val="75000"/>
                </a:schemeClr>
              </a:solidFill>
            </a:endParaRPr>
          </a:p>
        </p:txBody>
      </p:sp>
      <p:sp>
        <p:nvSpPr>
          <p:cNvPr id="10" name="TextBox 9">
            <a:extLst>
              <a:ext uri="{FF2B5EF4-FFF2-40B4-BE49-F238E27FC236}">
                <a16:creationId xmlns:a16="http://schemas.microsoft.com/office/drawing/2014/main" id="{C2106771-BC43-C320-20A0-79CDDD08412E}"/>
              </a:ext>
            </a:extLst>
          </p:cNvPr>
          <p:cNvSpPr txBox="1"/>
          <p:nvPr/>
        </p:nvSpPr>
        <p:spPr>
          <a:xfrm>
            <a:off x="1017639" y="1002089"/>
            <a:ext cx="6953864" cy="400109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This data set provides supply chain health commodity shipment and pricing data.</a:t>
            </a:r>
          </a:p>
          <a:p>
            <a:endPar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endParaRPr>
          </a:p>
          <a:p>
            <a:pPr marL="285750" indent="-285750">
              <a:buFont typeface="Arial" panose="020B0604020202020204" pitchFamily="34" charset="0"/>
              <a:buChar char="•"/>
            </a:pPr>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This dataset provides a more complete picture of global spending on specific health commodities.</a:t>
            </a:r>
          </a:p>
          <a:p>
            <a:pPr marL="285750" indent="-285750">
              <a:buFont typeface="Arial" panose="020B0604020202020204" pitchFamily="34" charset="0"/>
              <a:buChar char="•"/>
            </a:pPr>
            <a:endPar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endParaRPr>
          </a:p>
          <a:p>
            <a:pPr marL="285750" indent="-285750">
              <a:buFont typeface="Arial" panose="020B0604020202020204" pitchFamily="34" charset="0"/>
              <a:buChar char="•"/>
            </a:pPr>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Supply chain leaders may use this data to address supply chain difficulties, cut costs, and enhance service levels all at the same time.</a:t>
            </a:r>
          </a:p>
          <a:p>
            <a:endPar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endParaRPr>
          </a:p>
          <a:p>
            <a:pPr marL="285750" indent="-285750">
              <a:buFont typeface="Arial" panose="020B0604020202020204" pitchFamily="34" charset="0"/>
              <a:buChar char="•"/>
            </a:pPr>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This dataset is taken from U.S agency for international Development</a:t>
            </a:r>
          </a:p>
          <a:p>
            <a:endPar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endParaRPr>
          </a:p>
          <a:p>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     </a:t>
            </a:r>
            <a:r>
              <a:rPr lang="en-US" sz="20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Dataset Link </a:t>
            </a:r>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 </a:t>
            </a:r>
          </a:p>
          <a:p>
            <a:r>
              <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rPr>
              <a:t>     </a:t>
            </a:r>
            <a:r>
              <a:rPr lang="en-IN" dirty="0">
                <a:solidFill>
                  <a:srgbClr val="0070C0"/>
                </a:solidFill>
              </a:rPr>
              <a:t>https://data.usaid.gov/HIV-AIDS/Supply-Chain-Shipment-Pricing-Data/a3rc-nmf6</a:t>
            </a:r>
          </a:p>
          <a:p>
            <a:endParaRPr lang="en-US" sz="1800" dirty="0">
              <a:solidFill>
                <a:schemeClr val="tx1"/>
              </a:solidFill>
              <a:highlight>
                <a:schemeClr val="lt1"/>
              </a:highlight>
              <a:latin typeface="Roboto Condensed" panose="02000000000000000000" pitchFamily="2" charset="0"/>
              <a:ea typeface="Roboto Condensed" panose="02000000000000000000" pitchFamily="2" charset="0"/>
              <a:cs typeface="Roboto Condensed" panose="02000000000000000000" pitchFamily="2" charset="0"/>
              <a:sym typeface="Roboto"/>
            </a:endParaRPr>
          </a:p>
        </p:txBody>
      </p:sp>
    </p:spTree>
    <p:extLst>
      <p:ext uri="{BB962C8B-B14F-4D97-AF65-F5344CB8AC3E}">
        <p14:creationId xmlns:p14="http://schemas.microsoft.com/office/powerpoint/2010/main" val="373255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sp>
        <p:nvSpPr>
          <p:cNvPr id="2288" name="Google Shape;2288;p73"/>
          <p:cNvSpPr/>
          <p:nvPr/>
        </p:nvSpPr>
        <p:spPr>
          <a:xfrm flipH="1">
            <a:off x="6956791" y="4800575"/>
            <a:ext cx="1897934"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3"/>
          <p:cNvSpPr txBox="1">
            <a:spLocks noGrp="1"/>
          </p:cNvSpPr>
          <p:nvPr>
            <p:ph type="ctrTitle"/>
          </p:nvPr>
        </p:nvSpPr>
        <p:spPr>
          <a:xfrm>
            <a:off x="430700" y="367857"/>
            <a:ext cx="4858896"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2291" name="Google Shape;2291;p73"/>
          <p:cNvGrpSpPr/>
          <p:nvPr/>
        </p:nvGrpSpPr>
        <p:grpSpPr>
          <a:xfrm>
            <a:off x="4571992" y="824881"/>
            <a:ext cx="4142618" cy="4161334"/>
            <a:chOff x="4571992" y="824881"/>
            <a:chExt cx="4142618" cy="4161334"/>
          </a:xfrm>
        </p:grpSpPr>
        <p:sp>
          <p:nvSpPr>
            <p:cNvPr id="2292" name="Google Shape;2292;p73"/>
            <p:cNvSpPr/>
            <p:nvPr/>
          </p:nvSpPr>
          <p:spPr>
            <a:xfrm flipH="1">
              <a:off x="4571992" y="4638300"/>
              <a:ext cx="2335383"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3" name="Google Shape;2293;p73"/>
            <p:cNvGrpSpPr/>
            <p:nvPr/>
          </p:nvGrpSpPr>
          <p:grpSpPr>
            <a:xfrm>
              <a:off x="4891091" y="824881"/>
              <a:ext cx="3823519" cy="4161334"/>
              <a:chOff x="4891091" y="930706"/>
              <a:chExt cx="3823519" cy="4161334"/>
            </a:xfrm>
          </p:grpSpPr>
          <p:sp>
            <p:nvSpPr>
              <p:cNvPr id="2294" name="Google Shape;2294;p73"/>
              <p:cNvSpPr/>
              <p:nvPr/>
            </p:nvSpPr>
            <p:spPr>
              <a:xfrm>
                <a:off x="5812904" y="4615796"/>
                <a:ext cx="674056" cy="341551"/>
              </a:xfrm>
              <a:custGeom>
                <a:avLst/>
                <a:gdLst/>
                <a:ahLst/>
                <a:cxnLst/>
                <a:rect l="l" t="t" r="r" b="b"/>
                <a:pathLst>
                  <a:path w="3428" h="1737" extrusionOk="0">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3"/>
              <p:cNvSpPr/>
              <p:nvPr/>
            </p:nvSpPr>
            <p:spPr>
              <a:xfrm>
                <a:off x="4891091" y="4238655"/>
                <a:ext cx="546835" cy="633157"/>
              </a:xfrm>
              <a:custGeom>
                <a:avLst/>
                <a:gdLst/>
                <a:ahLst/>
                <a:cxnLst/>
                <a:rect l="l" t="t" r="r" b="b"/>
                <a:pathLst>
                  <a:path w="2781" h="3220" extrusionOk="0">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3"/>
              <p:cNvSpPr/>
              <p:nvPr/>
            </p:nvSpPr>
            <p:spPr>
              <a:xfrm>
                <a:off x="5815264" y="4295088"/>
                <a:ext cx="671697" cy="662258"/>
              </a:xfrm>
              <a:custGeom>
                <a:avLst/>
                <a:gdLst/>
                <a:ahLst/>
                <a:cxnLst/>
                <a:rect l="l" t="t" r="r" b="b"/>
                <a:pathLst>
                  <a:path w="3416" h="3368" extrusionOk="0">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3"/>
              <p:cNvSpPr/>
              <p:nvPr/>
            </p:nvSpPr>
            <p:spPr>
              <a:xfrm>
                <a:off x="5817427" y="2436715"/>
                <a:ext cx="520290" cy="2274841"/>
              </a:xfrm>
              <a:custGeom>
                <a:avLst/>
                <a:gdLst/>
                <a:ahLst/>
                <a:cxnLst/>
                <a:rect l="l" t="t" r="r" b="b"/>
                <a:pathLst>
                  <a:path w="2646" h="11569" extrusionOk="0">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3"/>
              <p:cNvSpPr/>
              <p:nvPr/>
            </p:nvSpPr>
            <p:spPr>
              <a:xfrm>
                <a:off x="5820996" y="2382563"/>
                <a:ext cx="429249" cy="1437187"/>
              </a:xfrm>
              <a:custGeom>
                <a:avLst/>
                <a:gdLst/>
                <a:ahLst/>
                <a:cxnLst/>
                <a:rect l="l" t="t" r="r" b="b"/>
                <a:pathLst>
                  <a:path w="2183" h="7309" extrusionOk="0">
                    <a:moveTo>
                      <a:pt x="1" y="1"/>
                    </a:moveTo>
                    <a:cubicBezTo>
                      <a:pt x="1" y="1"/>
                      <a:pt x="404" y="5598"/>
                      <a:pt x="442" y="6025"/>
                    </a:cubicBezTo>
                    <a:cubicBezTo>
                      <a:pt x="448" y="6120"/>
                      <a:pt x="407" y="6642"/>
                      <a:pt x="345" y="7309"/>
                    </a:cubicBezTo>
                    <a:lnTo>
                      <a:pt x="2183" y="22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3"/>
              <p:cNvSpPr/>
              <p:nvPr/>
            </p:nvSpPr>
            <p:spPr>
              <a:xfrm>
                <a:off x="5014773" y="2423147"/>
                <a:ext cx="1292072" cy="2097872"/>
              </a:xfrm>
              <a:custGeom>
                <a:avLst/>
                <a:gdLst/>
                <a:ahLst/>
                <a:cxnLst/>
                <a:rect l="l" t="t" r="r" b="b"/>
                <a:pathLst>
                  <a:path w="6571" h="10669" extrusionOk="0">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3"/>
              <p:cNvSpPr/>
              <p:nvPr/>
            </p:nvSpPr>
            <p:spPr>
              <a:xfrm>
                <a:off x="7570602" y="1809850"/>
                <a:ext cx="4129" cy="1376"/>
              </a:xfrm>
              <a:custGeom>
                <a:avLst/>
                <a:gdLst/>
                <a:ahLst/>
                <a:cxnLst/>
                <a:rect l="l" t="t" r="r" b="b"/>
                <a:pathLst>
                  <a:path w="21" h="7" extrusionOk="0">
                    <a:moveTo>
                      <a:pt x="3" y="1"/>
                    </a:moveTo>
                    <a:cubicBezTo>
                      <a:pt x="0" y="1"/>
                      <a:pt x="0" y="4"/>
                      <a:pt x="0" y="7"/>
                    </a:cubicBez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3"/>
              <p:cNvSpPr/>
              <p:nvPr/>
            </p:nvSpPr>
            <p:spPr>
              <a:xfrm>
                <a:off x="7688975" y="4802400"/>
                <a:ext cx="2360" cy="1376"/>
              </a:xfrm>
              <a:custGeom>
                <a:avLst/>
                <a:gdLst/>
                <a:ahLst/>
                <a:cxnLst/>
                <a:rect l="l" t="t" r="r" b="b"/>
                <a:pathLst>
                  <a:path w="12" h="7" extrusionOk="0">
                    <a:moveTo>
                      <a:pt x="0" y="0"/>
                    </a:moveTo>
                    <a:lnTo>
                      <a:pt x="0" y="6"/>
                    </a:lnTo>
                    <a:lnTo>
                      <a:pt x="12" y="6"/>
                    </a:lnTo>
                    <a:lnTo>
                      <a:pt x="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3"/>
              <p:cNvSpPr/>
              <p:nvPr/>
            </p:nvSpPr>
            <p:spPr>
              <a:xfrm>
                <a:off x="7409560" y="4414641"/>
                <a:ext cx="757625" cy="677202"/>
              </a:xfrm>
              <a:custGeom>
                <a:avLst/>
                <a:gdLst/>
                <a:ahLst/>
                <a:cxnLst/>
                <a:rect l="l" t="t" r="r" b="b"/>
                <a:pathLst>
                  <a:path w="3853" h="3444" extrusionOk="0">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3"/>
              <p:cNvSpPr/>
              <p:nvPr/>
            </p:nvSpPr>
            <p:spPr>
              <a:xfrm>
                <a:off x="7409560" y="4761501"/>
                <a:ext cx="757625" cy="330343"/>
              </a:xfrm>
              <a:custGeom>
                <a:avLst/>
                <a:gdLst/>
                <a:ahLst/>
                <a:cxnLst/>
                <a:rect l="l" t="t" r="r" b="b"/>
                <a:pathLst>
                  <a:path w="3853" h="1680" extrusionOk="0">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3"/>
              <p:cNvSpPr/>
              <p:nvPr/>
            </p:nvSpPr>
            <p:spPr>
              <a:xfrm>
                <a:off x="7409560" y="4846053"/>
                <a:ext cx="755855" cy="245987"/>
              </a:xfrm>
              <a:custGeom>
                <a:avLst/>
                <a:gdLst/>
                <a:ahLst/>
                <a:cxnLst/>
                <a:rect l="l" t="t" r="r" b="b"/>
                <a:pathLst>
                  <a:path w="3844" h="1251" extrusionOk="0">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3"/>
              <p:cNvSpPr/>
              <p:nvPr/>
            </p:nvSpPr>
            <p:spPr>
              <a:xfrm>
                <a:off x="7437678" y="5055466"/>
                <a:ext cx="682315" cy="10422"/>
              </a:xfrm>
              <a:custGeom>
                <a:avLst/>
                <a:gdLst/>
                <a:ahLst/>
                <a:cxnLst/>
                <a:rect l="l" t="t" r="r" b="b"/>
                <a:pathLst>
                  <a:path w="3470" h="53" extrusionOk="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3"/>
              <p:cNvSpPr/>
              <p:nvPr/>
            </p:nvSpPr>
            <p:spPr>
              <a:xfrm>
                <a:off x="7684256" y="4845266"/>
                <a:ext cx="136463" cy="35001"/>
              </a:xfrm>
              <a:custGeom>
                <a:avLst/>
                <a:gdLst/>
                <a:ahLst/>
                <a:cxnLst/>
                <a:rect l="l" t="t" r="r" b="b"/>
                <a:pathLst>
                  <a:path w="694" h="178" extrusionOk="0">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3"/>
              <p:cNvSpPr/>
              <p:nvPr/>
            </p:nvSpPr>
            <p:spPr>
              <a:xfrm>
                <a:off x="7652794" y="4865126"/>
                <a:ext cx="136463" cy="34804"/>
              </a:xfrm>
              <a:custGeom>
                <a:avLst/>
                <a:gdLst/>
                <a:ahLst/>
                <a:cxnLst/>
                <a:rect l="l" t="t" r="r" b="b"/>
                <a:pathLst>
                  <a:path w="694" h="177" extrusionOk="0">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3"/>
              <p:cNvSpPr/>
              <p:nvPr/>
            </p:nvSpPr>
            <p:spPr>
              <a:xfrm>
                <a:off x="7620743" y="4884593"/>
                <a:ext cx="136856" cy="35197"/>
              </a:xfrm>
              <a:custGeom>
                <a:avLst/>
                <a:gdLst/>
                <a:ahLst/>
                <a:cxnLst/>
                <a:rect l="l" t="t" r="r" b="b"/>
                <a:pathLst>
                  <a:path w="696" h="179" extrusionOk="0">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3"/>
              <p:cNvSpPr/>
              <p:nvPr/>
            </p:nvSpPr>
            <p:spPr>
              <a:xfrm>
                <a:off x="7804398" y="4846053"/>
                <a:ext cx="361017" cy="243234"/>
              </a:xfrm>
              <a:custGeom>
                <a:avLst/>
                <a:gdLst/>
                <a:ahLst/>
                <a:cxnLst/>
                <a:rect l="l" t="t" r="r" b="b"/>
                <a:pathLst>
                  <a:path w="1836" h="1237" extrusionOk="0">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3"/>
              <p:cNvSpPr/>
              <p:nvPr/>
            </p:nvSpPr>
            <p:spPr>
              <a:xfrm>
                <a:off x="7627625" y="2490199"/>
                <a:ext cx="776698" cy="2358410"/>
              </a:xfrm>
              <a:custGeom>
                <a:avLst/>
                <a:gdLst/>
                <a:ahLst/>
                <a:cxnLst/>
                <a:rect l="l" t="t" r="r" b="b"/>
                <a:pathLst>
                  <a:path w="3950" h="11994" extrusionOk="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3"/>
              <p:cNvSpPr/>
              <p:nvPr/>
            </p:nvSpPr>
            <p:spPr>
              <a:xfrm>
                <a:off x="7725548" y="4763270"/>
                <a:ext cx="433968" cy="9045"/>
              </a:xfrm>
              <a:custGeom>
                <a:avLst/>
                <a:gdLst/>
                <a:ahLst/>
                <a:cxnLst/>
                <a:rect l="l" t="t" r="r" b="b"/>
                <a:pathLst>
                  <a:path w="2207" h="46" extrusionOk="0">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3"/>
              <p:cNvSpPr/>
              <p:nvPr/>
            </p:nvSpPr>
            <p:spPr>
              <a:xfrm>
                <a:off x="7990806" y="2592054"/>
                <a:ext cx="330932" cy="2126580"/>
              </a:xfrm>
              <a:custGeom>
                <a:avLst/>
                <a:gdLst/>
                <a:ahLst/>
                <a:cxnLst/>
                <a:rect l="l" t="t" r="r" b="b"/>
                <a:pathLst>
                  <a:path w="1683" h="10815" extrusionOk="0">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3"/>
              <p:cNvSpPr/>
              <p:nvPr/>
            </p:nvSpPr>
            <p:spPr>
              <a:xfrm>
                <a:off x="8042717" y="2490199"/>
                <a:ext cx="361607" cy="1146957"/>
              </a:xfrm>
              <a:custGeom>
                <a:avLst/>
                <a:gdLst/>
                <a:ahLst/>
                <a:cxnLst/>
                <a:rect l="l" t="t" r="r" b="b"/>
                <a:pathLst>
                  <a:path w="1839" h="5833" extrusionOk="0">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3"/>
              <p:cNvSpPr/>
              <p:nvPr/>
            </p:nvSpPr>
            <p:spPr>
              <a:xfrm>
                <a:off x="7919231" y="2583992"/>
                <a:ext cx="88091" cy="176576"/>
              </a:xfrm>
              <a:custGeom>
                <a:avLst/>
                <a:gdLst/>
                <a:ahLst/>
                <a:cxnLst/>
                <a:rect l="l" t="t" r="r" b="b"/>
                <a:pathLst>
                  <a:path w="448" h="898" extrusionOk="0">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3"/>
              <p:cNvSpPr/>
              <p:nvPr/>
            </p:nvSpPr>
            <p:spPr>
              <a:xfrm>
                <a:off x="7912153" y="4414641"/>
                <a:ext cx="757428" cy="677202"/>
              </a:xfrm>
              <a:custGeom>
                <a:avLst/>
                <a:gdLst/>
                <a:ahLst/>
                <a:cxnLst/>
                <a:rect l="l" t="t" r="r" b="b"/>
                <a:pathLst>
                  <a:path w="3852" h="3444" extrusionOk="0">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3"/>
              <p:cNvSpPr/>
              <p:nvPr/>
            </p:nvSpPr>
            <p:spPr>
              <a:xfrm>
                <a:off x="7912153" y="4761501"/>
                <a:ext cx="757428" cy="330343"/>
              </a:xfrm>
              <a:custGeom>
                <a:avLst/>
                <a:gdLst/>
                <a:ahLst/>
                <a:cxnLst/>
                <a:rect l="l" t="t" r="r" b="b"/>
                <a:pathLst>
                  <a:path w="3852" h="1680" extrusionOk="0">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3"/>
              <p:cNvSpPr/>
              <p:nvPr/>
            </p:nvSpPr>
            <p:spPr>
              <a:xfrm>
                <a:off x="7912153" y="4846053"/>
                <a:ext cx="756249" cy="245987"/>
              </a:xfrm>
              <a:custGeom>
                <a:avLst/>
                <a:gdLst/>
                <a:ahLst/>
                <a:cxnLst/>
                <a:rect l="l" t="t" r="r" b="b"/>
                <a:pathLst>
                  <a:path w="3846" h="1251" extrusionOk="0">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3"/>
              <p:cNvSpPr/>
              <p:nvPr/>
            </p:nvSpPr>
            <p:spPr>
              <a:xfrm>
                <a:off x="7940074" y="5055466"/>
                <a:ext cx="682315" cy="10422"/>
              </a:xfrm>
              <a:custGeom>
                <a:avLst/>
                <a:gdLst/>
                <a:ahLst/>
                <a:cxnLst/>
                <a:rect l="l" t="t" r="r" b="b"/>
                <a:pathLst>
                  <a:path w="3470" h="53" extrusionOk="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3"/>
              <p:cNvSpPr/>
              <p:nvPr/>
            </p:nvSpPr>
            <p:spPr>
              <a:xfrm>
                <a:off x="8186848" y="4845266"/>
                <a:ext cx="136266" cy="35001"/>
              </a:xfrm>
              <a:custGeom>
                <a:avLst/>
                <a:gdLst/>
                <a:ahLst/>
                <a:cxnLst/>
                <a:rect l="l" t="t" r="r" b="b"/>
                <a:pathLst>
                  <a:path w="693" h="178" extrusionOk="0">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3"/>
              <p:cNvSpPr/>
              <p:nvPr/>
            </p:nvSpPr>
            <p:spPr>
              <a:xfrm>
                <a:off x="8155190" y="4865126"/>
                <a:ext cx="136463" cy="34804"/>
              </a:xfrm>
              <a:custGeom>
                <a:avLst/>
                <a:gdLst/>
                <a:ahLst/>
                <a:cxnLst/>
                <a:rect l="l" t="t" r="r" b="b"/>
                <a:pathLst>
                  <a:path w="694" h="177" extrusionOk="0">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3"/>
              <p:cNvSpPr/>
              <p:nvPr/>
            </p:nvSpPr>
            <p:spPr>
              <a:xfrm>
                <a:off x="8121960" y="4884593"/>
                <a:ext cx="137643" cy="35197"/>
              </a:xfrm>
              <a:custGeom>
                <a:avLst/>
                <a:gdLst/>
                <a:ahLst/>
                <a:cxnLst/>
                <a:rect l="l" t="t" r="r" b="b"/>
                <a:pathLst>
                  <a:path w="700" h="179" extrusionOk="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3"/>
              <p:cNvSpPr/>
              <p:nvPr/>
            </p:nvSpPr>
            <p:spPr>
              <a:xfrm>
                <a:off x="8009486" y="2489609"/>
                <a:ext cx="705124" cy="2368242"/>
              </a:xfrm>
              <a:custGeom>
                <a:avLst/>
                <a:gdLst/>
                <a:ahLst/>
                <a:cxnLst/>
                <a:rect l="l" t="t" r="r" b="b"/>
                <a:pathLst>
                  <a:path w="3586" h="12044" extrusionOk="0">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3"/>
              <p:cNvSpPr/>
              <p:nvPr/>
            </p:nvSpPr>
            <p:spPr>
              <a:xfrm>
                <a:off x="8249181" y="4767203"/>
                <a:ext cx="433968" cy="9832"/>
              </a:xfrm>
              <a:custGeom>
                <a:avLst/>
                <a:gdLst/>
                <a:ahLst/>
                <a:cxnLst/>
                <a:rect l="l" t="t" r="r" b="b"/>
                <a:pathLst>
                  <a:path w="2207" h="50" extrusionOk="0">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3"/>
              <p:cNvSpPr/>
              <p:nvPr/>
            </p:nvSpPr>
            <p:spPr>
              <a:xfrm>
                <a:off x="8457021" y="2517137"/>
                <a:ext cx="176576" cy="2205430"/>
              </a:xfrm>
              <a:custGeom>
                <a:avLst/>
                <a:gdLst/>
                <a:ahLst/>
                <a:cxnLst/>
                <a:rect l="l" t="t" r="r" b="b"/>
                <a:pathLst>
                  <a:path w="898" h="11216" extrusionOk="0">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3"/>
              <p:cNvSpPr/>
              <p:nvPr/>
            </p:nvSpPr>
            <p:spPr>
              <a:xfrm>
                <a:off x="8260192" y="2584386"/>
                <a:ext cx="204301" cy="179132"/>
              </a:xfrm>
              <a:custGeom>
                <a:avLst/>
                <a:gdLst/>
                <a:ahLst/>
                <a:cxnLst/>
                <a:rect l="l" t="t" r="r" b="b"/>
                <a:pathLst>
                  <a:path w="1039" h="911" extrusionOk="0">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3"/>
              <p:cNvSpPr/>
              <p:nvPr/>
            </p:nvSpPr>
            <p:spPr>
              <a:xfrm>
                <a:off x="8075948" y="2571015"/>
                <a:ext cx="68428" cy="332506"/>
              </a:xfrm>
              <a:custGeom>
                <a:avLst/>
                <a:gdLst/>
                <a:ahLst/>
                <a:cxnLst/>
                <a:rect l="l" t="t" r="r" b="b"/>
                <a:pathLst>
                  <a:path w="348" h="1691" extrusionOk="0">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3"/>
              <p:cNvSpPr/>
              <p:nvPr/>
            </p:nvSpPr>
            <p:spPr>
              <a:xfrm>
                <a:off x="8037014" y="2861638"/>
                <a:ext cx="172053" cy="97923"/>
              </a:xfrm>
              <a:custGeom>
                <a:avLst/>
                <a:gdLst/>
                <a:ahLst/>
                <a:cxnLst/>
                <a:rect l="l" t="t" r="r" b="b"/>
                <a:pathLst>
                  <a:path w="875" h="498" extrusionOk="0">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3"/>
              <p:cNvSpPr/>
              <p:nvPr/>
            </p:nvSpPr>
            <p:spPr>
              <a:xfrm>
                <a:off x="7305935" y="1848390"/>
                <a:ext cx="848666" cy="563352"/>
              </a:xfrm>
              <a:custGeom>
                <a:avLst/>
                <a:gdLst/>
                <a:ahLst/>
                <a:cxnLst/>
                <a:rect l="l" t="t" r="r" b="b"/>
                <a:pathLst>
                  <a:path w="4316" h="2865" extrusionOk="0">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3"/>
              <p:cNvSpPr/>
              <p:nvPr/>
            </p:nvSpPr>
            <p:spPr>
              <a:xfrm>
                <a:off x="7157280" y="1613414"/>
                <a:ext cx="425709" cy="443800"/>
              </a:xfrm>
              <a:custGeom>
                <a:avLst/>
                <a:gdLst/>
                <a:ahLst/>
                <a:cxnLst/>
                <a:rect l="l" t="t" r="r" b="b"/>
                <a:pathLst>
                  <a:path w="2165" h="2257" extrusionOk="0">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3"/>
              <p:cNvSpPr/>
              <p:nvPr/>
            </p:nvSpPr>
            <p:spPr>
              <a:xfrm>
                <a:off x="7230428" y="1713894"/>
                <a:ext cx="77473" cy="163205"/>
              </a:xfrm>
              <a:custGeom>
                <a:avLst/>
                <a:gdLst/>
                <a:ahLst/>
                <a:cxnLst/>
                <a:rect l="l" t="t" r="r" b="b"/>
                <a:pathLst>
                  <a:path w="394" h="830" extrusionOk="0">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3"/>
              <p:cNvSpPr/>
              <p:nvPr/>
            </p:nvSpPr>
            <p:spPr>
              <a:xfrm>
                <a:off x="7149022" y="1574481"/>
                <a:ext cx="398377" cy="367113"/>
              </a:xfrm>
              <a:custGeom>
                <a:avLst/>
                <a:gdLst/>
                <a:ahLst/>
                <a:cxnLst/>
                <a:rect l="l" t="t" r="r" b="b"/>
                <a:pathLst>
                  <a:path w="2026" h="1867" extrusionOk="0">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3"/>
              <p:cNvSpPr/>
              <p:nvPr/>
            </p:nvSpPr>
            <p:spPr>
              <a:xfrm>
                <a:off x="7160623" y="1571728"/>
                <a:ext cx="396804" cy="367113"/>
              </a:xfrm>
              <a:custGeom>
                <a:avLst/>
                <a:gdLst/>
                <a:ahLst/>
                <a:cxnLst/>
                <a:rect l="l" t="t" r="r" b="b"/>
                <a:pathLst>
                  <a:path w="2018" h="1867" extrusionOk="0">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3"/>
              <p:cNvSpPr/>
              <p:nvPr/>
            </p:nvSpPr>
            <p:spPr>
              <a:xfrm>
                <a:off x="7171831" y="1582936"/>
                <a:ext cx="197222" cy="83176"/>
              </a:xfrm>
              <a:custGeom>
                <a:avLst/>
                <a:gdLst/>
                <a:ahLst/>
                <a:cxnLst/>
                <a:rect l="l" t="t" r="r" b="b"/>
                <a:pathLst>
                  <a:path w="1003" h="423" extrusionOk="0">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3"/>
              <p:cNvSpPr/>
              <p:nvPr/>
            </p:nvSpPr>
            <p:spPr>
              <a:xfrm>
                <a:off x="7248125" y="1601223"/>
                <a:ext cx="20646" cy="7275"/>
              </a:xfrm>
              <a:custGeom>
                <a:avLst/>
                <a:gdLst/>
                <a:ahLst/>
                <a:cxnLst/>
                <a:rect l="l" t="t" r="r" b="b"/>
                <a:pathLst>
                  <a:path w="105" h="37" extrusionOk="0">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3"/>
              <p:cNvSpPr/>
              <p:nvPr/>
            </p:nvSpPr>
            <p:spPr>
              <a:xfrm>
                <a:off x="7199163" y="1621083"/>
                <a:ext cx="183851" cy="66658"/>
              </a:xfrm>
              <a:custGeom>
                <a:avLst/>
                <a:gdLst/>
                <a:ahLst/>
                <a:cxnLst/>
                <a:rect l="l" t="t" r="r" b="b"/>
                <a:pathLst>
                  <a:path w="935" h="339" extrusionOk="0">
                    <a:moveTo>
                      <a:pt x="863" y="0"/>
                    </a:moveTo>
                    <a:lnTo>
                      <a:pt x="1" y="229"/>
                    </a:lnTo>
                    <a:lnTo>
                      <a:pt x="72" y="338"/>
                    </a:lnTo>
                    <a:lnTo>
                      <a:pt x="935" y="107"/>
                    </a:lnTo>
                    <a:lnTo>
                      <a:pt x="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3"/>
              <p:cNvSpPr/>
              <p:nvPr/>
            </p:nvSpPr>
            <p:spPr>
              <a:xfrm>
                <a:off x="7358829" y="1858812"/>
                <a:ext cx="183261" cy="68035"/>
              </a:xfrm>
              <a:custGeom>
                <a:avLst/>
                <a:gdLst/>
                <a:ahLst/>
                <a:cxnLst/>
                <a:rect l="l" t="t" r="r" b="b"/>
                <a:pathLst>
                  <a:path w="932" h="346" extrusionOk="0">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3"/>
              <p:cNvSpPr/>
              <p:nvPr/>
            </p:nvSpPr>
            <p:spPr>
              <a:xfrm>
                <a:off x="7422538" y="1712714"/>
                <a:ext cx="173233" cy="255426"/>
              </a:xfrm>
              <a:custGeom>
                <a:avLst/>
                <a:gdLst/>
                <a:ahLst/>
                <a:cxnLst/>
                <a:rect l="l" t="t" r="r" b="b"/>
                <a:pathLst>
                  <a:path w="881" h="1299" extrusionOk="0">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3"/>
              <p:cNvSpPr/>
              <p:nvPr/>
            </p:nvSpPr>
            <p:spPr>
              <a:xfrm>
                <a:off x="7350177" y="1843671"/>
                <a:ext cx="811306" cy="577903"/>
              </a:xfrm>
              <a:custGeom>
                <a:avLst/>
                <a:gdLst/>
                <a:ahLst/>
                <a:cxnLst/>
                <a:rect l="l" t="t" r="r" b="b"/>
                <a:pathLst>
                  <a:path w="4126" h="2939" extrusionOk="0">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3"/>
              <p:cNvSpPr/>
              <p:nvPr/>
            </p:nvSpPr>
            <p:spPr>
              <a:xfrm>
                <a:off x="7405627" y="2005303"/>
                <a:ext cx="211773" cy="164385"/>
              </a:xfrm>
              <a:custGeom>
                <a:avLst/>
                <a:gdLst/>
                <a:ahLst/>
                <a:cxnLst/>
                <a:rect l="l" t="t" r="r" b="b"/>
                <a:pathLst>
                  <a:path w="1077" h="836" extrusionOk="0">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3"/>
              <p:cNvSpPr/>
              <p:nvPr/>
            </p:nvSpPr>
            <p:spPr>
              <a:xfrm>
                <a:off x="7944794" y="1833250"/>
                <a:ext cx="603662" cy="799508"/>
              </a:xfrm>
              <a:custGeom>
                <a:avLst/>
                <a:gdLst/>
                <a:ahLst/>
                <a:cxnLst/>
                <a:rect l="l" t="t" r="r" b="b"/>
                <a:pathLst>
                  <a:path w="3070" h="4066" extrusionOk="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3"/>
              <p:cNvSpPr/>
              <p:nvPr/>
            </p:nvSpPr>
            <p:spPr>
              <a:xfrm>
                <a:off x="7952462" y="1839149"/>
                <a:ext cx="592454" cy="798721"/>
              </a:xfrm>
              <a:custGeom>
                <a:avLst/>
                <a:gdLst/>
                <a:ahLst/>
                <a:cxnLst/>
                <a:rect l="l" t="t" r="r" b="b"/>
                <a:pathLst>
                  <a:path w="3013" h="4062" extrusionOk="0">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3"/>
              <p:cNvSpPr/>
              <p:nvPr/>
            </p:nvSpPr>
            <p:spPr>
              <a:xfrm>
                <a:off x="8000834" y="2082580"/>
                <a:ext cx="187784" cy="153570"/>
              </a:xfrm>
              <a:custGeom>
                <a:avLst/>
                <a:gdLst/>
                <a:ahLst/>
                <a:cxnLst/>
                <a:rect l="l" t="t" r="r" b="b"/>
                <a:pathLst>
                  <a:path w="955" h="781" extrusionOk="0">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3"/>
              <p:cNvSpPr/>
              <p:nvPr/>
            </p:nvSpPr>
            <p:spPr>
              <a:xfrm>
                <a:off x="8050385" y="1719596"/>
                <a:ext cx="162222" cy="234583"/>
              </a:xfrm>
              <a:custGeom>
                <a:avLst/>
                <a:gdLst/>
                <a:ahLst/>
                <a:cxnLst/>
                <a:rect l="l" t="t" r="r" b="b"/>
                <a:pathLst>
                  <a:path w="825" h="1193" extrusionOk="0">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3"/>
              <p:cNvSpPr/>
              <p:nvPr/>
            </p:nvSpPr>
            <p:spPr>
              <a:xfrm>
                <a:off x="8050975" y="1720776"/>
                <a:ext cx="142952" cy="140396"/>
              </a:xfrm>
              <a:custGeom>
                <a:avLst/>
                <a:gdLst/>
                <a:ahLst/>
                <a:cxnLst/>
                <a:rect l="l" t="t" r="r" b="b"/>
                <a:pathLst>
                  <a:path w="727" h="714" extrusionOk="0">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3"/>
              <p:cNvSpPr/>
              <p:nvPr/>
            </p:nvSpPr>
            <p:spPr>
              <a:xfrm>
                <a:off x="7937322" y="1459451"/>
                <a:ext cx="290426" cy="359837"/>
              </a:xfrm>
              <a:custGeom>
                <a:avLst/>
                <a:gdLst/>
                <a:ahLst/>
                <a:cxnLst/>
                <a:rect l="l" t="t" r="r" b="b"/>
                <a:pathLst>
                  <a:path w="1477" h="1830" extrusionOk="0">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3"/>
              <p:cNvSpPr/>
              <p:nvPr/>
            </p:nvSpPr>
            <p:spPr>
              <a:xfrm>
                <a:off x="8034655" y="1730017"/>
                <a:ext cx="21630" cy="10225"/>
              </a:xfrm>
              <a:custGeom>
                <a:avLst/>
                <a:gdLst/>
                <a:ahLst/>
                <a:cxnLst/>
                <a:rect l="l" t="t" r="r" b="b"/>
                <a:pathLst>
                  <a:path w="110" h="52" extrusionOk="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3"/>
              <p:cNvSpPr/>
              <p:nvPr/>
            </p:nvSpPr>
            <p:spPr>
              <a:xfrm>
                <a:off x="7970749" y="1568189"/>
                <a:ext cx="127025" cy="141575"/>
              </a:xfrm>
              <a:custGeom>
                <a:avLst/>
                <a:gdLst/>
                <a:ahLst/>
                <a:cxnLst/>
                <a:rect l="l" t="t" r="r" b="b"/>
                <a:pathLst>
                  <a:path w="646" h="720" extrusionOk="0">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3"/>
              <p:cNvSpPr/>
              <p:nvPr/>
            </p:nvSpPr>
            <p:spPr>
              <a:xfrm>
                <a:off x="8013025" y="1699146"/>
                <a:ext cx="36377" cy="25366"/>
              </a:xfrm>
              <a:custGeom>
                <a:avLst/>
                <a:gdLst/>
                <a:ahLst/>
                <a:cxnLst/>
                <a:rect l="l" t="t" r="r" b="b"/>
                <a:pathLst>
                  <a:path w="185" h="129" extrusionOk="0">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3"/>
              <p:cNvSpPr/>
              <p:nvPr/>
            </p:nvSpPr>
            <p:spPr>
              <a:xfrm>
                <a:off x="8027576" y="1709371"/>
                <a:ext cx="21826" cy="15141"/>
              </a:xfrm>
              <a:custGeom>
                <a:avLst/>
                <a:gdLst/>
                <a:ahLst/>
                <a:cxnLst/>
                <a:rect l="l" t="t" r="r" b="b"/>
                <a:pathLst>
                  <a:path w="111" h="77" extrusionOk="0">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3"/>
              <p:cNvSpPr/>
              <p:nvPr/>
            </p:nvSpPr>
            <p:spPr>
              <a:xfrm>
                <a:off x="7954822" y="1435462"/>
                <a:ext cx="327196" cy="261521"/>
              </a:xfrm>
              <a:custGeom>
                <a:avLst/>
                <a:gdLst/>
                <a:ahLst/>
                <a:cxnLst/>
                <a:rect l="l" t="t" r="r" b="b"/>
                <a:pathLst>
                  <a:path w="1664" h="1330" extrusionOk="0">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3"/>
              <p:cNvSpPr/>
              <p:nvPr/>
            </p:nvSpPr>
            <p:spPr>
              <a:xfrm>
                <a:off x="8064936" y="1506250"/>
                <a:ext cx="112670" cy="98906"/>
              </a:xfrm>
              <a:custGeom>
                <a:avLst/>
                <a:gdLst/>
                <a:ahLst/>
                <a:cxnLst/>
                <a:rect l="l" t="t" r="r" b="b"/>
                <a:pathLst>
                  <a:path w="573" h="503" extrusionOk="0">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3"/>
              <p:cNvSpPr/>
              <p:nvPr/>
            </p:nvSpPr>
            <p:spPr>
              <a:xfrm>
                <a:off x="8007716" y="1509199"/>
                <a:ext cx="62726" cy="43259"/>
              </a:xfrm>
              <a:custGeom>
                <a:avLst/>
                <a:gdLst/>
                <a:ahLst/>
                <a:cxnLst/>
                <a:rect l="l" t="t" r="r" b="b"/>
                <a:pathLst>
                  <a:path w="319" h="220" extrusionOk="0">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3"/>
              <p:cNvSpPr/>
              <p:nvPr/>
            </p:nvSpPr>
            <p:spPr>
              <a:xfrm>
                <a:off x="8162859" y="1640353"/>
                <a:ext cx="89468" cy="96350"/>
              </a:xfrm>
              <a:custGeom>
                <a:avLst/>
                <a:gdLst/>
                <a:ahLst/>
                <a:cxnLst/>
                <a:rect l="l" t="t" r="r" b="b"/>
                <a:pathLst>
                  <a:path w="455" h="490" extrusionOk="0">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3"/>
              <p:cNvSpPr/>
              <p:nvPr/>
            </p:nvSpPr>
            <p:spPr>
              <a:xfrm>
                <a:off x="8176427" y="1662376"/>
                <a:ext cx="45422" cy="59383"/>
              </a:xfrm>
              <a:custGeom>
                <a:avLst/>
                <a:gdLst/>
                <a:ahLst/>
                <a:cxnLst/>
                <a:rect l="l" t="t" r="r" b="b"/>
                <a:pathLst>
                  <a:path w="231" h="302" extrusionOk="0">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3"/>
              <p:cNvSpPr/>
              <p:nvPr/>
            </p:nvSpPr>
            <p:spPr>
              <a:xfrm>
                <a:off x="7711194" y="1907183"/>
                <a:ext cx="644758" cy="734422"/>
              </a:xfrm>
              <a:custGeom>
                <a:avLst/>
                <a:gdLst/>
                <a:ahLst/>
                <a:cxnLst/>
                <a:rect l="l" t="t" r="r" b="b"/>
                <a:pathLst>
                  <a:path w="3279" h="3735" extrusionOk="0">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3"/>
              <p:cNvSpPr/>
              <p:nvPr/>
            </p:nvSpPr>
            <p:spPr>
              <a:xfrm>
                <a:off x="7420768" y="2212357"/>
                <a:ext cx="254836" cy="192896"/>
              </a:xfrm>
              <a:custGeom>
                <a:avLst/>
                <a:gdLst/>
                <a:ahLst/>
                <a:cxnLst/>
                <a:rect l="l" t="t" r="r" b="b"/>
                <a:pathLst>
                  <a:path w="1296" h="981" extrusionOk="0">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3"/>
              <p:cNvSpPr/>
              <p:nvPr/>
            </p:nvSpPr>
            <p:spPr>
              <a:xfrm>
                <a:off x="7311637" y="2291010"/>
                <a:ext cx="592650" cy="342534"/>
              </a:xfrm>
              <a:custGeom>
                <a:avLst/>
                <a:gdLst/>
                <a:ahLst/>
                <a:cxnLst/>
                <a:rect l="l" t="t" r="r" b="b"/>
                <a:pathLst>
                  <a:path w="3014" h="1742" extrusionOk="0">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3"/>
              <p:cNvSpPr/>
              <p:nvPr/>
            </p:nvSpPr>
            <p:spPr>
              <a:xfrm>
                <a:off x="7372396" y="2298482"/>
                <a:ext cx="285707" cy="378714"/>
              </a:xfrm>
              <a:custGeom>
                <a:avLst/>
                <a:gdLst/>
                <a:ahLst/>
                <a:cxnLst/>
                <a:rect l="l" t="t" r="r" b="b"/>
                <a:pathLst>
                  <a:path w="1453" h="1926" extrusionOk="0">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3"/>
              <p:cNvSpPr/>
              <p:nvPr/>
            </p:nvSpPr>
            <p:spPr>
              <a:xfrm>
                <a:off x="7471499" y="2432585"/>
                <a:ext cx="98710" cy="138626"/>
              </a:xfrm>
              <a:custGeom>
                <a:avLst/>
                <a:gdLst/>
                <a:ahLst/>
                <a:cxnLst/>
                <a:rect l="l" t="t" r="r" b="b"/>
                <a:pathLst>
                  <a:path w="502" h="705" extrusionOk="0">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3"/>
              <p:cNvSpPr/>
              <p:nvPr/>
            </p:nvSpPr>
            <p:spPr>
              <a:xfrm>
                <a:off x="7527343" y="2485676"/>
                <a:ext cx="90648" cy="143738"/>
              </a:xfrm>
              <a:custGeom>
                <a:avLst/>
                <a:gdLst/>
                <a:ahLst/>
                <a:cxnLst/>
                <a:rect l="l" t="t" r="r" b="b"/>
                <a:pathLst>
                  <a:path w="461" h="731" extrusionOk="0">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3"/>
              <p:cNvSpPr/>
              <p:nvPr/>
            </p:nvSpPr>
            <p:spPr>
              <a:xfrm>
                <a:off x="7789651" y="1899121"/>
                <a:ext cx="589701" cy="770799"/>
              </a:xfrm>
              <a:custGeom>
                <a:avLst/>
                <a:gdLst/>
                <a:ahLst/>
                <a:cxnLst/>
                <a:rect l="l" t="t" r="r" b="b"/>
                <a:pathLst>
                  <a:path w="2999" h="3920" extrusionOk="0">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3"/>
              <p:cNvSpPr/>
              <p:nvPr/>
            </p:nvSpPr>
            <p:spPr>
              <a:xfrm>
                <a:off x="8063756" y="2091035"/>
                <a:ext cx="314415" cy="579476"/>
              </a:xfrm>
              <a:custGeom>
                <a:avLst/>
                <a:gdLst/>
                <a:ahLst/>
                <a:cxnLst/>
                <a:rect l="l" t="t" r="r" b="b"/>
                <a:pathLst>
                  <a:path w="1599" h="2947" extrusionOk="0">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3"/>
              <p:cNvSpPr/>
              <p:nvPr/>
            </p:nvSpPr>
            <p:spPr>
              <a:xfrm>
                <a:off x="7872433" y="2348820"/>
                <a:ext cx="23596" cy="291213"/>
              </a:xfrm>
              <a:custGeom>
                <a:avLst/>
                <a:gdLst/>
                <a:ahLst/>
                <a:cxnLst/>
                <a:rect l="l" t="t" r="r" b="b"/>
                <a:pathLst>
                  <a:path w="120" h="1481" extrusionOk="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3"/>
              <p:cNvSpPr/>
              <p:nvPr/>
            </p:nvSpPr>
            <p:spPr>
              <a:xfrm>
                <a:off x="7789651" y="2125249"/>
                <a:ext cx="387366" cy="220032"/>
              </a:xfrm>
              <a:custGeom>
                <a:avLst/>
                <a:gdLst/>
                <a:ahLst/>
                <a:cxnLst/>
                <a:rect l="l" t="t" r="r" b="b"/>
                <a:pathLst>
                  <a:path w="1970" h="1119" extrusionOk="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3"/>
              <p:cNvSpPr/>
              <p:nvPr/>
            </p:nvSpPr>
            <p:spPr>
              <a:xfrm>
                <a:off x="8153027" y="2140979"/>
                <a:ext cx="6489" cy="57417"/>
              </a:xfrm>
              <a:custGeom>
                <a:avLst/>
                <a:gdLst/>
                <a:ahLst/>
                <a:cxnLst/>
                <a:rect l="l" t="t" r="r" b="b"/>
                <a:pathLst>
                  <a:path w="33" h="292" extrusionOk="0">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3"/>
              <p:cNvSpPr/>
              <p:nvPr/>
            </p:nvSpPr>
            <p:spPr>
              <a:xfrm>
                <a:off x="6733341" y="2147468"/>
                <a:ext cx="126238" cy="11208"/>
              </a:xfrm>
              <a:custGeom>
                <a:avLst/>
                <a:gdLst/>
                <a:ahLst/>
                <a:cxnLst/>
                <a:rect l="l" t="t" r="r" b="b"/>
                <a:pathLst>
                  <a:path w="642" h="57" extrusionOk="0">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3"/>
              <p:cNvSpPr/>
              <p:nvPr/>
            </p:nvSpPr>
            <p:spPr>
              <a:xfrm>
                <a:off x="6765982" y="2251880"/>
                <a:ext cx="112081" cy="57810"/>
              </a:xfrm>
              <a:custGeom>
                <a:avLst/>
                <a:gdLst/>
                <a:ahLst/>
                <a:cxnLst/>
                <a:rect l="l" t="t" r="r" b="b"/>
                <a:pathLst>
                  <a:path w="570" h="294" extrusionOk="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3"/>
              <p:cNvSpPr/>
              <p:nvPr/>
            </p:nvSpPr>
            <p:spPr>
              <a:xfrm>
                <a:off x="6873343" y="2325224"/>
                <a:ext cx="69018" cy="106378"/>
              </a:xfrm>
              <a:custGeom>
                <a:avLst/>
                <a:gdLst/>
                <a:ahLst/>
                <a:cxnLst/>
                <a:rect l="l" t="t" r="r" b="b"/>
                <a:pathLst>
                  <a:path w="351" h="541" extrusionOk="0">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3"/>
              <p:cNvSpPr/>
              <p:nvPr/>
            </p:nvSpPr>
            <p:spPr>
              <a:xfrm>
                <a:off x="6784662" y="1855469"/>
                <a:ext cx="576133" cy="595403"/>
              </a:xfrm>
              <a:custGeom>
                <a:avLst/>
                <a:gdLst/>
                <a:ahLst/>
                <a:cxnLst/>
                <a:rect l="l" t="t" r="r" b="b"/>
                <a:pathLst>
                  <a:path w="2930" h="3028" extrusionOk="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3"/>
              <p:cNvSpPr/>
              <p:nvPr/>
            </p:nvSpPr>
            <p:spPr>
              <a:xfrm>
                <a:off x="5815264" y="4686387"/>
                <a:ext cx="671697" cy="270960"/>
              </a:xfrm>
              <a:custGeom>
                <a:avLst/>
                <a:gdLst/>
                <a:ahLst/>
                <a:cxnLst/>
                <a:rect l="l" t="t" r="r" b="b"/>
                <a:pathLst>
                  <a:path w="3416" h="1378" extrusionOk="0">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3"/>
              <p:cNvSpPr/>
              <p:nvPr/>
            </p:nvSpPr>
            <p:spPr>
              <a:xfrm>
                <a:off x="5852427" y="4843103"/>
                <a:ext cx="608184" cy="90648"/>
              </a:xfrm>
              <a:custGeom>
                <a:avLst/>
                <a:gdLst/>
                <a:ahLst/>
                <a:cxnLst/>
                <a:rect l="l" t="t" r="r" b="b"/>
                <a:pathLst>
                  <a:path w="3093" h="461" extrusionOk="0">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3"/>
              <p:cNvSpPr/>
              <p:nvPr/>
            </p:nvSpPr>
            <p:spPr>
              <a:xfrm>
                <a:off x="5838073" y="4781754"/>
                <a:ext cx="94384" cy="71181"/>
              </a:xfrm>
              <a:custGeom>
                <a:avLst/>
                <a:gdLst/>
                <a:ahLst/>
                <a:cxnLst/>
                <a:rect l="l" t="t" r="r" b="b"/>
                <a:pathLst>
                  <a:path w="480" h="362" extrusionOk="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3"/>
              <p:cNvSpPr/>
              <p:nvPr/>
            </p:nvSpPr>
            <p:spPr>
              <a:xfrm>
                <a:off x="6050633" y="4625038"/>
                <a:ext cx="291213" cy="195649"/>
              </a:xfrm>
              <a:custGeom>
                <a:avLst/>
                <a:gdLst/>
                <a:ahLst/>
                <a:cxnLst/>
                <a:rect l="l" t="t" r="r" b="b"/>
                <a:pathLst>
                  <a:path w="1481" h="995" extrusionOk="0">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3"/>
              <p:cNvSpPr/>
              <p:nvPr/>
            </p:nvSpPr>
            <p:spPr>
              <a:xfrm>
                <a:off x="4892271" y="4294499"/>
                <a:ext cx="546245" cy="577510"/>
              </a:xfrm>
              <a:custGeom>
                <a:avLst/>
                <a:gdLst/>
                <a:ahLst/>
                <a:cxnLst/>
                <a:rect l="l" t="t" r="r" b="b"/>
                <a:pathLst>
                  <a:path w="2778" h="2937" extrusionOk="0">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3"/>
              <p:cNvSpPr/>
              <p:nvPr/>
            </p:nvSpPr>
            <p:spPr>
              <a:xfrm>
                <a:off x="4926681" y="4467142"/>
                <a:ext cx="489418" cy="381074"/>
              </a:xfrm>
              <a:custGeom>
                <a:avLst/>
                <a:gdLst/>
                <a:ahLst/>
                <a:cxnLst/>
                <a:rect l="l" t="t" r="r" b="b"/>
                <a:pathLst>
                  <a:path w="2489" h="1938" extrusionOk="0">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3"/>
              <p:cNvSpPr/>
              <p:nvPr/>
            </p:nvSpPr>
            <p:spPr>
              <a:xfrm>
                <a:off x="4934940" y="4400877"/>
                <a:ext cx="101069" cy="70984"/>
              </a:xfrm>
              <a:custGeom>
                <a:avLst/>
                <a:gdLst/>
                <a:ahLst/>
                <a:cxnLst/>
                <a:rect l="l" t="t" r="r" b="b"/>
                <a:pathLst>
                  <a:path w="514" h="361" extrusionOk="0">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3"/>
              <p:cNvSpPr/>
              <p:nvPr/>
            </p:nvSpPr>
            <p:spPr>
              <a:xfrm>
                <a:off x="5171489" y="4427422"/>
                <a:ext cx="269583" cy="233599"/>
              </a:xfrm>
              <a:custGeom>
                <a:avLst/>
                <a:gdLst/>
                <a:ahLst/>
                <a:cxnLst/>
                <a:rect l="l" t="t" r="r" b="b"/>
                <a:pathLst>
                  <a:path w="1371" h="1188" extrusionOk="0">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3"/>
              <p:cNvSpPr/>
              <p:nvPr/>
            </p:nvSpPr>
            <p:spPr>
              <a:xfrm>
                <a:off x="6121224" y="2820345"/>
                <a:ext cx="29102" cy="51911"/>
              </a:xfrm>
              <a:custGeom>
                <a:avLst/>
                <a:gdLst/>
                <a:ahLst/>
                <a:cxnLst/>
                <a:rect l="l" t="t" r="r" b="b"/>
                <a:pathLst>
                  <a:path w="148" h="264" extrusionOk="0">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3"/>
              <p:cNvSpPr/>
              <p:nvPr/>
            </p:nvSpPr>
            <p:spPr>
              <a:xfrm>
                <a:off x="5839056" y="4591807"/>
                <a:ext cx="380287" cy="40506"/>
              </a:xfrm>
              <a:custGeom>
                <a:avLst/>
                <a:gdLst/>
                <a:ahLst/>
                <a:cxnLst/>
                <a:rect l="l" t="t" r="r" b="b"/>
                <a:pathLst>
                  <a:path w="1934" h="206" extrusionOk="0">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3"/>
              <p:cNvSpPr/>
              <p:nvPr/>
            </p:nvSpPr>
            <p:spPr>
              <a:xfrm>
                <a:off x="5904338" y="2492755"/>
                <a:ext cx="92417" cy="2062085"/>
              </a:xfrm>
              <a:custGeom>
                <a:avLst/>
                <a:gdLst/>
                <a:ahLst/>
                <a:cxnLst/>
                <a:rect l="l" t="t" r="r" b="b"/>
                <a:pathLst>
                  <a:path w="470" h="10487" extrusionOk="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3"/>
              <p:cNvSpPr/>
              <p:nvPr/>
            </p:nvSpPr>
            <p:spPr>
              <a:xfrm>
                <a:off x="5081824" y="4200705"/>
                <a:ext cx="311859" cy="233599"/>
              </a:xfrm>
              <a:custGeom>
                <a:avLst/>
                <a:gdLst/>
                <a:ahLst/>
                <a:cxnLst/>
                <a:rect l="l" t="t" r="r" b="b"/>
                <a:pathLst>
                  <a:path w="1586" h="1188" extrusionOk="0">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3"/>
              <p:cNvSpPr/>
              <p:nvPr/>
            </p:nvSpPr>
            <p:spPr>
              <a:xfrm>
                <a:off x="6051223" y="2842368"/>
                <a:ext cx="146688" cy="52108"/>
              </a:xfrm>
              <a:custGeom>
                <a:avLst/>
                <a:gdLst/>
                <a:ahLst/>
                <a:cxnLst/>
                <a:rect l="l" t="t" r="r" b="b"/>
                <a:pathLst>
                  <a:path w="746" h="265" extrusionOk="0">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3"/>
              <p:cNvSpPr/>
              <p:nvPr/>
            </p:nvSpPr>
            <p:spPr>
              <a:xfrm>
                <a:off x="6104903" y="2525593"/>
                <a:ext cx="136660" cy="303207"/>
              </a:xfrm>
              <a:custGeom>
                <a:avLst/>
                <a:gdLst/>
                <a:ahLst/>
                <a:cxnLst/>
                <a:rect l="l" t="t" r="r" b="b"/>
                <a:pathLst>
                  <a:path w="695" h="1542" extrusionOk="0">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3"/>
              <p:cNvSpPr/>
              <p:nvPr/>
            </p:nvSpPr>
            <p:spPr>
              <a:xfrm>
                <a:off x="5123117" y="2461687"/>
                <a:ext cx="724394" cy="1746883"/>
              </a:xfrm>
              <a:custGeom>
                <a:avLst/>
                <a:gdLst/>
                <a:ahLst/>
                <a:cxnLst/>
                <a:rect l="l" t="t" r="r" b="b"/>
                <a:pathLst>
                  <a:path w="3684" h="8884" extrusionOk="0">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3"/>
              <p:cNvSpPr/>
              <p:nvPr/>
            </p:nvSpPr>
            <p:spPr>
              <a:xfrm>
                <a:off x="5771415" y="1427990"/>
                <a:ext cx="643775" cy="799901"/>
              </a:xfrm>
              <a:custGeom>
                <a:avLst/>
                <a:gdLst/>
                <a:ahLst/>
                <a:cxnLst/>
                <a:rect l="l" t="t" r="r" b="b"/>
                <a:pathLst>
                  <a:path w="3274" h="4068" extrusionOk="0">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3"/>
              <p:cNvSpPr/>
              <p:nvPr/>
            </p:nvSpPr>
            <p:spPr>
              <a:xfrm>
                <a:off x="5802286" y="1536531"/>
                <a:ext cx="303404" cy="397198"/>
              </a:xfrm>
              <a:custGeom>
                <a:avLst/>
                <a:gdLst/>
                <a:ahLst/>
                <a:cxnLst/>
                <a:rect l="l" t="t" r="r" b="b"/>
                <a:pathLst>
                  <a:path w="1543" h="2020" extrusionOk="0">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3"/>
              <p:cNvSpPr/>
              <p:nvPr/>
            </p:nvSpPr>
            <p:spPr>
              <a:xfrm>
                <a:off x="6247855" y="1681056"/>
                <a:ext cx="132530" cy="490598"/>
              </a:xfrm>
              <a:custGeom>
                <a:avLst/>
                <a:gdLst/>
                <a:ahLst/>
                <a:cxnLst/>
                <a:rect l="l" t="t" r="r" b="b"/>
                <a:pathLst>
                  <a:path w="674" h="2495" extrusionOk="0">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3"/>
              <p:cNvSpPr/>
              <p:nvPr/>
            </p:nvSpPr>
            <p:spPr>
              <a:xfrm>
                <a:off x="6161927" y="1840918"/>
                <a:ext cx="910998" cy="591274"/>
              </a:xfrm>
              <a:custGeom>
                <a:avLst/>
                <a:gdLst/>
                <a:ahLst/>
                <a:cxnLst/>
                <a:rect l="l" t="t" r="r" b="b"/>
                <a:pathLst>
                  <a:path w="4633" h="3007" extrusionOk="0">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3"/>
              <p:cNvSpPr/>
              <p:nvPr/>
            </p:nvSpPr>
            <p:spPr>
              <a:xfrm>
                <a:off x="6168809" y="1827351"/>
                <a:ext cx="303011" cy="320904"/>
              </a:xfrm>
              <a:custGeom>
                <a:avLst/>
                <a:gdLst/>
                <a:ahLst/>
                <a:cxnLst/>
                <a:rect l="l" t="t" r="r" b="b"/>
                <a:pathLst>
                  <a:path w="1541" h="1632" extrusionOk="0">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3"/>
              <p:cNvSpPr/>
              <p:nvPr/>
            </p:nvSpPr>
            <p:spPr>
              <a:xfrm>
                <a:off x="6292097" y="2011399"/>
                <a:ext cx="141772" cy="102052"/>
              </a:xfrm>
              <a:custGeom>
                <a:avLst/>
                <a:gdLst/>
                <a:ahLst/>
                <a:cxnLst/>
                <a:rect l="l" t="t" r="r" b="b"/>
                <a:pathLst>
                  <a:path w="721" h="519" extrusionOk="0">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3"/>
              <p:cNvSpPr/>
              <p:nvPr/>
            </p:nvSpPr>
            <p:spPr>
              <a:xfrm>
                <a:off x="5790095" y="1800805"/>
                <a:ext cx="638072" cy="676219"/>
              </a:xfrm>
              <a:custGeom>
                <a:avLst/>
                <a:gdLst/>
                <a:ahLst/>
                <a:cxnLst/>
                <a:rect l="l" t="t" r="r" b="b"/>
                <a:pathLst>
                  <a:path w="3245" h="3439" extrusionOk="0">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3"/>
              <p:cNvSpPr/>
              <p:nvPr/>
            </p:nvSpPr>
            <p:spPr>
              <a:xfrm>
                <a:off x="6107263" y="2224941"/>
                <a:ext cx="237532" cy="33428"/>
              </a:xfrm>
              <a:custGeom>
                <a:avLst/>
                <a:gdLst/>
                <a:ahLst/>
                <a:cxnLst/>
                <a:rect l="l" t="t" r="r" b="b"/>
                <a:pathLst>
                  <a:path w="1208" h="170" extrusionOk="0">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3"/>
              <p:cNvSpPr/>
              <p:nvPr/>
            </p:nvSpPr>
            <p:spPr>
              <a:xfrm>
                <a:off x="6330048" y="2079827"/>
                <a:ext cx="720068" cy="512031"/>
              </a:xfrm>
              <a:custGeom>
                <a:avLst/>
                <a:gdLst/>
                <a:ahLst/>
                <a:cxnLst/>
                <a:rect l="l" t="t" r="r" b="b"/>
                <a:pathLst>
                  <a:path w="3662" h="2604" extrusionOk="0">
                    <a:moveTo>
                      <a:pt x="3659" y="1"/>
                    </a:moveTo>
                    <a:lnTo>
                      <a:pt x="0" y="6"/>
                    </a:lnTo>
                    <a:lnTo>
                      <a:pt x="3" y="2604"/>
                    </a:lnTo>
                    <a:lnTo>
                      <a:pt x="3662" y="2601"/>
                    </a:lnTo>
                    <a:lnTo>
                      <a:pt x="3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3"/>
              <p:cNvSpPr/>
              <p:nvPr/>
            </p:nvSpPr>
            <p:spPr>
              <a:xfrm>
                <a:off x="6330048" y="2080417"/>
                <a:ext cx="245594" cy="511441"/>
              </a:xfrm>
              <a:custGeom>
                <a:avLst/>
                <a:gdLst/>
                <a:ahLst/>
                <a:cxnLst/>
                <a:rect l="l" t="t" r="r" b="b"/>
                <a:pathLst>
                  <a:path w="1249" h="2601" extrusionOk="0">
                    <a:moveTo>
                      <a:pt x="1245" y="1"/>
                    </a:moveTo>
                    <a:lnTo>
                      <a:pt x="0" y="3"/>
                    </a:lnTo>
                    <a:lnTo>
                      <a:pt x="3" y="2601"/>
                    </a:lnTo>
                    <a:lnTo>
                      <a:pt x="1248" y="2601"/>
                    </a:lnTo>
                    <a:lnTo>
                      <a:pt x="12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3"/>
              <p:cNvSpPr/>
              <p:nvPr/>
            </p:nvSpPr>
            <p:spPr>
              <a:xfrm>
                <a:off x="6347548" y="2115417"/>
                <a:ext cx="211773" cy="441440"/>
              </a:xfrm>
              <a:custGeom>
                <a:avLst/>
                <a:gdLst/>
                <a:ahLst/>
                <a:cxnLst/>
                <a:rect l="l" t="t" r="r" b="b"/>
                <a:pathLst>
                  <a:path w="1077" h="2245" extrusionOk="0">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3"/>
              <p:cNvSpPr/>
              <p:nvPr/>
            </p:nvSpPr>
            <p:spPr>
              <a:xfrm>
                <a:off x="6414403" y="2081007"/>
                <a:ext cx="74917" cy="130761"/>
              </a:xfrm>
              <a:custGeom>
                <a:avLst/>
                <a:gdLst/>
                <a:ahLst/>
                <a:cxnLst/>
                <a:rect l="l" t="t" r="r" b="b"/>
                <a:pathLst>
                  <a:path w="381" h="665" extrusionOk="0">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3"/>
              <p:cNvSpPr/>
              <p:nvPr/>
            </p:nvSpPr>
            <p:spPr>
              <a:xfrm>
                <a:off x="5997739" y="1885161"/>
                <a:ext cx="545655" cy="830576"/>
              </a:xfrm>
              <a:custGeom>
                <a:avLst/>
                <a:gdLst/>
                <a:ahLst/>
                <a:cxnLst/>
                <a:rect l="l" t="t" r="r" b="b"/>
                <a:pathLst>
                  <a:path w="2775" h="4224" extrusionOk="0">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3"/>
              <p:cNvSpPr/>
              <p:nvPr/>
            </p:nvSpPr>
            <p:spPr>
              <a:xfrm>
                <a:off x="6423841" y="2458148"/>
                <a:ext cx="514981" cy="305567"/>
              </a:xfrm>
              <a:custGeom>
                <a:avLst/>
                <a:gdLst/>
                <a:ahLst/>
                <a:cxnLst/>
                <a:rect l="l" t="t" r="r" b="b"/>
                <a:pathLst>
                  <a:path w="2619" h="1554" extrusionOk="0">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3"/>
              <p:cNvSpPr/>
              <p:nvPr/>
            </p:nvSpPr>
            <p:spPr>
              <a:xfrm>
                <a:off x="6650559" y="2631381"/>
                <a:ext cx="231043" cy="25562"/>
              </a:xfrm>
              <a:custGeom>
                <a:avLst/>
                <a:gdLst/>
                <a:ahLst/>
                <a:cxnLst/>
                <a:rect l="l" t="t" r="r" b="b"/>
                <a:pathLst>
                  <a:path w="1175" h="130" extrusionOk="0">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3"/>
              <p:cNvSpPr/>
              <p:nvPr/>
            </p:nvSpPr>
            <p:spPr>
              <a:xfrm>
                <a:off x="6623227" y="2697253"/>
                <a:ext cx="210593" cy="18483"/>
              </a:xfrm>
              <a:custGeom>
                <a:avLst/>
                <a:gdLst/>
                <a:ahLst/>
                <a:cxnLst/>
                <a:rect l="l" t="t" r="r" b="b"/>
                <a:pathLst>
                  <a:path w="1071" h="94" extrusionOk="0">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3"/>
              <p:cNvSpPr/>
              <p:nvPr/>
            </p:nvSpPr>
            <p:spPr>
              <a:xfrm>
                <a:off x="6609266" y="2736186"/>
                <a:ext cx="165171" cy="13371"/>
              </a:xfrm>
              <a:custGeom>
                <a:avLst/>
                <a:gdLst/>
                <a:ahLst/>
                <a:cxnLst/>
                <a:rect l="l" t="t" r="r" b="b"/>
                <a:pathLst>
                  <a:path w="840" h="68" extrusionOk="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3"/>
              <p:cNvSpPr/>
              <p:nvPr/>
            </p:nvSpPr>
            <p:spPr>
              <a:xfrm>
                <a:off x="6480865" y="2420001"/>
                <a:ext cx="358461" cy="108345"/>
              </a:xfrm>
              <a:custGeom>
                <a:avLst/>
                <a:gdLst/>
                <a:ahLst/>
                <a:cxnLst/>
                <a:rect l="l" t="t" r="r" b="b"/>
                <a:pathLst>
                  <a:path w="1823" h="551" extrusionOk="0">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3"/>
              <p:cNvSpPr/>
              <p:nvPr/>
            </p:nvSpPr>
            <p:spPr>
              <a:xfrm>
                <a:off x="5991840" y="1872576"/>
                <a:ext cx="203121" cy="331719"/>
              </a:xfrm>
              <a:custGeom>
                <a:avLst/>
                <a:gdLst/>
                <a:ahLst/>
                <a:cxnLst/>
                <a:rect l="l" t="t" r="r" b="b"/>
                <a:pathLst>
                  <a:path w="1033" h="1687" extrusionOk="0">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3"/>
              <p:cNvSpPr/>
              <p:nvPr/>
            </p:nvSpPr>
            <p:spPr>
              <a:xfrm>
                <a:off x="5990070" y="2022803"/>
                <a:ext cx="206661" cy="182475"/>
              </a:xfrm>
              <a:custGeom>
                <a:avLst/>
                <a:gdLst/>
                <a:ahLst/>
                <a:cxnLst/>
                <a:rect l="l" t="t" r="r" b="b"/>
                <a:pathLst>
                  <a:path w="1051" h="928" extrusionOk="0">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3"/>
              <p:cNvSpPr/>
              <p:nvPr/>
            </p:nvSpPr>
            <p:spPr>
              <a:xfrm>
                <a:off x="5989480" y="2044236"/>
                <a:ext cx="7865" cy="39916"/>
              </a:xfrm>
              <a:custGeom>
                <a:avLst/>
                <a:gdLst/>
                <a:ahLst/>
                <a:cxnLst/>
                <a:rect l="l" t="t" r="r" b="b"/>
                <a:pathLst>
                  <a:path w="40" h="203" extrusionOk="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3"/>
              <p:cNvSpPr/>
              <p:nvPr/>
            </p:nvSpPr>
            <p:spPr>
              <a:xfrm>
                <a:off x="6103134" y="1650775"/>
                <a:ext cx="143148" cy="261325"/>
              </a:xfrm>
              <a:custGeom>
                <a:avLst/>
                <a:gdLst/>
                <a:ahLst/>
                <a:cxnLst/>
                <a:rect l="l" t="t" r="r" b="b"/>
                <a:pathLst>
                  <a:path w="728" h="1329" extrusionOk="0">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3"/>
              <p:cNvSpPr/>
              <p:nvPr/>
            </p:nvSpPr>
            <p:spPr>
              <a:xfrm>
                <a:off x="6119454" y="1650775"/>
                <a:ext cx="127418" cy="169890"/>
              </a:xfrm>
              <a:custGeom>
                <a:avLst/>
                <a:gdLst/>
                <a:ahLst/>
                <a:cxnLst/>
                <a:rect l="l" t="t" r="r" b="b"/>
                <a:pathLst>
                  <a:path w="648" h="864" extrusionOk="0">
                    <a:moveTo>
                      <a:pt x="57" y="0"/>
                    </a:moveTo>
                    <a:cubicBezTo>
                      <a:pt x="57" y="0"/>
                      <a:pt x="30" y="125"/>
                      <a:pt x="1" y="279"/>
                    </a:cubicBezTo>
                    <a:cubicBezTo>
                      <a:pt x="81" y="540"/>
                      <a:pt x="271" y="754"/>
                      <a:pt x="520" y="863"/>
                    </a:cubicBezTo>
                    <a:lnTo>
                      <a:pt x="647" y="419"/>
                    </a:lnTo>
                    <a:lnTo>
                      <a:pt x="131" y="51"/>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3"/>
              <p:cNvSpPr/>
              <p:nvPr/>
            </p:nvSpPr>
            <p:spPr>
              <a:xfrm>
                <a:off x="6055352" y="1408917"/>
                <a:ext cx="345287" cy="373602"/>
              </a:xfrm>
              <a:custGeom>
                <a:avLst/>
                <a:gdLst/>
                <a:ahLst/>
                <a:cxnLst/>
                <a:rect l="l" t="t" r="r" b="b"/>
                <a:pathLst>
                  <a:path w="1756" h="1900" extrusionOk="0">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3"/>
              <p:cNvSpPr/>
              <p:nvPr/>
            </p:nvSpPr>
            <p:spPr>
              <a:xfrm>
                <a:off x="6054762" y="1389253"/>
                <a:ext cx="319135" cy="243038"/>
              </a:xfrm>
              <a:custGeom>
                <a:avLst/>
                <a:gdLst/>
                <a:ahLst/>
                <a:cxnLst/>
                <a:rect l="l" t="t" r="r" b="b"/>
                <a:pathLst>
                  <a:path w="1623" h="1236" extrusionOk="0">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3"/>
              <p:cNvSpPr/>
              <p:nvPr/>
            </p:nvSpPr>
            <p:spPr>
              <a:xfrm>
                <a:off x="6041981" y="1604959"/>
                <a:ext cx="93990" cy="96350"/>
              </a:xfrm>
              <a:custGeom>
                <a:avLst/>
                <a:gdLst/>
                <a:ahLst/>
                <a:cxnLst/>
                <a:rect l="l" t="t" r="r" b="b"/>
                <a:pathLst>
                  <a:path w="478" h="490" extrusionOk="0">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1" name="Google Shape;2411;p73"/>
              <p:cNvGrpSpPr/>
              <p:nvPr/>
            </p:nvGrpSpPr>
            <p:grpSpPr>
              <a:xfrm>
                <a:off x="6073442" y="1545773"/>
                <a:ext cx="285904" cy="158289"/>
                <a:chOff x="6073442" y="1545773"/>
                <a:chExt cx="285904" cy="158289"/>
              </a:xfrm>
            </p:grpSpPr>
            <p:sp>
              <p:nvSpPr>
                <p:cNvPr id="2412" name="Google Shape;2412;p73"/>
                <p:cNvSpPr/>
                <p:nvPr/>
              </p:nvSpPr>
              <p:spPr>
                <a:xfrm>
                  <a:off x="6073442" y="1627375"/>
                  <a:ext cx="48765" cy="59383"/>
                </a:xfrm>
                <a:custGeom>
                  <a:avLst/>
                  <a:gdLst/>
                  <a:ahLst/>
                  <a:cxnLst/>
                  <a:rect l="l" t="t" r="r" b="b"/>
                  <a:pathLst>
                    <a:path w="248" h="302" extrusionOk="0">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3"/>
                <p:cNvSpPr/>
                <p:nvPr/>
              </p:nvSpPr>
              <p:spPr>
                <a:xfrm>
                  <a:off x="6321789" y="1551279"/>
                  <a:ext cx="31658" cy="16320"/>
                </a:xfrm>
                <a:custGeom>
                  <a:avLst/>
                  <a:gdLst/>
                  <a:ahLst/>
                  <a:cxnLst/>
                  <a:rect l="l" t="t" r="r" b="b"/>
                  <a:pathLst>
                    <a:path w="161" h="83" extrusionOk="0">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3"/>
                <p:cNvSpPr/>
                <p:nvPr/>
              </p:nvSpPr>
              <p:spPr>
                <a:xfrm>
                  <a:off x="6228782" y="1560717"/>
                  <a:ext cx="30871" cy="19860"/>
                </a:xfrm>
                <a:custGeom>
                  <a:avLst/>
                  <a:gdLst/>
                  <a:ahLst/>
                  <a:cxnLst/>
                  <a:rect l="l" t="t" r="r" b="b"/>
                  <a:pathLst>
                    <a:path w="157" h="101" extrusionOk="0">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3"/>
                <p:cNvSpPr/>
                <p:nvPr/>
              </p:nvSpPr>
              <p:spPr>
                <a:xfrm>
                  <a:off x="6255917" y="1606532"/>
                  <a:ext cx="12388" cy="29888"/>
                </a:xfrm>
                <a:custGeom>
                  <a:avLst/>
                  <a:gdLst/>
                  <a:ahLst/>
                  <a:cxnLst/>
                  <a:rect l="l" t="t" r="r" b="b"/>
                  <a:pathLst>
                    <a:path w="63" h="152" extrusionOk="0">
                      <a:moveTo>
                        <a:pt x="45" y="0"/>
                      </a:moveTo>
                      <a:cubicBezTo>
                        <a:pt x="45" y="0"/>
                        <a:pt x="39" y="3"/>
                        <a:pt x="39" y="6"/>
                      </a:cubicBezTo>
                      <a:cubicBezTo>
                        <a:pt x="48" y="59"/>
                        <a:pt x="48" y="125"/>
                        <a:pt x="1" y="148"/>
                      </a:cubicBezTo>
                      <a:lnTo>
                        <a:pt x="1" y="151"/>
                      </a:lnTo>
                      <a:cubicBezTo>
                        <a:pt x="63" y="139"/>
                        <a:pt x="60" y="5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3"/>
                <p:cNvSpPr/>
                <p:nvPr/>
              </p:nvSpPr>
              <p:spPr>
                <a:xfrm>
                  <a:off x="6236254" y="1596504"/>
                  <a:ext cx="34804" cy="35197"/>
                </a:xfrm>
                <a:custGeom>
                  <a:avLst/>
                  <a:gdLst/>
                  <a:ahLst/>
                  <a:cxnLst/>
                  <a:rect l="l" t="t" r="r" b="b"/>
                  <a:pathLst>
                    <a:path w="177" h="179" extrusionOk="0">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3"/>
                <p:cNvSpPr/>
                <p:nvPr/>
              </p:nvSpPr>
              <p:spPr>
                <a:xfrm>
                  <a:off x="6225046" y="1598470"/>
                  <a:ext cx="23989" cy="15141"/>
                </a:xfrm>
                <a:custGeom>
                  <a:avLst/>
                  <a:gdLst/>
                  <a:ahLst/>
                  <a:cxnLst/>
                  <a:rect l="l" t="t" r="r" b="b"/>
                  <a:pathLst>
                    <a:path w="122" h="77" extrusionOk="0">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3"/>
                <p:cNvSpPr/>
                <p:nvPr/>
              </p:nvSpPr>
              <p:spPr>
                <a:xfrm>
                  <a:off x="6321789" y="1601223"/>
                  <a:ext cx="15927" cy="27529"/>
                </a:xfrm>
                <a:custGeom>
                  <a:avLst/>
                  <a:gdLst/>
                  <a:ahLst/>
                  <a:cxnLst/>
                  <a:rect l="l" t="t" r="r" b="b"/>
                  <a:pathLst>
                    <a:path w="81" h="140" extrusionOk="0">
                      <a:moveTo>
                        <a:pt x="9" y="0"/>
                      </a:moveTo>
                      <a:cubicBezTo>
                        <a:pt x="1" y="54"/>
                        <a:pt x="15" y="137"/>
                        <a:pt x="81" y="140"/>
                      </a:cubicBezTo>
                      <a:lnTo>
                        <a:pt x="81" y="137"/>
                      </a:lnTo>
                      <a:cubicBezTo>
                        <a:pt x="27" y="122"/>
                        <a:pt x="15" y="60"/>
                        <a:pt x="12" y="6"/>
                      </a:cubicBezTo>
                      <a:cubicBezTo>
                        <a:pt x="12" y="3"/>
                        <a:pt x="12"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3"/>
                <p:cNvSpPr/>
                <p:nvPr/>
              </p:nvSpPr>
              <p:spPr>
                <a:xfrm>
                  <a:off x="6318250" y="1588835"/>
                  <a:ext cx="34804" cy="35394"/>
                </a:xfrm>
                <a:custGeom>
                  <a:avLst/>
                  <a:gdLst/>
                  <a:ahLst/>
                  <a:cxnLst/>
                  <a:rect l="l" t="t" r="r" b="b"/>
                  <a:pathLst>
                    <a:path w="177" h="180" extrusionOk="0">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3"/>
                <p:cNvSpPr/>
                <p:nvPr/>
              </p:nvSpPr>
              <p:spPr>
                <a:xfrm>
                  <a:off x="6338109" y="1587262"/>
                  <a:ext cx="21236" cy="16320"/>
                </a:xfrm>
                <a:custGeom>
                  <a:avLst/>
                  <a:gdLst/>
                  <a:ahLst/>
                  <a:cxnLst/>
                  <a:rect l="l" t="t" r="r" b="b"/>
                  <a:pathLst>
                    <a:path w="108" h="83" extrusionOk="0">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3"/>
                <p:cNvSpPr/>
                <p:nvPr/>
              </p:nvSpPr>
              <p:spPr>
                <a:xfrm>
                  <a:off x="6269878" y="1693640"/>
                  <a:ext cx="23006" cy="10422"/>
                </a:xfrm>
                <a:custGeom>
                  <a:avLst/>
                  <a:gdLst/>
                  <a:ahLst/>
                  <a:cxnLst/>
                  <a:rect l="l" t="t" r="r" b="b"/>
                  <a:pathLst>
                    <a:path w="117" h="53" extrusionOk="0">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3"/>
                <p:cNvSpPr/>
                <p:nvPr/>
              </p:nvSpPr>
              <p:spPr>
                <a:xfrm>
                  <a:off x="6276957" y="1545773"/>
                  <a:ext cx="55647" cy="131547"/>
                </a:xfrm>
                <a:custGeom>
                  <a:avLst/>
                  <a:gdLst/>
                  <a:ahLst/>
                  <a:cxnLst/>
                  <a:rect l="l" t="t" r="r" b="b"/>
                  <a:pathLst>
                    <a:path w="283" h="669" extrusionOk="0">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3"/>
                <p:cNvSpPr/>
                <p:nvPr/>
              </p:nvSpPr>
              <p:spPr>
                <a:xfrm>
                  <a:off x="6274597" y="1664146"/>
                  <a:ext cx="34017" cy="24972"/>
                </a:xfrm>
                <a:custGeom>
                  <a:avLst/>
                  <a:gdLst/>
                  <a:ahLst/>
                  <a:cxnLst/>
                  <a:rect l="l" t="t" r="r" b="b"/>
                  <a:pathLst>
                    <a:path w="173" h="127" extrusionOk="0">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4" name="Google Shape;2424;p73"/>
              <p:cNvSpPr/>
              <p:nvPr/>
            </p:nvSpPr>
            <p:spPr>
              <a:xfrm>
                <a:off x="6274597" y="1673977"/>
                <a:ext cx="20057" cy="14944"/>
              </a:xfrm>
              <a:custGeom>
                <a:avLst/>
                <a:gdLst/>
                <a:ahLst/>
                <a:cxnLst/>
                <a:rect l="l" t="t" r="r" b="b"/>
                <a:pathLst>
                  <a:path w="102" h="76" extrusionOk="0">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3"/>
              <p:cNvSpPr/>
              <p:nvPr/>
            </p:nvSpPr>
            <p:spPr>
              <a:xfrm>
                <a:off x="6009733" y="1367034"/>
                <a:ext cx="326213" cy="238515"/>
              </a:xfrm>
              <a:custGeom>
                <a:avLst/>
                <a:gdLst/>
                <a:ahLst/>
                <a:cxnLst/>
                <a:rect l="l" t="t" r="r" b="b"/>
                <a:pathLst>
                  <a:path w="1659" h="1213" extrusionOk="0">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3"/>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3"/>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3"/>
              <p:cNvSpPr/>
              <p:nvPr/>
            </p:nvSpPr>
            <p:spPr>
              <a:xfrm>
                <a:off x="6079341" y="1813390"/>
                <a:ext cx="162812" cy="161435"/>
              </a:xfrm>
              <a:custGeom>
                <a:avLst/>
                <a:gdLst/>
                <a:ahLst/>
                <a:cxnLst/>
                <a:rect l="l" t="t" r="r" b="b"/>
                <a:pathLst>
                  <a:path w="828" h="821" extrusionOk="0">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3"/>
              <p:cNvSpPr/>
              <p:nvPr/>
            </p:nvSpPr>
            <p:spPr>
              <a:xfrm>
                <a:off x="6083274" y="1846817"/>
                <a:ext cx="161239" cy="133513"/>
              </a:xfrm>
              <a:custGeom>
                <a:avLst/>
                <a:gdLst/>
                <a:ahLst/>
                <a:cxnLst/>
                <a:rect l="l" t="t" r="r" b="b"/>
                <a:pathLst>
                  <a:path w="820" h="679" extrusionOk="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3"/>
              <p:cNvSpPr/>
              <p:nvPr/>
            </p:nvSpPr>
            <p:spPr>
              <a:xfrm>
                <a:off x="6881995" y="2066456"/>
                <a:ext cx="290623" cy="383827"/>
              </a:xfrm>
              <a:custGeom>
                <a:avLst/>
                <a:gdLst/>
                <a:ahLst/>
                <a:cxnLst/>
                <a:rect l="l" t="t" r="r" b="b"/>
                <a:pathLst>
                  <a:path w="1478" h="1952" extrusionOk="0">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3"/>
              <p:cNvSpPr/>
              <p:nvPr/>
            </p:nvSpPr>
            <p:spPr>
              <a:xfrm>
                <a:off x="7058768" y="1972662"/>
                <a:ext cx="91631" cy="163992"/>
              </a:xfrm>
              <a:custGeom>
                <a:avLst/>
                <a:gdLst/>
                <a:ahLst/>
                <a:cxnLst/>
                <a:rect l="l" t="t" r="r" b="b"/>
                <a:pathLst>
                  <a:path w="466" h="834" extrusionOk="0">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3"/>
              <p:cNvSpPr/>
              <p:nvPr/>
            </p:nvSpPr>
            <p:spPr>
              <a:xfrm>
                <a:off x="6952586" y="2368287"/>
                <a:ext cx="191913" cy="19073"/>
              </a:xfrm>
              <a:custGeom>
                <a:avLst/>
                <a:gdLst/>
                <a:ahLst/>
                <a:cxnLst/>
                <a:rect l="l" t="t" r="r" b="b"/>
                <a:pathLst>
                  <a:path w="976" h="97" extrusionOk="0">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3"/>
              <p:cNvSpPr/>
              <p:nvPr/>
            </p:nvSpPr>
            <p:spPr>
              <a:xfrm>
                <a:off x="6939412" y="2282555"/>
                <a:ext cx="210397" cy="30281"/>
              </a:xfrm>
              <a:custGeom>
                <a:avLst/>
                <a:gdLst/>
                <a:ahLst/>
                <a:cxnLst/>
                <a:rect l="l" t="t" r="r" b="b"/>
                <a:pathLst>
                  <a:path w="1070" h="154" extrusionOk="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3"/>
              <p:cNvSpPr/>
              <p:nvPr/>
            </p:nvSpPr>
            <p:spPr>
              <a:xfrm>
                <a:off x="6935676" y="2197806"/>
                <a:ext cx="201942" cy="38737"/>
              </a:xfrm>
              <a:custGeom>
                <a:avLst/>
                <a:gdLst/>
                <a:ahLst/>
                <a:cxnLst/>
                <a:rect l="l" t="t" r="r" b="b"/>
                <a:pathLst>
                  <a:path w="1027" h="197" extrusionOk="0">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73"/>
              <p:cNvGrpSpPr/>
              <p:nvPr/>
            </p:nvGrpSpPr>
            <p:grpSpPr>
              <a:xfrm>
                <a:off x="7307114" y="930706"/>
                <a:ext cx="440850" cy="582032"/>
                <a:chOff x="7307114" y="930706"/>
                <a:chExt cx="440850" cy="582032"/>
              </a:xfrm>
            </p:grpSpPr>
            <p:sp>
              <p:nvSpPr>
                <p:cNvPr id="2436" name="Google Shape;2436;p73"/>
                <p:cNvSpPr/>
                <p:nvPr/>
              </p:nvSpPr>
              <p:spPr>
                <a:xfrm>
                  <a:off x="7307114" y="930706"/>
                  <a:ext cx="440850" cy="441047"/>
                </a:xfrm>
                <a:custGeom>
                  <a:avLst/>
                  <a:gdLst/>
                  <a:ahLst/>
                  <a:cxnLst/>
                  <a:rect l="l" t="t" r="r" b="b"/>
                  <a:pathLst>
                    <a:path w="2242" h="2243" extrusionOk="0">
                      <a:moveTo>
                        <a:pt x="0" y="1"/>
                      </a:moveTo>
                      <a:lnTo>
                        <a:pt x="0" y="2242"/>
                      </a:lnTo>
                      <a:lnTo>
                        <a:pt x="2242" y="2242"/>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3"/>
                <p:cNvSpPr/>
                <p:nvPr/>
              </p:nvSpPr>
              <p:spPr>
                <a:xfrm>
                  <a:off x="7553692" y="1006607"/>
                  <a:ext cx="140592" cy="119946"/>
                </a:xfrm>
                <a:custGeom>
                  <a:avLst/>
                  <a:gdLst/>
                  <a:ahLst/>
                  <a:cxnLst/>
                  <a:rect l="l" t="t" r="r" b="b"/>
                  <a:pathLst>
                    <a:path w="715" h="610" extrusionOk="0">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3"/>
                <p:cNvSpPr/>
                <p:nvPr/>
              </p:nvSpPr>
              <p:spPr>
                <a:xfrm>
                  <a:off x="7346048" y="1371556"/>
                  <a:ext cx="135480" cy="141182"/>
                </a:xfrm>
                <a:custGeom>
                  <a:avLst/>
                  <a:gdLst/>
                  <a:ahLst/>
                  <a:cxnLst/>
                  <a:rect l="l" t="t" r="r" b="b"/>
                  <a:pathLst>
                    <a:path w="689" h="718" extrusionOk="0">
                      <a:moveTo>
                        <a:pt x="1" y="0"/>
                      </a:moveTo>
                      <a:lnTo>
                        <a:pt x="1" y="718"/>
                      </a:lnTo>
                      <a:lnTo>
                        <a:pt x="6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3"/>
                <p:cNvSpPr/>
                <p:nvPr/>
              </p:nvSpPr>
              <p:spPr>
                <a:xfrm>
                  <a:off x="7381048" y="1070119"/>
                  <a:ext cx="262504" cy="226324"/>
                </a:xfrm>
                <a:custGeom>
                  <a:avLst/>
                  <a:gdLst/>
                  <a:ahLst/>
                  <a:cxnLst/>
                  <a:rect l="l" t="t" r="r" b="b"/>
                  <a:pathLst>
                    <a:path w="1335" h="1151" extrusionOk="0">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3"/>
                <p:cNvSpPr/>
                <p:nvPr/>
              </p:nvSpPr>
              <p:spPr>
                <a:xfrm>
                  <a:off x="7601473" y="1032169"/>
                  <a:ext cx="65479" cy="68428"/>
                </a:xfrm>
                <a:custGeom>
                  <a:avLst/>
                  <a:gdLst/>
                  <a:ahLst/>
                  <a:cxnLst/>
                  <a:rect l="l" t="t" r="r" b="b"/>
                  <a:pathLst>
                    <a:path w="333" h="348" extrusionOk="0">
                      <a:moveTo>
                        <a:pt x="279" y="1"/>
                      </a:moveTo>
                      <a:lnTo>
                        <a:pt x="122" y="250"/>
                      </a:lnTo>
                      <a:lnTo>
                        <a:pt x="45" y="173"/>
                      </a:lnTo>
                      <a:lnTo>
                        <a:pt x="0" y="214"/>
                      </a:lnTo>
                      <a:lnTo>
                        <a:pt x="131" y="348"/>
                      </a:lnTo>
                      <a:lnTo>
                        <a:pt x="332" y="33"/>
                      </a:lnTo>
                      <a:lnTo>
                        <a:pt x="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69" name="Google Shape;2469;p73"/>
          <p:cNvGrpSpPr/>
          <p:nvPr/>
        </p:nvGrpSpPr>
        <p:grpSpPr>
          <a:xfrm>
            <a:off x="6602999" y="263141"/>
            <a:ext cx="463619" cy="554249"/>
            <a:chOff x="6417862" y="1441950"/>
            <a:chExt cx="417788" cy="499458"/>
          </a:xfrm>
        </p:grpSpPr>
        <p:sp>
          <p:nvSpPr>
            <p:cNvPr id="2470" name="Google Shape;2470;p7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33622FC-3338-0EC7-156E-9AC05911DD64}"/>
              </a:ext>
            </a:extLst>
          </p:cNvPr>
          <p:cNvSpPr txBox="1"/>
          <p:nvPr/>
        </p:nvSpPr>
        <p:spPr>
          <a:xfrm>
            <a:off x="635794" y="3417972"/>
            <a:ext cx="4219313" cy="770702"/>
          </a:xfrm>
          <a:prstGeom prst="rect">
            <a:avLst/>
          </a:prstGeom>
          <a:solidFill>
            <a:srgbClr val="F3EFE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781420BD-C50C-8DA3-C937-F31C3A51C762}"/>
              </a:ext>
            </a:extLst>
          </p:cNvPr>
          <p:cNvSpPr txBox="1"/>
          <p:nvPr/>
        </p:nvSpPr>
        <p:spPr>
          <a:xfrm>
            <a:off x="485371" y="1844308"/>
            <a:ext cx="4484570" cy="1384995"/>
          </a:xfrm>
          <a:prstGeom prst="rect">
            <a:avLst/>
          </a:prstGeom>
          <a:noFill/>
        </p:spPr>
        <p:txBody>
          <a:bodyPr wrap="square" rtlCol="0">
            <a:spAutoFit/>
          </a:bodyPr>
          <a:lstStyle/>
          <a:p>
            <a:r>
              <a:rPr lang="en-US" dirty="0">
                <a:latin typeface="Work Sans" pitchFamily="2" charset="0"/>
              </a:rPr>
              <a:t>AI's transformative impact is compelling organizations to embrace advanced solutions. Our project unveils AI-driven price forecasting for supply chains, offering vast potential to enhance logistics and supply chain management globally.</a:t>
            </a:r>
            <a:endParaRPr lang="en-IN" dirty="0">
              <a:latin typeface="Work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3"/>
          <p:cNvSpPr txBox="1">
            <a:spLocks noGrp="1"/>
          </p:cNvSpPr>
          <p:nvPr>
            <p:ph type="title"/>
          </p:nvPr>
        </p:nvSpPr>
        <p:spPr>
          <a:xfrm>
            <a:off x="718294" y="17427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637" name="Google Shape;637;p43"/>
          <p:cNvSpPr txBox="1">
            <a:spLocks noGrp="1"/>
          </p:cNvSpPr>
          <p:nvPr>
            <p:ph type="title" idx="2"/>
          </p:nvPr>
        </p:nvSpPr>
        <p:spPr>
          <a:xfrm>
            <a:off x="1376206" y="125445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9" name="Google Shape;639;p4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640" name="Google Shape;640;p43"/>
          <p:cNvSpPr txBox="1">
            <a:spLocks noGrp="1"/>
          </p:cNvSpPr>
          <p:nvPr>
            <p:ph type="title" idx="14"/>
          </p:nvPr>
        </p:nvSpPr>
        <p:spPr>
          <a:xfrm>
            <a:off x="6746363" y="31035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41" name="Google Shape;641;p43"/>
          <p:cNvSpPr txBox="1">
            <a:spLocks noGrp="1"/>
          </p:cNvSpPr>
          <p:nvPr>
            <p:ph type="title" idx="3"/>
          </p:nvPr>
        </p:nvSpPr>
        <p:spPr>
          <a:xfrm>
            <a:off x="1692150" y="540275"/>
            <a:ext cx="57597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a:latin typeface="Roboto Condensed"/>
                <a:ea typeface="Roboto Condensed"/>
                <a:cs typeface="Roboto Condensed"/>
                <a:sym typeface="Roboto Condensed"/>
              </a:rPr>
              <a:t>Table of contents</a:t>
            </a:r>
            <a:endParaRPr sz="3300" b="1">
              <a:latin typeface="Roboto Condensed"/>
              <a:ea typeface="Roboto Condensed"/>
              <a:cs typeface="Roboto Condensed"/>
              <a:sym typeface="Roboto Condensed"/>
            </a:endParaRPr>
          </a:p>
        </p:txBody>
      </p:sp>
      <p:sp>
        <p:nvSpPr>
          <p:cNvPr id="642" name="Google Shape;642;p43"/>
          <p:cNvSpPr txBox="1">
            <a:spLocks noGrp="1"/>
          </p:cNvSpPr>
          <p:nvPr>
            <p:ph type="title" idx="5"/>
          </p:nvPr>
        </p:nvSpPr>
        <p:spPr>
          <a:xfrm>
            <a:off x="4065550" y="12792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44" name="Google Shape;644;p43"/>
          <p:cNvSpPr txBox="1">
            <a:spLocks noGrp="1"/>
          </p:cNvSpPr>
          <p:nvPr>
            <p:ph type="title" idx="7"/>
          </p:nvPr>
        </p:nvSpPr>
        <p:spPr>
          <a:xfrm>
            <a:off x="6087169" y="177393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646" name="Google Shape;646;p43"/>
          <p:cNvSpPr txBox="1">
            <a:spLocks noGrp="1"/>
          </p:cNvSpPr>
          <p:nvPr>
            <p:ph type="title" idx="13"/>
          </p:nvPr>
        </p:nvSpPr>
        <p:spPr>
          <a:xfrm>
            <a:off x="6088450" y="35918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Gap Analysis</a:t>
            </a:r>
            <a:endParaRPr dirty="0"/>
          </a:p>
        </p:txBody>
      </p:sp>
      <p:sp>
        <p:nvSpPr>
          <p:cNvPr id="648" name="Google Shape;648;p43"/>
          <p:cNvSpPr txBox="1">
            <a:spLocks noGrp="1"/>
          </p:cNvSpPr>
          <p:nvPr>
            <p:ph type="title" idx="16"/>
          </p:nvPr>
        </p:nvSpPr>
        <p:spPr>
          <a:xfrm>
            <a:off x="3401238" y="36166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b="1" dirty="0">
              <a:latin typeface="Roboto Condensed"/>
              <a:ea typeface="Roboto Condensed"/>
              <a:cs typeface="Roboto Condensed"/>
              <a:sym typeface="Roboto Condensed"/>
            </a:endParaRPr>
          </a:p>
        </p:txBody>
      </p:sp>
      <p:sp>
        <p:nvSpPr>
          <p:cNvPr id="649" name="Google Shape;649;p43"/>
          <p:cNvSpPr txBox="1">
            <a:spLocks noGrp="1"/>
          </p:cNvSpPr>
          <p:nvPr>
            <p:ph type="title" idx="17"/>
          </p:nvPr>
        </p:nvSpPr>
        <p:spPr>
          <a:xfrm>
            <a:off x="4059150" y="312830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51" name="Google Shape;651;p43"/>
          <p:cNvSpPr txBox="1">
            <a:spLocks noGrp="1"/>
          </p:cNvSpPr>
          <p:nvPr>
            <p:ph type="title" idx="8"/>
          </p:nvPr>
        </p:nvSpPr>
        <p:spPr>
          <a:xfrm>
            <a:off x="6745081" y="1285611"/>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652" name="Google Shape;652;p43"/>
          <p:cNvGrpSpPr/>
          <p:nvPr/>
        </p:nvGrpSpPr>
        <p:grpSpPr>
          <a:xfrm>
            <a:off x="94" y="3019475"/>
            <a:ext cx="2891778" cy="1640191"/>
            <a:chOff x="3700550" y="1956852"/>
            <a:chExt cx="1744557" cy="989497"/>
          </a:xfrm>
        </p:grpSpPr>
        <p:sp>
          <p:nvSpPr>
            <p:cNvPr id="653" name="Google Shape;653;p43"/>
            <p:cNvSpPr/>
            <p:nvPr/>
          </p:nvSpPr>
          <p:spPr>
            <a:xfrm>
              <a:off x="5012109" y="2325997"/>
              <a:ext cx="79871" cy="79494"/>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31323" y="2345287"/>
              <a:ext cx="40990" cy="40764"/>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3940467" y="2422673"/>
              <a:ext cx="44306" cy="293187"/>
            </a:xfrm>
            <a:custGeom>
              <a:avLst/>
              <a:gdLst/>
              <a:ahLst/>
              <a:cxnLst/>
              <a:rect l="l" t="t" r="r" b="b"/>
              <a:pathLst>
                <a:path w="588" h="3891" extrusionOk="0">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3828119" y="2154046"/>
              <a:ext cx="852962" cy="572208"/>
            </a:xfrm>
            <a:custGeom>
              <a:avLst/>
              <a:gdLst/>
              <a:ahLst/>
              <a:cxnLst/>
              <a:rect l="l" t="t" r="r" b="b"/>
              <a:pathLst>
                <a:path w="11320" h="7594" extrusionOk="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310215" y="2478056"/>
              <a:ext cx="283768" cy="166976"/>
            </a:xfrm>
            <a:custGeom>
              <a:avLst/>
              <a:gdLst/>
              <a:ahLst/>
              <a:cxnLst/>
              <a:rect l="l" t="t" r="r" b="b"/>
              <a:pathLst>
                <a:path w="3766" h="2216" extrusionOk="0">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3863383" y="2422447"/>
              <a:ext cx="99462" cy="293413"/>
            </a:xfrm>
            <a:custGeom>
              <a:avLst/>
              <a:gdLst/>
              <a:ahLst/>
              <a:cxnLst/>
              <a:rect l="l" t="t" r="r" b="b"/>
              <a:pathLst>
                <a:path w="1320" h="3894" extrusionOk="0">
                  <a:moveTo>
                    <a:pt x="0" y="0"/>
                  </a:moveTo>
                  <a:lnTo>
                    <a:pt x="0" y="3893"/>
                  </a:lnTo>
                  <a:lnTo>
                    <a:pt x="1320" y="3893"/>
                  </a:lnTo>
                  <a:cubicBezTo>
                    <a:pt x="955" y="3718"/>
                    <a:pt x="982" y="279"/>
                    <a:pt x="1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3700550" y="2388011"/>
              <a:ext cx="200657" cy="359570"/>
            </a:xfrm>
            <a:custGeom>
              <a:avLst/>
              <a:gdLst/>
              <a:ahLst/>
              <a:cxnLst/>
              <a:rect l="l" t="t" r="r" b="b"/>
              <a:pathLst>
                <a:path w="2663" h="4772" extrusionOk="0">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3853362" y="2420638"/>
              <a:ext cx="35113" cy="296502"/>
            </a:xfrm>
            <a:custGeom>
              <a:avLst/>
              <a:gdLst/>
              <a:ahLst/>
              <a:cxnLst/>
              <a:rect l="l" t="t" r="r" b="b"/>
              <a:pathLst>
                <a:path w="466" h="3935" extrusionOk="0">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3893524" y="2670126"/>
              <a:ext cx="34058" cy="29387"/>
            </a:xfrm>
            <a:custGeom>
              <a:avLst/>
              <a:gdLst/>
              <a:ahLst/>
              <a:cxnLst/>
              <a:rect l="l" t="t" r="r" b="b"/>
              <a:pathLst>
                <a:path w="452" h="390" extrusionOk="0">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284741" y="1956852"/>
              <a:ext cx="1160366" cy="989496"/>
            </a:xfrm>
            <a:custGeom>
              <a:avLst/>
              <a:gdLst/>
              <a:ahLst/>
              <a:cxnLst/>
              <a:rect l="l" t="t" r="r" b="b"/>
              <a:pathLst>
                <a:path w="13443" h="13132" extrusionOk="0">
                  <a:moveTo>
                    <a:pt x="0" y="1"/>
                  </a:moveTo>
                  <a:lnTo>
                    <a:pt x="0" y="13132"/>
                  </a:lnTo>
                  <a:lnTo>
                    <a:pt x="13443" y="13132"/>
                  </a:lnTo>
                  <a:lnTo>
                    <a:pt x="13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4035184" y="1956853"/>
              <a:ext cx="249635" cy="989496"/>
            </a:xfrm>
            <a:custGeom>
              <a:avLst/>
              <a:gdLst/>
              <a:ahLst/>
              <a:cxnLst/>
              <a:rect l="l" t="t" r="r" b="b"/>
              <a:pathLst>
                <a:path w="3313" h="13132" extrusionOk="0">
                  <a:moveTo>
                    <a:pt x="0" y="1"/>
                  </a:moveTo>
                  <a:lnTo>
                    <a:pt x="0" y="13132"/>
                  </a:lnTo>
                  <a:lnTo>
                    <a:pt x="3312" y="13132"/>
                  </a:lnTo>
                  <a:lnTo>
                    <a:pt x="3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4767293" y="1956853"/>
              <a:ext cx="122218" cy="222810"/>
            </a:xfrm>
            <a:custGeom>
              <a:avLst/>
              <a:gdLst/>
              <a:ahLst/>
              <a:cxnLst/>
              <a:rect l="l" t="t" r="r" b="b"/>
              <a:pathLst>
                <a:path w="1622" h="2957" extrusionOk="0">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4121611" y="1956853"/>
              <a:ext cx="76706" cy="227934"/>
            </a:xfrm>
            <a:custGeom>
              <a:avLst/>
              <a:gdLst/>
              <a:ahLst/>
              <a:cxnLst/>
              <a:rect l="l" t="t" r="r" b="b"/>
              <a:pathLst>
                <a:path w="1018" h="3025" extrusionOk="0">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4282259" y="1956853"/>
              <a:ext cx="4747" cy="989496"/>
            </a:xfrm>
            <a:custGeom>
              <a:avLst/>
              <a:gdLst/>
              <a:ahLst/>
              <a:cxnLst/>
              <a:rect l="l" t="t" r="r" b="b"/>
              <a:pathLst>
                <a:path w="63" h="13132" extrusionOk="0">
                  <a:moveTo>
                    <a:pt x="0" y="1"/>
                  </a:moveTo>
                  <a:lnTo>
                    <a:pt x="0" y="13132"/>
                  </a:lnTo>
                  <a:lnTo>
                    <a:pt x="63" y="13132"/>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43"/>
            <p:cNvGrpSpPr/>
            <p:nvPr/>
          </p:nvGrpSpPr>
          <p:grpSpPr>
            <a:xfrm>
              <a:off x="4898115" y="2691676"/>
              <a:ext cx="423395" cy="201788"/>
              <a:chOff x="4898115" y="2691676"/>
              <a:chExt cx="423395" cy="201788"/>
            </a:xfrm>
          </p:grpSpPr>
          <p:sp>
            <p:nvSpPr>
              <p:cNvPr id="668" name="Google Shape;668;p43"/>
              <p:cNvSpPr/>
              <p:nvPr/>
            </p:nvSpPr>
            <p:spPr>
              <a:xfrm>
                <a:off x="4898115" y="2691676"/>
                <a:ext cx="196890" cy="64801"/>
              </a:xfrm>
              <a:custGeom>
                <a:avLst/>
                <a:gdLst/>
                <a:ahLst/>
                <a:cxnLst/>
                <a:rect l="l" t="t" r="r" b="b"/>
                <a:pathLst>
                  <a:path w="2613" h="860" extrusionOk="0">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4940085" y="2756403"/>
                <a:ext cx="63294" cy="137062"/>
              </a:xfrm>
              <a:custGeom>
                <a:avLst/>
                <a:gdLst/>
                <a:ahLst/>
                <a:cxnLst/>
                <a:rect l="l" t="t" r="r" b="b"/>
                <a:pathLst>
                  <a:path w="840" h="1819" extrusionOk="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123263" y="2879526"/>
                <a:ext cx="198246" cy="13714"/>
              </a:xfrm>
              <a:custGeom>
                <a:avLst/>
                <a:gdLst/>
                <a:ahLst/>
                <a:cxnLst/>
                <a:rect l="l" t="t" r="r" b="b"/>
                <a:pathLst>
                  <a:path w="2631" h="182" extrusionOk="0">
                    <a:moveTo>
                      <a:pt x="1" y="0"/>
                    </a:moveTo>
                    <a:lnTo>
                      <a:pt x="1" y="181"/>
                    </a:lnTo>
                    <a:lnTo>
                      <a:pt x="2630" y="181"/>
                    </a:lnTo>
                    <a:lnTo>
                      <a:pt x="2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166816" y="2720008"/>
                <a:ext cx="13940" cy="145275"/>
              </a:xfrm>
              <a:custGeom>
                <a:avLst/>
                <a:gdLst/>
                <a:ahLst/>
                <a:cxnLst/>
                <a:rect l="l" t="t" r="r" b="b"/>
                <a:pathLst>
                  <a:path w="185" h="1928" extrusionOk="0">
                    <a:moveTo>
                      <a:pt x="1" y="1"/>
                    </a:moveTo>
                    <a:lnTo>
                      <a:pt x="1" y="1928"/>
                    </a:lnTo>
                    <a:lnTo>
                      <a:pt x="185" y="1928"/>
                    </a:ln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264245" y="2720008"/>
                <a:ext cx="13714" cy="145275"/>
              </a:xfrm>
              <a:custGeom>
                <a:avLst/>
                <a:gdLst/>
                <a:ahLst/>
                <a:cxnLst/>
                <a:rect l="l" t="t" r="r" b="b"/>
                <a:pathLst>
                  <a:path w="182" h="1928" extrusionOk="0">
                    <a:moveTo>
                      <a:pt x="0" y="1"/>
                    </a:moveTo>
                    <a:lnTo>
                      <a:pt x="0" y="1928"/>
                    </a:lnTo>
                    <a:lnTo>
                      <a:pt x="181" y="1928"/>
                    </a:ln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5147376" y="2691676"/>
                <a:ext cx="52820" cy="64801"/>
              </a:xfrm>
              <a:custGeom>
                <a:avLst/>
                <a:gdLst/>
                <a:ahLst/>
                <a:cxnLst/>
                <a:rect l="l" t="t" r="r" b="b"/>
                <a:pathLst>
                  <a:path w="701" h="860" extrusionOk="0">
                    <a:moveTo>
                      <a:pt x="351" y="0"/>
                    </a:moveTo>
                    <a:lnTo>
                      <a:pt x="1" y="860"/>
                    </a:lnTo>
                    <a:lnTo>
                      <a:pt x="700" y="860"/>
                    </a:lnTo>
                    <a:lnTo>
                      <a:pt x="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244804" y="2691676"/>
                <a:ext cx="52594" cy="64801"/>
              </a:xfrm>
              <a:custGeom>
                <a:avLst/>
                <a:gdLst/>
                <a:ahLst/>
                <a:cxnLst/>
                <a:rect l="l" t="t" r="r" b="b"/>
                <a:pathLst>
                  <a:path w="698" h="860" extrusionOk="0">
                    <a:moveTo>
                      <a:pt x="350" y="0"/>
                    </a:moveTo>
                    <a:lnTo>
                      <a:pt x="0" y="860"/>
                    </a:lnTo>
                    <a:lnTo>
                      <a:pt x="697" y="860"/>
                    </a:lnTo>
                    <a:lnTo>
                      <a:pt x="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43"/>
            <p:cNvSpPr/>
            <p:nvPr/>
          </p:nvSpPr>
          <p:spPr>
            <a:xfrm>
              <a:off x="4069996" y="2884198"/>
              <a:ext cx="80323" cy="4521"/>
            </a:xfrm>
            <a:custGeom>
              <a:avLst/>
              <a:gdLst/>
              <a:ahLst/>
              <a:cxnLst/>
              <a:rect l="l" t="t" r="r" b="b"/>
              <a:pathLst>
                <a:path w="1066" h="60" extrusionOk="0">
                  <a:moveTo>
                    <a:pt x="1" y="1"/>
                  </a:moveTo>
                  <a:lnTo>
                    <a:pt x="1" y="60"/>
                  </a:lnTo>
                  <a:lnTo>
                    <a:pt x="1065" y="60"/>
                  </a:lnTo>
                  <a:lnTo>
                    <a:pt x="10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095308" y="2038835"/>
              <a:ext cx="225523" cy="74069"/>
            </a:xfrm>
            <a:custGeom>
              <a:avLst/>
              <a:gdLst/>
              <a:ahLst/>
              <a:cxnLst/>
              <a:rect l="l" t="t" r="r" b="b"/>
              <a:pathLst>
                <a:path w="2993" h="983" extrusionOk="0">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4043924" y="2523869"/>
              <a:ext cx="44306" cy="293413"/>
            </a:xfrm>
            <a:custGeom>
              <a:avLst/>
              <a:gdLst/>
              <a:ahLst/>
              <a:cxnLst/>
              <a:rect l="l" t="t" r="r" b="b"/>
              <a:pathLst>
                <a:path w="588" h="3894" extrusionOk="0">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3931275" y="2255469"/>
              <a:ext cx="853037" cy="572133"/>
            </a:xfrm>
            <a:custGeom>
              <a:avLst/>
              <a:gdLst/>
              <a:ahLst/>
              <a:cxnLst/>
              <a:rect l="l" t="t" r="r" b="b"/>
              <a:pathLst>
                <a:path w="11321" h="7593" extrusionOk="0">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4413370" y="2579478"/>
              <a:ext cx="283843" cy="166976"/>
            </a:xfrm>
            <a:custGeom>
              <a:avLst/>
              <a:gdLst/>
              <a:ahLst/>
              <a:cxnLst/>
              <a:rect l="l" t="t" r="r" b="b"/>
              <a:pathLst>
                <a:path w="3767" h="2216" extrusionOk="0">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3966614" y="2523869"/>
              <a:ext cx="99462" cy="293413"/>
            </a:xfrm>
            <a:custGeom>
              <a:avLst/>
              <a:gdLst/>
              <a:ahLst/>
              <a:cxnLst/>
              <a:rect l="l" t="t" r="r" b="b"/>
              <a:pathLst>
                <a:path w="1320" h="3894" extrusionOk="0">
                  <a:moveTo>
                    <a:pt x="0" y="0"/>
                  </a:moveTo>
                  <a:lnTo>
                    <a:pt x="0" y="3893"/>
                  </a:lnTo>
                  <a:lnTo>
                    <a:pt x="1320" y="3893"/>
                  </a:lnTo>
                  <a:cubicBezTo>
                    <a:pt x="958" y="3718"/>
                    <a:pt x="982" y="279"/>
                    <a:pt x="1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3700776" y="2486797"/>
              <a:ext cx="303661" cy="363790"/>
            </a:xfrm>
            <a:custGeom>
              <a:avLst/>
              <a:gdLst/>
              <a:ahLst/>
              <a:cxnLst/>
              <a:rect l="l" t="t" r="r" b="b"/>
              <a:pathLst>
                <a:path w="4030" h="4828" extrusionOk="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3956743" y="2522061"/>
              <a:ext cx="34962" cy="296578"/>
            </a:xfrm>
            <a:custGeom>
              <a:avLst/>
              <a:gdLst/>
              <a:ahLst/>
              <a:cxnLst/>
              <a:rect l="l" t="t" r="r" b="b"/>
              <a:pathLst>
                <a:path w="464" h="3936" extrusionOk="0">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grpSp>
        <p:nvGrpSpPr>
          <p:cNvPr id="1185" name="Google Shape;1185;p53"/>
          <p:cNvGrpSpPr/>
          <p:nvPr/>
        </p:nvGrpSpPr>
        <p:grpSpPr>
          <a:xfrm>
            <a:off x="4849609" y="1002821"/>
            <a:ext cx="3195384" cy="3137867"/>
            <a:chOff x="3724500" y="1272075"/>
            <a:chExt cx="1570290" cy="1542025"/>
          </a:xfrm>
        </p:grpSpPr>
        <p:sp>
          <p:nvSpPr>
            <p:cNvPr id="1186" name="Google Shape;1186;p53"/>
            <p:cNvSpPr/>
            <p:nvPr/>
          </p:nvSpPr>
          <p:spPr>
            <a:xfrm>
              <a:off x="4019124" y="1807689"/>
              <a:ext cx="14811" cy="16507"/>
            </a:xfrm>
            <a:custGeom>
              <a:avLst/>
              <a:gdLst/>
              <a:ahLst/>
              <a:cxnLst/>
              <a:rect l="l" t="t" r="r" b="b"/>
              <a:pathLst>
                <a:path w="262" h="292" extrusionOk="0">
                  <a:moveTo>
                    <a:pt x="217" y="1"/>
                  </a:moveTo>
                  <a:lnTo>
                    <a:pt x="0" y="250"/>
                  </a:lnTo>
                  <a:lnTo>
                    <a:pt x="48" y="291"/>
                  </a:lnTo>
                  <a:lnTo>
                    <a:pt x="261" y="42"/>
                  </a:lnTo>
                  <a:lnTo>
                    <a:pt x="217" y="1"/>
                  </a:ln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3"/>
            <p:cNvSpPr/>
            <p:nvPr/>
          </p:nvSpPr>
          <p:spPr>
            <a:xfrm>
              <a:off x="3934614" y="1758622"/>
              <a:ext cx="21877" cy="47485"/>
            </a:xfrm>
            <a:custGeom>
              <a:avLst/>
              <a:gdLst/>
              <a:ahLst/>
              <a:cxnLst/>
              <a:rect l="l" t="t" r="r" b="b"/>
              <a:pathLst>
                <a:path w="387" h="840" extrusionOk="0">
                  <a:moveTo>
                    <a:pt x="54" y="0"/>
                  </a:moveTo>
                  <a:lnTo>
                    <a:pt x="1" y="33"/>
                  </a:lnTo>
                  <a:cubicBezTo>
                    <a:pt x="146" y="285"/>
                    <a:pt x="256" y="558"/>
                    <a:pt x="327" y="839"/>
                  </a:cubicBezTo>
                  <a:lnTo>
                    <a:pt x="386" y="824"/>
                  </a:lnTo>
                  <a:cubicBezTo>
                    <a:pt x="312" y="537"/>
                    <a:pt x="200" y="261"/>
                    <a:pt x="54" y="0"/>
                  </a:cubicBez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3724499" y="1273432"/>
              <a:ext cx="1570290" cy="1540669"/>
            </a:xfrm>
            <a:custGeom>
              <a:avLst/>
              <a:gdLst/>
              <a:ahLst/>
              <a:cxnLst/>
              <a:rect l="l" t="t" r="r" b="b"/>
              <a:pathLst>
                <a:path w="27778" h="27254" extrusionOk="0">
                  <a:moveTo>
                    <a:pt x="13965" y="0"/>
                  </a:moveTo>
                  <a:cubicBezTo>
                    <a:pt x="12950" y="0"/>
                    <a:pt x="11935" y="111"/>
                    <a:pt x="10940" y="297"/>
                  </a:cubicBezTo>
                  <a:cubicBezTo>
                    <a:pt x="8752" y="709"/>
                    <a:pt x="6846" y="1835"/>
                    <a:pt x="5082" y="3143"/>
                  </a:cubicBezTo>
                  <a:cubicBezTo>
                    <a:pt x="3881" y="4032"/>
                    <a:pt x="3060" y="5245"/>
                    <a:pt x="2265" y="6487"/>
                  </a:cubicBezTo>
                  <a:cubicBezTo>
                    <a:pt x="1168" y="8204"/>
                    <a:pt x="365" y="9986"/>
                    <a:pt x="187" y="12037"/>
                  </a:cubicBezTo>
                  <a:cubicBezTo>
                    <a:pt x="0" y="14181"/>
                    <a:pt x="353" y="16357"/>
                    <a:pt x="1097" y="18367"/>
                  </a:cubicBezTo>
                  <a:cubicBezTo>
                    <a:pt x="1877" y="20481"/>
                    <a:pt x="3223" y="22464"/>
                    <a:pt x="4942" y="24018"/>
                  </a:cubicBezTo>
                  <a:cubicBezTo>
                    <a:pt x="6994" y="25871"/>
                    <a:pt x="9576" y="27116"/>
                    <a:pt x="12355" y="27238"/>
                  </a:cubicBezTo>
                  <a:cubicBezTo>
                    <a:pt x="12594" y="27248"/>
                    <a:pt x="12834" y="27254"/>
                    <a:pt x="13074" y="27254"/>
                  </a:cubicBezTo>
                  <a:cubicBezTo>
                    <a:pt x="15914" y="27254"/>
                    <a:pt x="18752" y="26509"/>
                    <a:pt x="21169" y="25002"/>
                  </a:cubicBezTo>
                  <a:cubicBezTo>
                    <a:pt x="21975" y="24498"/>
                    <a:pt x="22776" y="23920"/>
                    <a:pt x="23467" y="23247"/>
                  </a:cubicBezTo>
                  <a:cubicBezTo>
                    <a:pt x="24211" y="22524"/>
                    <a:pt x="24774" y="21664"/>
                    <a:pt x="25323" y="20786"/>
                  </a:cubicBezTo>
                  <a:cubicBezTo>
                    <a:pt x="25996" y="19704"/>
                    <a:pt x="26603" y="18566"/>
                    <a:pt x="26944" y="17329"/>
                  </a:cubicBezTo>
                  <a:cubicBezTo>
                    <a:pt x="27534" y="15189"/>
                    <a:pt x="27778" y="12464"/>
                    <a:pt x="27096" y="10312"/>
                  </a:cubicBezTo>
                  <a:cubicBezTo>
                    <a:pt x="26775" y="9301"/>
                    <a:pt x="26369" y="8331"/>
                    <a:pt x="25925" y="7371"/>
                  </a:cubicBezTo>
                  <a:cubicBezTo>
                    <a:pt x="24134" y="3496"/>
                    <a:pt x="20202" y="872"/>
                    <a:pt x="16055" y="169"/>
                  </a:cubicBezTo>
                  <a:cubicBezTo>
                    <a:pt x="15363" y="53"/>
                    <a:pt x="14664" y="0"/>
                    <a:pt x="13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3"/>
            <p:cNvSpPr/>
            <p:nvPr/>
          </p:nvSpPr>
          <p:spPr>
            <a:xfrm>
              <a:off x="3888713" y="1314642"/>
              <a:ext cx="860839" cy="1461357"/>
            </a:xfrm>
            <a:custGeom>
              <a:avLst/>
              <a:gdLst/>
              <a:ahLst/>
              <a:cxnLst/>
              <a:rect l="l" t="t" r="r" b="b"/>
              <a:pathLst>
                <a:path w="15228" h="25851" extrusionOk="0">
                  <a:moveTo>
                    <a:pt x="6449" y="0"/>
                  </a:moveTo>
                  <a:cubicBezTo>
                    <a:pt x="5477" y="350"/>
                    <a:pt x="4558" y="828"/>
                    <a:pt x="3680" y="1382"/>
                  </a:cubicBezTo>
                  <a:cubicBezTo>
                    <a:pt x="3686" y="1388"/>
                    <a:pt x="3692" y="1397"/>
                    <a:pt x="3701" y="1403"/>
                  </a:cubicBezTo>
                  <a:cubicBezTo>
                    <a:pt x="3745" y="1438"/>
                    <a:pt x="3799" y="1462"/>
                    <a:pt x="3825" y="1510"/>
                  </a:cubicBezTo>
                  <a:cubicBezTo>
                    <a:pt x="3864" y="1578"/>
                    <a:pt x="3825" y="1664"/>
                    <a:pt x="3790" y="1732"/>
                  </a:cubicBezTo>
                  <a:cubicBezTo>
                    <a:pt x="3469" y="2352"/>
                    <a:pt x="3131" y="2992"/>
                    <a:pt x="2586" y="3431"/>
                  </a:cubicBezTo>
                  <a:cubicBezTo>
                    <a:pt x="2494" y="3499"/>
                    <a:pt x="2405" y="3573"/>
                    <a:pt x="2319" y="3653"/>
                  </a:cubicBezTo>
                  <a:cubicBezTo>
                    <a:pt x="2260" y="3715"/>
                    <a:pt x="2206" y="3784"/>
                    <a:pt x="2156" y="3852"/>
                  </a:cubicBezTo>
                  <a:lnTo>
                    <a:pt x="1803" y="4329"/>
                  </a:lnTo>
                  <a:cubicBezTo>
                    <a:pt x="1741" y="4418"/>
                    <a:pt x="1670" y="4504"/>
                    <a:pt x="1593" y="4581"/>
                  </a:cubicBezTo>
                  <a:cubicBezTo>
                    <a:pt x="1507" y="4667"/>
                    <a:pt x="1403" y="4735"/>
                    <a:pt x="1311" y="4812"/>
                  </a:cubicBezTo>
                  <a:cubicBezTo>
                    <a:pt x="1035" y="5041"/>
                    <a:pt x="828" y="5387"/>
                    <a:pt x="712" y="5725"/>
                  </a:cubicBezTo>
                  <a:lnTo>
                    <a:pt x="493" y="6381"/>
                  </a:lnTo>
                  <a:cubicBezTo>
                    <a:pt x="445" y="6511"/>
                    <a:pt x="407" y="6645"/>
                    <a:pt x="377" y="6781"/>
                  </a:cubicBezTo>
                  <a:cubicBezTo>
                    <a:pt x="350" y="6938"/>
                    <a:pt x="336" y="7098"/>
                    <a:pt x="330" y="7255"/>
                  </a:cubicBezTo>
                  <a:cubicBezTo>
                    <a:pt x="288" y="7833"/>
                    <a:pt x="196" y="8406"/>
                    <a:pt x="51" y="8966"/>
                  </a:cubicBezTo>
                  <a:cubicBezTo>
                    <a:pt x="27" y="9061"/>
                    <a:pt x="1" y="9159"/>
                    <a:pt x="9" y="9257"/>
                  </a:cubicBezTo>
                  <a:cubicBezTo>
                    <a:pt x="21" y="9354"/>
                    <a:pt x="75" y="9455"/>
                    <a:pt x="167" y="9491"/>
                  </a:cubicBezTo>
                  <a:cubicBezTo>
                    <a:pt x="267" y="9200"/>
                    <a:pt x="324" y="8898"/>
                    <a:pt x="342" y="8589"/>
                  </a:cubicBezTo>
                  <a:cubicBezTo>
                    <a:pt x="353" y="8340"/>
                    <a:pt x="342" y="8077"/>
                    <a:pt x="463" y="7860"/>
                  </a:cubicBezTo>
                  <a:cubicBezTo>
                    <a:pt x="508" y="7896"/>
                    <a:pt x="514" y="7961"/>
                    <a:pt x="514" y="8017"/>
                  </a:cubicBezTo>
                  <a:cubicBezTo>
                    <a:pt x="528" y="8471"/>
                    <a:pt x="439" y="8933"/>
                    <a:pt x="582" y="9363"/>
                  </a:cubicBezTo>
                  <a:cubicBezTo>
                    <a:pt x="662" y="9606"/>
                    <a:pt x="688" y="9864"/>
                    <a:pt x="665" y="10119"/>
                  </a:cubicBezTo>
                  <a:cubicBezTo>
                    <a:pt x="641" y="10359"/>
                    <a:pt x="573" y="10606"/>
                    <a:pt x="629" y="10840"/>
                  </a:cubicBezTo>
                  <a:cubicBezTo>
                    <a:pt x="653" y="10935"/>
                    <a:pt x="691" y="11027"/>
                    <a:pt x="739" y="11116"/>
                  </a:cubicBezTo>
                  <a:cubicBezTo>
                    <a:pt x="896" y="11406"/>
                    <a:pt x="1115" y="11691"/>
                    <a:pt x="1430" y="11797"/>
                  </a:cubicBezTo>
                  <a:cubicBezTo>
                    <a:pt x="1533" y="11836"/>
                    <a:pt x="1646" y="11848"/>
                    <a:pt x="1750" y="11877"/>
                  </a:cubicBezTo>
                  <a:cubicBezTo>
                    <a:pt x="2100" y="11978"/>
                    <a:pt x="2384" y="12233"/>
                    <a:pt x="2636" y="12494"/>
                  </a:cubicBezTo>
                  <a:cubicBezTo>
                    <a:pt x="2785" y="12648"/>
                    <a:pt x="2998" y="12725"/>
                    <a:pt x="3149" y="12877"/>
                  </a:cubicBezTo>
                  <a:cubicBezTo>
                    <a:pt x="3274" y="12995"/>
                    <a:pt x="3348" y="13155"/>
                    <a:pt x="3437" y="13301"/>
                  </a:cubicBezTo>
                  <a:cubicBezTo>
                    <a:pt x="3680" y="13701"/>
                    <a:pt x="4033" y="14015"/>
                    <a:pt x="4380" y="14326"/>
                  </a:cubicBezTo>
                  <a:cubicBezTo>
                    <a:pt x="4474" y="14408"/>
                    <a:pt x="4589" y="14496"/>
                    <a:pt x="4705" y="14496"/>
                  </a:cubicBezTo>
                  <a:cubicBezTo>
                    <a:pt x="4732" y="14496"/>
                    <a:pt x="4759" y="14491"/>
                    <a:pt x="4786" y="14481"/>
                  </a:cubicBezTo>
                  <a:cubicBezTo>
                    <a:pt x="4839" y="14458"/>
                    <a:pt x="4884" y="14415"/>
                    <a:pt x="4939" y="14415"/>
                  </a:cubicBezTo>
                  <a:cubicBezTo>
                    <a:pt x="4942" y="14415"/>
                    <a:pt x="4945" y="14415"/>
                    <a:pt x="4949" y="14415"/>
                  </a:cubicBezTo>
                  <a:cubicBezTo>
                    <a:pt x="4984" y="14418"/>
                    <a:pt x="5017" y="14436"/>
                    <a:pt x="5044" y="14460"/>
                  </a:cubicBezTo>
                  <a:cubicBezTo>
                    <a:pt x="5272" y="14650"/>
                    <a:pt x="5317" y="14991"/>
                    <a:pt x="5239" y="15278"/>
                  </a:cubicBezTo>
                  <a:cubicBezTo>
                    <a:pt x="5162" y="15563"/>
                    <a:pt x="4990" y="15812"/>
                    <a:pt x="4845" y="16070"/>
                  </a:cubicBezTo>
                  <a:cubicBezTo>
                    <a:pt x="4700" y="16328"/>
                    <a:pt x="4670" y="16627"/>
                    <a:pt x="4608" y="16915"/>
                  </a:cubicBezTo>
                  <a:cubicBezTo>
                    <a:pt x="4558" y="17158"/>
                    <a:pt x="4510" y="17425"/>
                    <a:pt x="4626" y="17644"/>
                  </a:cubicBezTo>
                  <a:cubicBezTo>
                    <a:pt x="4685" y="17751"/>
                    <a:pt x="4780" y="17834"/>
                    <a:pt x="4851" y="17935"/>
                  </a:cubicBezTo>
                  <a:cubicBezTo>
                    <a:pt x="5070" y="18225"/>
                    <a:pt x="5091" y="18622"/>
                    <a:pt x="5278" y="18937"/>
                  </a:cubicBezTo>
                  <a:cubicBezTo>
                    <a:pt x="5411" y="19165"/>
                    <a:pt x="5622" y="19334"/>
                    <a:pt x="5838" y="19482"/>
                  </a:cubicBezTo>
                  <a:cubicBezTo>
                    <a:pt x="6135" y="19684"/>
                    <a:pt x="6452" y="19856"/>
                    <a:pt x="6728" y="20084"/>
                  </a:cubicBezTo>
                  <a:cubicBezTo>
                    <a:pt x="7004" y="20312"/>
                    <a:pt x="7244" y="20609"/>
                    <a:pt x="7309" y="20962"/>
                  </a:cubicBezTo>
                  <a:cubicBezTo>
                    <a:pt x="7344" y="21134"/>
                    <a:pt x="7336" y="21311"/>
                    <a:pt x="7342" y="21486"/>
                  </a:cubicBezTo>
                  <a:cubicBezTo>
                    <a:pt x="7356" y="21893"/>
                    <a:pt x="7457" y="22290"/>
                    <a:pt x="7457" y="22696"/>
                  </a:cubicBezTo>
                  <a:cubicBezTo>
                    <a:pt x="7457" y="23031"/>
                    <a:pt x="7392" y="23357"/>
                    <a:pt x="7318" y="23680"/>
                  </a:cubicBezTo>
                  <a:cubicBezTo>
                    <a:pt x="7294" y="23790"/>
                    <a:pt x="7267" y="23909"/>
                    <a:pt x="7288" y="24021"/>
                  </a:cubicBezTo>
                  <a:cubicBezTo>
                    <a:pt x="7309" y="24110"/>
                    <a:pt x="7344" y="24196"/>
                    <a:pt x="7392" y="24273"/>
                  </a:cubicBezTo>
                  <a:cubicBezTo>
                    <a:pt x="7700" y="24828"/>
                    <a:pt x="8077" y="25409"/>
                    <a:pt x="8676" y="25613"/>
                  </a:cubicBezTo>
                  <a:cubicBezTo>
                    <a:pt x="8860" y="25679"/>
                    <a:pt x="8999" y="25830"/>
                    <a:pt x="9192" y="25851"/>
                  </a:cubicBezTo>
                  <a:cubicBezTo>
                    <a:pt x="9177" y="25768"/>
                    <a:pt x="9076" y="25741"/>
                    <a:pt x="9005" y="25696"/>
                  </a:cubicBezTo>
                  <a:cubicBezTo>
                    <a:pt x="8963" y="25670"/>
                    <a:pt x="8934" y="25628"/>
                    <a:pt x="8919" y="25581"/>
                  </a:cubicBezTo>
                  <a:cubicBezTo>
                    <a:pt x="8904" y="25533"/>
                    <a:pt x="8916" y="25483"/>
                    <a:pt x="8948" y="25444"/>
                  </a:cubicBezTo>
                  <a:cubicBezTo>
                    <a:pt x="8984" y="25406"/>
                    <a:pt x="9058" y="25379"/>
                    <a:pt x="9052" y="25323"/>
                  </a:cubicBezTo>
                  <a:cubicBezTo>
                    <a:pt x="9046" y="25293"/>
                    <a:pt x="9026" y="25267"/>
                    <a:pt x="8999" y="25255"/>
                  </a:cubicBezTo>
                  <a:cubicBezTo>
                    <a:pt x="8889" y="25172"/>
                    <a:pt x="8753" y="25101"/>
                    <a:pt x="8714" y="24970"/>
                  </a:cubicBezTo>
                  <a:cubicBezTo>
                    <a:pt x="8782" y="24929"/>
                    <a:pt x="8860" y="24902"/>
                    <a:pt x="8943" y="24890"/>
                  </a:cubicBezTo>
                  <a:cubicBezTo>
                    <a:pt x="8969" y="24890"/>
                    <a:pt x="8996" y="24881"/>
                    <a:pt x="9020" y="24869"/>
                  </a:cubicBezTo>
                  <a:cubicBezTo>
                    <a:pt x="9043" y="24843"/>
                    <a:pt x="9058" y="24807"/>
                    <a:pt x="9055" y="24771"/>
                  </a:cubicBezTo>
                  <a:cubicBezTo>
                    <a:pt x="9067" y="24703"/>
                    <a:pt x="9058" y="24632"/>
                    <a:pt x="9034" y="24564"/>
                  </a:cubicBezTo>
                  <a:cubicBezTo>
                    <a:pt x="9020" y="24534"/>
                    <a:pt x="9002" y="24511"/>
                    <a:pt x="8987" y="24481"/>
                  </a:cubicBezTo>
                  <a:cubicBezTo>
                    <a:pt x="8957" y="24422"/>
                    <a:pt x="8951" y="24350"/>
                    <a:pt x="8966" y="24288"/>
                  </a:cubicBezTo>
                  <a:cubicBezTo>
                    <a:pt x="8969" y="24276"/>
                    <a:pt x="8975" y="24264"/>
                    <a:pt x="8981" y="24259"/>
                  </a:cubicBezTo>
                  <a:cubicBezTo>
                    <a:pt x="8990" y="24252"/>
                    <a:pt x="9001" y="24249"/>
                    <a:pt x="9011" y="24249"/>
                  </a:cubicBezTo>
                  <a:cubicBezTo>
                    <a:pt x="9015" y="24249"/>
                    <a:pt x="9019" y="24249"/>
                    <a:pt x="9023" y="24250"/>
                  </a:cubicBezTo>
                  <a:lnTo>
                    <a:pt x="9215" y="24250"/>
                  </a:lnTo>
                  <a:cubicBezTo>
                    <a:pt x="9245" y="24250"/>
                    <a:pt x="9278" y="24247"/>
                    <a:pt x="9307" y="24238"/>
                  </a:cubicBezTo>
                  <a:cubicBezTo>
                    <a:pt x="9337" y="24229"/>
                    <a:pt x="9399" y="24190"/>
                    <a:pt x="9402" y="24161"/>
                  </a:cubicBezTo>
                  <a:lnTo>
                    <a:pt x="9856" y="23968"/>
                  </a:lnTo>
                  <a:cubicBezTo>
                    <a:pt x="9948" y="23932"/>
                    <a:pt x="10040" y="23891"/>
                    <a:pt x="10108" y="23820"/>
                  </a:cubicBezTo>
                  <a:cubicBezTo>
                    <a:pt x="10176" y="23749"/>
                    <a:pt x="10214" y="23642"/>
                    <a:pt x="10176" y="23553"/>
                  </a:cubicBezTo>
                  <a:cubicBezTo>
                    <a:pt x="10152" y="23497"/>
                    <a:pt x="10105" y="23425"/>
                    <a:pt x="10152" y="23390"/>
                  </a:cubicBezTo>
                  <a:cubicBezTo>
                    <a:pt x="10167" y="23381"/>
                    <a:pt x="10184" y="23376"/>
                    <a:pt x="10201" y="23376"/>
                  </a:cubicBezTo>
                  <a:cubicBezTo>
                    <a:pt x="10212" y="23376"/>
                    <a:pt x="10222" y="23378"/>
                    <a:pt x="10232" y="23381"/>
                  </a:cubicBezTo>
                  <a:cubicBezTo>
                    <a:pt x="10353" y="23402"/>
                    <a:pt x="10475" y="23413"/>
                    <a:pt x="10598" y="23413"/>
                  </a:cubicBezTo>
                  <a:cubicBezTo>
                    <a:pt x="10679" y="23413"/>
                    <a:pt x="10761" y="23408"/>
                    <a:pt x="10843" y="23399"/>
                  </a:cubicBezTo>
                  <a:cubicBezTo>
                    <a:pt x="11003" y="23378"/>
                    <a:pt x="11181" y="23325"/>
                    <a:pt x="11255" y="23182"/>
                  </a:cubicBezTo>
                  <a:cubicBezTo>
                    <a:pt x="11291" y="23117"/>
                    <a:pt x="11297" y="23043"/>
                    <a:pt x="11323" y="22975"/>
                  </a:cubicBezTo>
                  <a:cubicBezTo>
                    <a:pt x="11412" y="22735"/>
                    <a:pt x="11688" y="22628"/>
                    <a:pt x="11860" y="22441"/>
                  </a:cubicBezTo>
                  <a:cubicBezTo>
                    <a:pt x="11884" y="22420"/>
                    <a:pt x="11901" y="22394"/>
                    <a:pt x="11910" y="22364"/>
                  </a:cubicBezTo>
                  <a:cubicBezTo>
                    <a:pt x="11919" y="22322"/>
                    <a:pt x="11916" y="22281"/>
                    <a:pt x="11907" y="22242"/>
                  </a:cubicBezTo>
                  <a:cubicBezTo>
                    <a:pt x="11872" y="21958"/>
                    <a:pt x="12073" y="21685"/>
                    <a:pt x="12328" y="21558"/>
                  </a:cubicBezTo>
                  <a:cubicBezTo>
                    <a:pt x="12583" y="21427"/>
                    <a:pt x="12877" y="21409"/>
                    <a:pt x="13164" y="21400"/>
                  </a:cubicBezTo>
                  <a:cubicBezTo>
                    <a:pt x="13172" y="21401"/>
                    <a:pt x="13180" y="21401"/>
                    <a:pt x="13188" y="21401"/>
                  </a:cubicBezTo>
                  <a:cubicBezTo>
                    <a:pt x="13257" y="21401"/>
                    <a:pt x="13326" y="21389"/>
                    <a:pt x="13396" y="21371"/>
                  </a:cubicBezTo>
                  <a:cubicBezTo>
                    <a:pt x="13470" y="21338"/>
                    <a:pt x="13541" y="21294"/>
                    <a:pt x="13600" y="21234"/>
                  </a:cubicBezTo>
                  <a:cubicBezTo>
                    <a:pt x="13775" y="21077"/>
                    <a:pt x="14006" y="20938"/>
                    <a:pt x="14078" y="20713"/>
                  </a:cubicBezTo>
                  <a:cubicBezTo>
                    <a:pt x="14134" y="20529"/>
                    <a:pt x="14170" y="20339"/>
                    <a:pt x="14187" y="20146"/>
                  </a:cubicBezTo>
                  <a:cubicBezTo>
                    <a:pt x="14202" y="19992"/>
                    <a:pt x="14205" y="19835"/>
                    <a:pt x="14238" y="19684"/>
                  </a:cubicBezTo>
                  <a:cubicBezTo>
                    <a:pt x="14318" y="19298"/>
                    <a:pt x="14585" y="18981"/>
                    <a:pt x="14863" y="18702"/>
                  </a:cubicBezTo>
                  <a:cubicBezTo>
                    <a:pt x="14991" y="18575"/>
                    <a:pt x="15130" y="18439"/>
                    <a:pt x="15181" y="18264"/>
                  </a:cubicBezTo>
                  <a:cubicBezTo>
                    <a:pt x="15228" y="18098"/>
                    <a:pt x="15186" y="17917"/>
                    <a:pt x="15106" y="17766"/>
                  </a:cubicBezTo>
                  <a:cubicBezTo>
                    <a:pt x="15050" y="17653"/>
                    <a:pt x="14958" y="17549"/>
                    <a:pt x="14837" y="17525"/>
                  </a:cubicBezTo>
                  <a:cubicBezTo>
                    <a:pt x="14813" y="17521"/>
                    <a:pt x="14789" y="17520"/>
                    <a:pt x="14765" y="17520"/>
                  </a:cubicBezTo>
                  <a:cubicBezTo>
                    <a:pt x="14749" y="17520"/>
                    <a:pt x="14733" y="17520"/>
                    <a:pt x="14717" y="17520"/>
                  </a:cubicBezTo>
                  <a:cubicBezTo>
                    <a:pt x="14697" y="17520"/>
                    <a:pt x="14676" y="17520"/>
                    <a:pt x="14656" y="17517"/>
                  </a:cubicBezTo>
                  <a:cubicBezTo>
                    <a:pt x="14422" y="17493"/>
                    <a:pt x="14279" y="17253"/>
                    <a:pt x="14078" y="17131"/>
                  </a:cubicBezTo>
                  <a:cubicBezTo>
                    <a:pt x="13900" y="17027"/>
                    <a:pt x="13683" y="17015"/>
                    <a:pt x="13479" y="17007"/>
                  </a:cubicBezTo>
                  <a:cubicBezTo>
                    <a:pt x="13365" y="17001"/>
                    <a:pt x="13233" y="16971"/>
                    <a:pt x="13118" y="16971"/>
                  </a:cubicBezTo>
                  <a:cubicBezTo>
                    <a:pt x="13112" y="16971"/>
                    <a:pt x="13107" y="16971"/>
                    <a:pt x="13102" y="16971"/>
                  </a:cubicBezTo>
                  <a:cubicBezTo>
                    <a:pt x="13055" y="16971"/>
                    <a:pt x="13016" y="16930"/>
                    <a:pt x="12987" y="16897"/>
                  </a:cubicBezTo>
                  <a:cubicBezTo>
                    <a:pt x="12792" y="16683"/>
                    <a:pt x="12518" y="16565"/>
                    <a:pt x="12232" y="16565"/>
                  </a:cubicBezTo>
                  <a:cubicBezTo>
                    <a:pt x="12209" y="16565"/>
                    <a:pt x="12186" y="16566"/>
                    <a:pt x="12162" y="16568"/>
                  </a:cubicBezTo>
                  <a:cubicBezTo>
                    <a:pt x="12073" y="16574"/>
                    <a:pt x="11984" y="16592"/>
                    <a:pt x="11893" y="16592"/>
                  </a:cubicBezTo>
                  <a:cubicBezTo>
                    <a:pt x="11804" y="16592"/>
                    <a:pt x="11715" y="16556"/>
                    <a:pt x="11652" y="16491"/>
                  </a:cubicBezTo>
                  <a:cubicBezTo>
                    <a:pt x="11620" y="16452"/>
                    <a:pt x="11599" y="16408"/>
                    <a:pt x="11584" y="16360"/>
                  </a:cubicBezTo>
                  <a:cubicBezTo>
                    <a:pt x="11563" y="16307"/>
                    <a:pt x="11546" y="16254"/>
                    <a:pt x="11534" y="16200"/>
                  </a:cubicBezTo>
                  <a:cubicBezTo>
                    <a:pt x="11516" y="16111"/>
                    <a:pt x="11522" y="16019"/>
                    <a:pt x="11516" y="15927"/>
                  </a:cubicBezTo>
                  <a:cubicBezTo>
                    <a:pt x="11510" y="15862"/>
                    <a:pt x="11498" y="15800"/>
                    <a:pt x="11477" y="15738"/>
                  </a:cubicBezTo>
                  <a:cubicBezTo>
                    <a:pt x="11466" y="15696"/>
                    <a:pt x="11445" y="15658"/>
                    <a:pt x="11418" y="15625"/>
                  </a:cubicBezTo>
                  <a:cubicBezTo>
                    <a:pt x="11383" y="15592"/>
                    <a:pt x="11341" y="15563"/>
                    <a:pt x="11297" y="15542"/>
                  </a:cubicBezTo>
                  <a:cubicBezTo>
                    <a:pt x="11142" y="15456"/>
                    <a:pt x="11012" y="15334"/>
                    <a:pt x="10855" y="15257"/>
                  </a:cubicBezTo>
                  <a:cubicBezTo>
                    <a:pt x="10680" y="15171"/>
                    <a:pt x="10493" y="15183"/>
                    <a:pt x="10300" y="15171"/>
                  </a:cubicBezTo>
                  <a:cubicBezTo>
                    <a:pt x="10152" y="15162"/>
                    <a:pt x="10007" y="15127"/>
                    <a:pt x="9873" y="15071"/>
                  </a:cubicBezTo>
                  <a:cubicBezTo>
                    <a:pt x="9847" y="15062"/>
                    <a:pt x="9823" y="15047"/>
                    <a:pt x="9802" y="15026"/>
                  </a:cubicBezTo>
                  <a:cubicBezTo>
                    <a:pt x="9776" y="14991"/>
                    <a:pt x="9758" y="14946"/>
                    <a:pt x="9749" y="14902"/>
                  </a:cubicBezTo>
                  <a:cubicBezTo>
                    <a:pt x="9702" y="14753"/>
                    <a:pt x="9568" y="14653"/>
                    <a:pt x="9509" y="14507"/>
                  </a:cubicBezTo>
                  <a:cubicBezTo>
                    <a:pt x="9464" y="14401"/>
                    <a:pt x="9458" y="14267"/>
                    <a:pt x="9369" y="14190"/>
                  </a:cubicBezTo>
                  <a:cubicBezTo>
                    <a:pt x="9319" y="14146"/>
                    <a:pt x="9248" y="14134"/>
                    <a:pt x="9189" y="14098"/>
                  </a:cubicBezTo>
                  <a:cubicBezTo>
                    <a:pt x="9106" y="14048"/>
                    <a:pt x="9043" y="13956"/>
                    <a:pt x="8948" y="13941"/>
                  </a:cubicBezTo>
                  <a:cubicBezTo>
                    <a:pt x="8919" y="13938"/>
                    <a:pt x="8892" y="13935"/>
                    <a:pt x="8865" y="13923"/>
                  </a:cubicBezTo>
                  <a:cubicBezTo>
                    <a:pt x="8821" y="13899"/>
                    <a:pt x="8809" y="13840"/>
                    <a:pt x="8768" y="13813"/>
                  </a:cubicBezTo>
                  <a:cubicBezTo>
                    <a:pt x="8741" y="13799"/>
                    <a:pt x="8714" y="13790"/>
                    <a:pt x="8685" y="13790"/>
                  </a:cubicBezTo>
                  <a:cubicBezTo>
                    <a:pt x="8639" y="13786"/>
                    <a:pt x="8593" y="13785"/>
                    <a:pt x="8548" y="13785"/>
                  </a:cubicBezTo>
                  <a:cubicBezTo>
                    <a:pt x="8435" y="13785"/>
                    <a:pt x="8322" y="13795"/>
                    <a:pt x="8210" y="13816"/>
                  </a:cubicBezTo>
                  <a:cubicBezTo>
                    <a:pt x="8189" y="13873"/>
                    <a:pt x="8272" y="13938"/>
                    <a:pt x="8237" y="13985"/>
                  </a:cubicBezTo>
                  <a:cubicBezTo>
                    <a:pt x="8220" y="14002"/>
                    <a:pt x="8198" y="14011"/>
                    <a:pt x="8175" y="14011"/>
                  </a:cubicBezTo>
                  <a:cubicBezTo>
                    <a:pt x="8169" y="14011"/>
                    <a:pt x="8163" y="14010"/>
                    <a:pt x="8157" y="14009"/>
                  </a:cubicBezTo>
                  <a:lnTo>
                    <a:pt x="7801" y="13988"/>
                  </a:lnTo>
                  <a:cubicBezTo>
                    <a:pt x="7727" y="13988"/>
                    <a:pt x="7656" y="13977"/>
                    <a:pt x="7588" y="13953"/>
                  </a:cubicBezTo>
                  <a:cubicBezTo>
                    <a:pt x="7534" y="13929"/>
                    <a:pt x="7484" y="13899"/>
                    <a:pt x="7439" y="13861"/>
                  </a:cubicBezTo>
                  <a:cubicBezTo>
                    <a:pt x="7350" y="13790"/>
                    <a:pt x="7270" y="13710"/>
                    <a:pt x="7199" y="13624"/>
                  </a:cubicBezTo>
                  <a:cubicBezTo>
                    <a:pt x="7155" y="13559"/>
                    <a:pt x="7098" y="13499"/>
                    <a:pt x="7033" y="13452"/>
                  </a:cubicBezTo>
                  <a:cubicBezTo>
                    <a:pt x="6961" y="13406"/>
                    <a:pt x="6884" y="13374"/>
                    <a:pt x="6808" y="13374"/>
                  </a:cubicBezTo>
                  <a:cubicBezTo>
                    <a:pt x="6757" y="13374"/>
                    <a:pt x="6707" y="13389"/>
                    <a:pt x="6660" y="13425"/>
                  </a:cubicBezTo>
                  <a:cubicBezTo>
                    <a:pt x="6517" y="13535"/>
                    <a:pt x="6363" y="13647"/>
                    <a:pt x="6182" y="13659"/>
                  </a:cubicBezTo>
                  <a:cubicBezTo>
                    <a:pt x="6123" y="13659"/>
                    <a:pt x="6064" y="13662"/>
                    <a:pt x="6004" y="13671"/>
                  </a:cubicBezTo>
                  <a:cubicBezTo>
                    <a:pt x="5921" y="13689"/>
                    <a:pt x="5856" y="13742"/>
                    <a:pt x="5791" y="13796"/>
                  </a:cubicBezTo>
                  <a:cubicBezTo>
                    <a:pt x="5773" y="13805"/>
                    <a:pt x="5761" y="13819"/>
                    <a:pt x="5752" y="13834"/>
                  </a:cubicBezTo>
                  <a:cubicBezTo>
                    <a:pt x="5741" y="13867"/>
                    <a:pt x="5755" y="13899"/>
                    <a:pt x="5755" y="13932"/>
                  </a:cubicBezTo>
                  <a:cubicBezTo>
                    <a:pt x="5755" y="14027"/>
                    <a:pt x="5634" y="14068"/>
                    <a:pt x="5577" y="14146"/>
                  </a:cubicBezTo>
                  <a:cubicBezTo>
                    <a:pt x="5560" y="14178"/>
                    <a:pt x="5539" y="14211"/>
                    <a:pt x="5515" y="14243"/>
                  </a:cubicBezTo>
                  <a:cubicBezTo>
                    <a:pt x="5487" y="14274"/>
                    <a:pt x="5450" y="14286"/>
                    <a:pt x="5410" y="14286"/>
                  </a:cubicBezTo>
                  <a:cubicBezTo>
                    <a:pt x="5351" y="14286"/>
                    <a:pt x="5287" y="14260"/>
                    <a:pt x="5239" y="14223"/>
                  </a:cubicBezTo>
                  <a:cubicBezTo>
                    <a:pt x="5156" y="14160"/>
                    <a:pt x="5097" y="14074"/>
                    <a:pt x="5008" y="14027"/>
                  </a:cubicBezTo>
                  <a:cubicBezTo>
                    <a:pt x="4963" y="14004"/>
                    <a:pt x="4914" y="13992"/>
                    <a:pt x="4865" y="13992"/>
                  </a:cubicBezTo>
                  <a:cubicBezTo>
                    <a:pt x="4803" y="13992"/>
                    <a:pt x="4741" y="14011"/>
                    <a:pt x="4688" y="14048"/>
                  </a:cubicBezTo>
                  <a:cubicBezTo>
                    <a:pt x="4661" y="14068"/>
                    <a:pt x="4638" y="14092"/>
                    <a:pt x="4608" y="14110"/>
                  </a:cubicBezTo>
                  <a:cubicBezTo>
                    <a:pt x="4569" y="14135"/>
                    <a:pt x="4525" y="14147"/>
                    <a:pt x="4481" y="14147"/>
                  </a:cubicBezTo>
                  <a:cubicBezTo>
                    <a:pt x="4431" y="14147"/>
                    <a:pt x="4381" y="14131"/>
                    <a:pt x="4338" y="14101"/>
                  </a:cubicBezTo>
                  <a:cubicBezTo>
                    <a:pt x="4267" y="14045"/>
                    <a:pt x="4234" y="13956"/>
                    <a:pt x="4202" y="13870"/>
                  </a:cubicBezTo>
                  <a:cubicBezTo>
                    <a:pt x="4169" y="13784"/>
                    <a:pt x="4145" y="13692"/>
                    <a:pt x="4137" y="13603"/>
                  </a:cubicBezTo>
                  <a:cubicBezTo>
                    <a:pt x="4128" y="13508"/>
                    <a:pt x="4160" y="13416"/>
                    <a:pt x="4223" y="13348"/>
                  </a:cubicBezTo>
                  <a:cubicBezTo>
                    <a:pt x="4240" y="13333"/>
                    <a:pt x="4258" y="13315"/>
                    <a:pt x="4273" y="13298"/>
                  </a:cubicBezTo>
                  <a:cubicBezTo>
                    <a:pt x="4285" y="13277"/>
                    <a:pt x="4294" y="13256"/>
                    <a:pt x="4300" y="13235"/>
                  </a:cubicBezTo>
                  <a:cubicBezTo>
                    <a:pt x="4356" y="13054"/>
                    <a:pt x="4439" y="12886"/>
                    <a:pt x="4540" y="12728"/>
                  </a:cubicBezTo>
                  <a:cubicBezTo>
                    <a:pt x="4581" y="12669"/>
                    <a:pt x="4623" y="12607"/>
                    <a:pt x="4623" y="12536"/>
                  </a:cubicBezTo>
                  <a:cubicBezTo>
                    <a:pt x="4623" y="12462"/>
                    <a:pt x="4572" y="12393"/>
                    <a:pt x="4525" y="12337"/>
                  </a:cubicBezTo>
                  <a:cubicBezTo>
                    <a:pt x="4513" y="12322"/>
                    <a:pt x="4498" y="12307"/>
                    <a:pt x="4480" y="12298"/>
                  </a:cubicBezTo>
                  <a:cubicBezTo>
                    <a:pt x="4470" y="12295"/>
                    <a:pt x="4459" y="12294"/>
                    <a:pt x="4447" y="12294"/>
                  </a:cubicBezTo>
                  <a:cubicBezTo>
                    <a:pt x="4438" y="12294"/>
                    <a:pt x="4430" y="12294"/>
                    <a:pt x="4421" y="12296"/>
                  </a:cubicBezTo>
                  <a:cubicBezTo>
                    <a:pt x="4405" y="12296"/>
                    <a:pt x="4388" y="12297"/>
                    <a:pt x="4371" y="12297"/>
                  </a:cubicBezTo>
                  <a:cubicBezTo>
                    <a:pt x="4158" y="12297"/>
                    <a:pt x="3950" y="12233"/>
                    <a:pt x="3735" y="12233"/>
                  </a:cubicBezTo>
                  <a:cubicBezTo>
                    <a:pt x="3727" y="12233"/>
                    <a:pt x="3718" y="12233"/>
                    <a:pt x="3710" y="12233"/>
                  </a:cubicBezTo>
                  <a:cubicBezTo>
                    <a:pt x="3685" y="12234"/>
                    <a:pt x="3659" y="12234"/>
                    <a:pt x="3634" y="12234"/>
                  </a:cubicBezTo>
                  <a:cubicBezTo>
                    <a:pt x="3516" y="12234"/>
                    <a:pt x="3397" y="12225"/>
                    <a:pt x="3292" y="12171"/>
                  </a:cubicBezTo>
                  <a:cubicBezTo>
                    <a:pt x="3277" y="12165"/>
                    <a:pt x="3265" y="12156"/>
                    <a:pt x="3256" y="12144"/>
                  </a:cubicBezTo>
                  <a:cubicBezTo>
                    <a:pt x="3250" y="12129"/>
                    <a:pt x="3244" y="12115"/>
                    <a:pt x="3244" y="12100"/>
                  </a:cubicBezTo>
                  <a:cubicBezTo>
                    <a:pt x="3232" y="11904"/>
                    <a:pt x="3297" y="11714"/>
                    <a:pt x="3425" y="11566"/>
                  </a:cubicBezTo>
                  <a:cubicBezTo>
                    <a:pt x="3508" y="11474"/>
                    <a:pt x="3612" y="11403"/>
                    <a:pt x="3707" y="11323"/>
                  </a:cubicBezTo>
                  <a:cubicBezTo>
                    <a:pt x="3772" y="11279"/>
                    <a:pt x="3822" y="11219"/>
                    <a:pt x="3861" y="11148"/>
                  </a:cubicBezTo>
                  <a:cubicBezTo>
                    <a:pt x="3896" y="11080"/>
                    <a:pt x="3893" y="10994"/>
                    <a:pt x="3849" y="10926"/>
                  </a:cubicBezTo>
                  <a:cubicBezTo>
                    <a:pt x="3787" y="10849"/>
                    <a:pt x="3674" y="10840"/>
                    <a:pt x="3573" y="10840"/>
                  </a:cubicBezTo>
                  <a:cubicBezTo>
                    <a:pt x="3548" y="10839"/>
                    <a:pt x="3522" y="10839"/>
                    <a:pt x="3497" y="10839"/>
                  </a:cubicBezTo>
                  <a:cubicBezTo>
                    <a:pt x="3321" y="10839"/>
                    <a:pt x="3145" y="10856"/>
                    <a:pt x="2971" y="10890"/>
                  </a:cubicBezTo>
                  <a:cubicBezTo>
                    <a:pt x="2954" y="10893"/>
                    <a:pt x="2936" y="10902"/>
                    <a:pt x="2924" y="10914"/>
                  </a:cubicBezTo>
                  <a:cubicBezTo>
                    <a:pt x="2909" y="10935"/>
                    <a:pt x="2903" y="10958"/>
                    <a:pt x="2906" y="10985"/>
                  </a:cubicBezTo>
                  <a:cubicBezTo>
                    <a:pt x="2900" y="11047"/>
                    <a:pt x="2882" y="11107"/>
                    <a:pt x="2856" y="11163"/>
                  </a:cubicBezTo>
                  <a:cubicBezTo>
                    <a:pt x="2811" y="11261"/>
                    <a:pt x="2761" y="11368"/>
                    <a:pt x="2669" y="11427"/>
                  </a:cubicBezTo>
                  <a:cubicBezTo>
                    <a:pt x="2606" y="11466"/>
                    <a:pt x="2533" y="11486"/>
                    <a:pt x="2458" y="11486"/>
                  </a:cubicBezTo>
                  <a:cubicBezTo>
                    <a:pt x="2431" y="11486"/>
                    <a:pt x="2403" y="11483"/>
                    <a:pt x="2375" y="11477"/>
                  </a:cubicBezTo>
                  <a:cubicBezTo>
                    <a:pt x="2278" y="11456"/>
                    <a:pt x="2180" y="11421"/>
                    <a:pt x="2088" y="11376"/>
                  </a:cubicBezTo>
                  <a:cubicBezTo>
                    <a:pt x="2052" y="11362"/>
                    <a:pt x="2020" y="11344"/>
                    <a:pt x="1990" y="11320"/>
                  </a:cubicBezTo>
                  <a:cubicBezTo>
                    <a:pt x="1910" y="11240"/>
                    <a:pt x="1925" y="11110"/>
                    <a:pt x="1895" y="10997"/>
                  </a:cubicBezTo>
                  <a:cubicBezTo>
                    <a:pt x="1880" y="10941"/>
                    <a:pt x="1854" y="10890"/>
                    <a:pt x="1842" y="10831"/>
                  </a:cubicBezTo>
                  <a:cubicBezTo>
                    <a:pt x="1836" y="10775"/>
                    <a:pt x="1839" y="10715"/>
                    <a:pt x="1848" y="10656"/>
                  </a:cubicBezTo>
                  <a:cubicBezTo>
                    <a:pt x="1886" y="10395"/>
                    <a:pt x="1934" y="10140"/>
                    <a:pt x="1969" y="9879"/>
                  </a:cubicBezTo>
                  <a:cubicBezTo>
                    <a:pt x="2082" y="9749"/>
                    <a:pt x="2162" y="9598"/>
                    <a:pt x="2209" y="9434"/>
                  </a:cubicBezTo>
                  <a:cubicBezTo>
                    <a:pt x="2236" y="9337"/>
                    <a:pt x="2257" y="9230"/>
                    <a:pt x="2340" y="9174"/>
                  </a:cubicBezTo>
                  <a:cubicBezTo>
                    <a:pt x="2393" y="9138"/>
                    <a:pt x="2461" y="9132"/>
                    <a:pt x="2506" y="9088"/>
                  </a:cubicBezTo>
                  <a:cubicBezTo>
                    <a:pt x="2536" y="9058"/>
                    <a:pt x="2550" y="9013"/>
                    <a:pt x="2586" y="8990"/>
                  </a:cubicBezTo>
                  <a:cubicBezTo>
                    <a:pt x="2610" y="8975"/>
                    <a:pt x="2633" y="8966"/>
                    <a:pt x="2660" y="8960"/>
                  </a:cubicBezTo>
                  <a:cubicBezTo>
                    <a:pt x="2734" y="8936"/>
                    <a:pt x="2799" y="8886"/>
                    <a:pt x="2874" y="8856"/>
                  </a:cubicBezTo>
                  <a:cubicBezTo>
                    <a:pt x="2941" y="8826"/>
                    <a:pt x="3012" y="8812"/>
                    <a:pt x="3083" y="8812"/>
                  </a:cubicBezTo>
                  <a:cubicBezTo>
                    <a:pt x="3182" y="8812"/>
                    <a:pt x="3280" y="8840"/>
                    <a:pt x="3366" y="8895"/>
                  </a:cubicBezTo>
                  <a:cubicBezTo>
                    <a:pt x="3383" y="8907"/>
                    <a:pt x="3404" y="8919"/>
                    <a:pt x="3425" y="8925"/>
                  </a:cubicBezTo>
                  <a:cubicBezTo>
                    <a:pt x="3432" y="8926"/>
                    <a:pt x="3440" y="8927"/>
                    <a:pt x="3448" y="8927"/>
                  </a:cubicBezTo>
                  <a:cubicBezTo>
                    <a:pt x="3455" y="8927"/>
                    <a:pt x="3464" y="8926"/>
                    <a:pt x="3472" y="8925"/>
                  </a:cubicBezTo>
                  <a:cubicBezTo>
                    <a:pt x="3514" y="8925"/>
                    <a:pt x="3552" y="8913"/>
                    <a:pt x="3591" y="8895"/>
                  </a:cubicBezTo>
                  <a:cubicBezTo>
                    <a:pt x="3605" y="8861"/>
                    <a:pt x="3642" y="8850"/>
                    <a:pt x="3682" y="8850"/>
                  </a:cubicBezTo>
                  <a:cubicBezTo>
                    <a:pt x="3701" y="8850"/>
                    <a:pt x="3721" y="8852"/>
                    <a:pt x="3739" y="8856"/>
                  </a:cubicBezTo>
                  <a:lnTo>
                    <a:pt x="4157" y="8936"/>
                  </a:lnTo>
                  <a:cubicBezTo>
                    <a:pt x="4193" y="8942"/>
                    <a:pt x="4225" y="8951"/>
                    <a:pt x="4258" y="8963"/>
                  </a:cubicBezTo>
                  <a:cubicBezTo>
                    <a:pt x="4297" y="8984"/>
                    <a:pt x="4332" y="9010"/>
                    <a:pt x="4365" y="9043"/>
                  </a:cubicBezTo>
                  <a:cubicBezTo>
                    <a:pt x="4418" y="9099"/>
                    <a:pt x="4480" y="9144"/>
                    <a:pt x="4549" y="9177"/>
                  </a:cubicBezTo>
                  <a:cubicBezTo>
                    <a:pt x="4578" y="9191"/>
                    <a:pt x="4611" y="9197"/>
                    <a:pt x="4641" y="9215"/>
                  </a:cubicBezTo>
                  <a:cubicBezTo>
                    <a:pt x="4741" y="9265"/>
                    <a:pt x="4789" y="9393"/>
                    <a:pt x="4771" y="9506"/>
                  </a:cubicBezTo>
                  <a:cubicBezTo>
                    <a:pt x="4762" y="9535"/>
                    <a:pt x="4756" y="9568"/>
                    <a:pt x="4756" y="9600"/>
                  </a:cubicBezTo>
                  <a:cubicBezTo>
                    <a:pt x="4762" y="9654"/>
                    <a:pt x="4777" y="9704"/>
                    <a:pt x="4804" y="9749"/>
                  </a:cubicBezTo>
                  <a:cubicBezTo>
                    <a:pt x="4842" y="9850"/>
                    <a:pt x="4854" y="9959"/>
                    <a:pt x="4887" y="10060"/>
                  </a:cubicBezTo>
                  <a:cubicBezTo>
                    <a:pt x="4919" y="10161"/>
                    <a:pt x="4984" y="10265"/>
                    <a:pt x="5085" y="10297"/>
                  </a:cubicBezTo>
                  <a:cubicBezTo>
                    <a:pt x="5091" y="10300"/>
                    <a:pt x="5097" y="10300"/>
                    <a:pt x="5103" y="10300"/>
                  </a:cubicBezTo>
                  <a:cubicBezTo>
                    <a:pt x="5112" y="10300"/>
                    <a:pt x="5121" y="10297"/>
                    <a:pt x="5127" y="10291"/>
                  </a:cubicBezTo>
                  <a:cubicBezTo>
                    <a:pt x="5171" y="10250"/>
                    <a:pt x="5198" y="10193"/>
                    <a:pt x="5201" y="10134"/>
                  </a:cubicBezTo>
                  <a:cubicBezTo>
                    <a:pt x="5207" y="10075"/>
                    <a:pt x="5201" y="10016"/>
                    <a:pt x="5210" y="9956"/>
                  </a:cubicBezTo>
                  <a:cubicBezTo>
                    <a:pt x="5222" y="9861"/>
                    <a:pt x="5269" y="9775"/>
                    <a:pt x="5278" y="9684"/>
                  </a:cubicBezTo>
                  <a:cubicBezTo>
                    <a:pt x="5293" y="9532"/>
                    <a:pt x="5210" y="9390"/>
                    <a:pt x="5130" y="9263"/>
                  </a:cubicBezTo>
                  <a:cubicBezTo>
                    <a:pt x="5094" y="9218"/>
                    <a:pt x="5073" y="9168"/>
                    <a:pt x="5065" y="9114"/>
                  </a:cubicBezTo>
                  <a:cubicBezTo>
                    <a:pt x="5059" y="9037"/>
                    <a:pt x="5109" y="8969"/>
                    <a:pt x="5112" y="8892"/>
                  </a:cubicBezTo>
                  <a:cubicBezTo>
                    <a:pt x="5109" y="8877"/>
                    <a:pt x="5112" y="8862"/>
                    <a:pt x="5115" y="8847"/>
                  </a:cubicBezTo>
                  <a:cubicBezTo>
                    <a:pt x="5124" y="8833"/>
                    <a:pt x="5136" y="8821"/>
                    <a:pt x="5151" y="8815"/>
                  </a:cubicBezTo>
                  <a:cubicBezTo>
                    <a:pt x="5266" y="8741"/>
                    <a:pt x="5411" y="8702"/>
                    <a:pt x="5524" y="8625"/>
                  </a:cubicBezTo>
                  <a:cubicBezTo>
                    <a:pt x="5619" y="8557"/>
                    <a:pt x="5726" y="8504"/>
                    <a:pt x="5838" y="8471"/>
                  </a:cubicBezTo>
                  <a:cubicBezTo>
                    <a:pt x="5948" y="8438"/>
                    <a:pt x="6070" y="8418"/>
                    <a:pt x="6141" y="8332"/>
                  </a:cubicBezTo>
                  <a:cubicBezTo>
                    <a:pt x="6164" y="8305"/>
                    <a:pt x="6182" y="8272"/>
                    <a:pt x="6203" y="8243"/>
                  </a:cubicBezTo>
                  <a:cubicBezTo>
                    <a:pt x="6277" y="8145"/>
                    <a:pt x="6399" y="8094"/>
                    <a:pt x="6482" y="8002"/>
                  </a:cubicBezTo>
                  <a:cubicBezTo>
                    <a:pt x="6494" y="7991"/>
                    <a:pt x="6502" y="7976"/>
                    <a:pt x="6508" y="7961"/>
                  </a:cubicBezTo>
                  <a:cubicBezTo>
                    <a:pt x="6514" y="7943"/>
                    <a:pt x="6514" y="7925"/>
                    <a:pt x="6514" y="7908"/>
                  </a:cubicBezTo>
                  <a:cubicBezTo>
                    <a:pt x="6511" y="7813"/>
                    <a:pt x="6497" y="7718"/>
                    <a:pt x="6473" y="7629"/>
                  </a:cubicBezTo>
                  <a:cubicBezTo>
                    <a:pt x="6452" y="7543"/>
                    <a:pt x="6425" y="7448"/>
                    <a:pt x="6482" y="7380"/>
                  </a:cubicBezTo>
                  <a:cubicBezTo>
                    <a:pt x="6487" y="7378"/>
                    <a:pt x="6492" y="7378"/>
                    <a:pt x="6498" y="7378"/>
                  </a:cubicBezTo>
                  <a:cubicBezTo>
                    <a:pt x="6543" y="7378"/>
                    <a:pt x="6578" y="7433"/>
                    <a:pt x="6591" y="7481"/>
                  </a:cubicBezTo>
                  <a:cubicBezTo>
                    <a:pt x="6606" y="7534"/>
                    <a:pt x="6621" y="7602"/>
                    <a:pt x="6671" y="7620"/>
                  </a:cubicBezTo>
                  <a:lnTo>
                    <a:pt x="6680" y="7490"/>
                  </a:lnTo>
                  <a:cubicBezTo>
                    <a:pt x="6683" y="7436"/>
                    <a:pt x="6689" y="7377"/>
                    <a:pt x="6734" y="7344"/>
                  </a:cubicBezTo>
                  <a:cubicBezTo>
                    <a:pt x="6766" y="7318"/>
                    <a:pt x="6811" y="7318"/>
                    <a:pt x="6852" y="7306"/>
                  </a:cubicBezTo>
                  <a:cubicBezTo>
                    <a:pt x="7001" y="7264"/>
                    <a:pt x="7066" y="7092"/>
                    <a:pt x="7196" y="7009"/>
                  </a:cubicBezTo>
                  <a:cubicBezTo>
                    <a:pt x="7238" y="6986"/>
                    <a:pt x="7282" y="6965"/>
                    <a:pt x="7327" y="6950"/>
                  </a:cubicBezTo>
                  <a:cubicBezTo>
                    <a:pt x="7404" y="6914"/>
                    <a:pt x="7451" y="6867"/>
                    <a:pt x="7525" y="6828"/>
                  </a:cubicBezTo>
                  <a:cubicBezTo>
                    <a:pt x="7626" y="6778"/>
                    <a:pt x="7736" y="6722"/>
                    <a:pt x="7774" y="6618"/>
                  </a:cubicBezTo>
                  <a:cubicBezTo>
                    <a:pt x="7786" y="6591"/>
                    <a:pt x="7789" y="6562"/>
                    <a:pt x="7801" y="6535"/>
                  </a:cubicBezTo>
                  <a:cubicBezTo>
                    <a:pt x="7840" y="6446"/>
                    <a:pt x="7940" y="6398"/>
                    <a:pt x="8035" y="6378"/>
                  </a:cubicBezTo>
                  <a:cubicBezTo>
                    <a:pt x="8130" y="6357"/>
                    <a:pt x="8231" y="6354"/>
                    <a:pt x="8320" y="6313"/>
                  </a:cubicBezTo>
                  <a:cubicBezTo>
                    <a:pt x="8418" y="6271"/>
                    <a:pt x="8495" y="6188"/>
                    <a:pt x="8587" y="6129"/>
                  </a:cubicBezTo>
                  <a:cubicBezTo>
                    <a:pt x="8607" y="6114"/>
                    <a:pt x="8634" y="6102"/>
                    <a:pt x="8661" y="6099"/>
                  </a:cubicBezTo>
                  <a:cubicBezTo>
                    <a:pt x="8663" y="6099"/>
                    <a:pt x="8665" y="6099"/>
                    <a:pt x="8667" y="6099"/>
                  </a:cubicBezTo>
                  <a:cubicBezTo>
                    <a:pt x="8691" y="6099"/>
                    <a:pt x="8715" y="6116"/>
                    <a:pt x="8726" y="6141"/>
                  </a:cubicBezTo>
                  <a:cubicBezTo>
                    <a:pt x="8735" y="6173"/>
                    <a:pt x="8708" y="6209"/>
                    <a:pt x="8717" y="6244"/>
                  </a:cubicBezTo>
                  <a:cubicBezTo>
                    <a:pt x="8658" y="6289"/>
                    <a:pt x="8584" y="6301"/>
                    <a:pt x="8519" y="6333"/>
                  </a:cubicBezTo>
                  <a:cubicBezTo>
                    <a:pt x="8453" y="6366"/>
                    <a:pt x="8394" y="6440"/>
                    <a:pt x="8421" y="6508"/>
                  </a:cubicBezTo>
                  <a:cubicBezTo>
                    <a:pt x="8431" y="6509"/>
                    <a:pt x="8441" y="6509"/>
                    <a:pt x="8450" y="6509"/>
                  </a:cubicBezTo>
                  <a:cubicBezTo>
                    <a:pt x="8588" y="6509"/>
                    <a:pt x="8723" y="6470"/>
                    <a:pt x="8839" y="6398"/>
                  </a:cubicBezTo>
                  <a:cubicBezTo>
                    <a:pt x="8886" y="6363"/>
                    <a:pt x="8934" y="6333"/>
                    <a:pt x="8984" y="6310"/>
                  </a:cubicBezTo>
                  <a:cubicBezTo>
                    <a:pt x="9023" y="6295"/>
                    <a:pt x="9058" y="6286"/>
                    <a:pt x="9097" y="6274"/>
                  </a:cubicBezTo>
                  <a:cubicBezTo>
                    <a:pt x="9150" y="6253"/>
                    <a:pt x="9203" y="6230"/>
                    <a:pt x="9257" y="6197"/>
                  </a:cubicBezTo>
                  <a:cubicBezTo>
                    <a:pt x="9355" y="6144"/>
                    <a:pt x="9476" y="6055"/>
                    <a:pt x="9574" y="5998"/>
                  </a:cubicBezTo>
                  <a:cubicBezTo>
                    <a:pt x="9544" y="5912"/>
                    <a:pt x="9506" y="5817"/>
                    <a:pt x="9420" y="5788"/>
                  </a:cubicBezTo>
                  <a:cubicBezTo>
                    <a:pt x="9378" y="5776"/>
                    <a:pt x="9340" y="5773"/>
                    <a:pt x="9298" y="5773"/>
                  </a:cubicBezTo>
                  <a:cubicBezTo>
                    <a:pt x="9129" y="5761"/>
                    <a:pt x="8960" y="5642"/>
                    <a:pt x="8940" y="5473"/>
                  </a:cubicBezTo>
                  <a:cubicBezTo>
                    <a:pt x="8934" y="5420"/>
                    <a:pt x="8931" y="5346"/>
                    <a:pt x="8877" y="5331"/>
                  </a:cubicBezTo>
                  <a:cubicBezTo>
                    <a:pt x="8870" y="5330"/>
                    <a:pt x="8862" y="5329"/>
                    <a:pt x="8854" y="5329"/>
                  </a:cubicBezTo>
                  <a:cubicBezTo>
                    <a:pt x="8845" y="5329"/>
                    <a:pt x="8837" y="5330"/>
                    <a:pt x="8830" y="5331"/>
                  </a:cubicBezTo>
                  <a:cubicBezTo>
                    <a:pt x="8637" y="5364"/>
                    <a:pt x="8447" y="5408"/>
                    <a:pt x="8264" y="5468"/>
                  </a:cubicBezTo>
                  <a:cubicBezTo>
                    <a:pt x="8272" y="5399"/>
                    <a:pt x="8338" y="5358"/>
                    <a:pt x="8394" y="5325"/>
                  </a:cubicBezTo>
                  <a:cubicBezTo>
                    <a:pt x="8550" y="5237"/>
                    <a:pt x="8721" y="5154"/>
                    <a:pt x="8894" y="5154"/>
                  </a:cubicBezTo>
                  <a:cubicBezTo>
                    <a:pt x="8925" y="5154"/>
                    <a:pt x="8956" y="5156"/>
                    <a:pt x="8987" y="5162"/>
                  </a:cubicBezTo>
                  <a:cubicBezTo>
                    <a:pt x="9037" y="5174"/>
                    <a:pt x="9088" y="5183"/>
                    <a:pt x="9138" y="5192"/>
                  </a:cubicBezTo>
                  <a:cubicBezTo>
                    <a:pt x="9145" y="5192"/>
                    <a:pt x="9151" y="5192"/>
                    <a:pt x="9157" y="5192"/>
                  </a:cubicBezTo>
                  <a:cubicBezTo>
                    <a:pt x="9200" y="5192"/>
                    <a:pt x="9242" y="5185"/>
                    <a:pt x="9287" y="5185"/>
                  </a:cubicBezTo>
                  <a:cubicBezTo>
                    <a:pt x="9294" y="5185"/>
                    <a:pt x="9301" y="5186"/>
                    <a:pt x="9307" y="5186"/>
                  </a:cubicBezTo>
                  <a:cubicBezTo>
                    <a:pt x="9411" y="5189"/>
                    <a:pt x="9513" y="5245"/>
                    <a:pt x="9617" y="5245"/>
                  </a:cubicBezTo>
                  <a:cubicBezTo>
                    <a:pt x="9619" y="5245"/>
                    <a:pt x="9622" y="5245"/>
                    <a:pt x="9624" y="5245"/>
                  </a:cubicBezTo>
                  <a:cubicBezTo>
                    <a:pt x="9793" y="5236"/>
                    <a:pt x="9915" y="5085"/>
                    <a:pt x="10057" y="4993"/>
                  </a:cubicBezTo>
                  <a:cubicBezTo>
                    <a:pt x="10063" y="4987"/>
                    <a:pt x="10069" y="4984"/>
                    <a:pt x="10078" y="4984"/>
                  </a:cubicBezTo>
                  <a:cubicBezTo>
                    <a:pt x="10105" y="4984"/>
                    <a:pt x="10111" y="5023"/>
                    <a:pt x="10105" y="5047"/>
                  </a:cubicBezTo>
                  <a:cubicBezTo>
                    <a:pt x="10060" y="5227"/>
                    <a:pt x="9942" y="5382"/>
                    <a:pt x="9779" y="5468"/>
                  </a:cubicBezTo>
                  <a:cubicBezTo>
                    <a:pt x="9743" y="5482"/>
                    <a:pt x="9713" y="5500"/>
                    <a:pt x="9687" y="5524"/>
                  </a:cubicBezTo>
                  <a:cubicBezTo>
                    <a:pt x="9660" y="5551"/>
                    <a:pt x="9651" y="5589"/>
                    <a:pt x="9669" y="5622"/>
                  </a:cubicBezTo>
                  <a:cubicBezTo>
                    <a:pt x="9684" y="5642"/>
                    <a:pt x="9707" y="5654"/>
                    <a:pt x="9731" y="5660"/>
                  </a:cubicBezTo>
                  <a:cubicBezTo>
                    <a:pt x="9805" y="5684"/>
                    <a:pt x="9885" y="5693"/>
                    <a:pt x="9965" y="5693"/>
                  </a:cubicBezTo>
                  <a:cubicBezTo>
                    <a:pt x="10010" y="5691"/>
                    <a:pt x="10056" y="5686"/>
                    <a:pt x="10101" y="5686"/>
                  </a:cubicBezTo>
                  <a:cubicBezTo>
                    <a:pt x="10145" y="5686"/>
                    <a:pt x="10189" y="5691"/>
                    <a:pt x="10229" y="5711"/>
                  </a:cubicBezTo>
                  <a:cubicBezTo>
                    <a:pt x="10259" y="5725"/>
                    <a:pt x="10283" y="5749"/>
                    <a:pt x="10315" y="5761"/>
                  </a:cubicBezTo>
                  <a:cubicBezTo>
                    <a:pt x="10337" y="5770"/>
                    <a:pt x="10359" y="5774"/>
                    <a:pt x="10382" y="5774"/>
                  </a:cubicBezTo>
                  <a:cubicBezTo>
                    <a:pt x="10418" y="5774"/>
                    <a:pt x="10456" y="5764"/>
                    <a:pt x="10493" y="5755"/>
                  </a:cubicBezTo>
                  <a:lnTo>
                    <a:pt x="10535" y="5912"/>
                  </a:lnTo>
                  <a:cubicBezTo>
                    <a:pt x="10538" y="5924"/>
                    <a:pt x="10544" y="5936"/>
                    <a:pt x="10552" y="5942"/>
                  </a:cubicBezTo>
                  <a:cubicBezTo>
                    <a:pt x="10557" y="5943"/>
                    <a:pt x="10562" y="5944"/>
                    <a:pt x="10567" y="5944"/>
                  </a:cubicBezTo>
                  <a:cubicBezTo>
                    <a:pt x="10572" y="5944"/>
                    <a:pt x="10578" y="5943"/>
                    <a:pt x="10582" y="5942"/>
                  </a:cubicBezTo>
                  <a:cubicBezTo>
                    <a:pt x="10689" y="5903"/>
                    <a:pt x="10724" y="5767"/>
                    <a:pt x="10704" y="5657"/>
                  </a:cubicBezTo>
                  <a:cubicBezTo>
                    <a:pt x="10695" y="5616"/>
                    <a:pt x="10683" y="5574"/>
                    <a:pt x="10704" y="5539"/>
                  </a:cubicBezTo>
                  <a:cubicBezTo>
                    <a:pt x="10710" y="5527"/>
                    <a:pt x="10721" y="5515"/>
                    <a:pt x="10730" y="5503"/>
                  </a:cubicBezTo>
                  <a:cubicBezTo>
                    <a:pt x="10766" y="5453"/>
                    <a:pt x="10751" y="5385"/>
                    <a:pt x="10730" y="5325"/>
                  </a:cubicBezTo>
                  <a:cubicBezTo>
                    <a:pt x="10727" y="5304"/>
                    <a:pt x="10718" y="5287"/>
                    <a:pt x="10704" y="5272"/>
                  </a:cubicBezTo>
                  <a:cubicBezTo>
                    <a:pt x="10688" y="5258"/>
                    <a:pt x="10667" y="5251"/>
                    <a:pt x="10647" y="5251"/>
                  </a:cubicBezTo>
                  <a:cubicBezTo>
                    <a:pt x="10636" y="5251"/>
                    <a:pt x="10625" y="5253"/>
                    <a:pt x="10615" y="5257"/>
                  </a:cubicBezTo>
                  <a:cubicBezTo>
                    <a:pt x="10582" y="5263"/>
                    <a:pt x="10555" y="5281"/>
                    <a:pt x="10523" y="5290"/>
                  </a:cubicBezTo>
                  <a:cubicBezTo>
                    <a:pt x="10503" y="5295"/>
                    <a:pt x="10483" y="5297"/>
                    <a:pt x="10462" y="5297"/>
                  </a:cubicBezTo>
                  <a:cubicBezTo>
                    <a:pt x="10382" y="5297"/>
                    <a:pt x="10300" y="5264"/>
                    <a:pt x="10219" y="5264"/>
                  </a:cubicBezTo>
                  <a:cubicBezTo>
                    <a:pt x="10207" y="5264"/>
                    <a:pt x="10196" y="5264"/>
                    <a:pt x="10185" y="5266"/>
                  </a:cubicBezTo>
                  <a:cubicBezTo>
                    <a:pt x="10176" y="5267"/>
                    <a:pt x="10167" y="5268"/>
                    <a:pt x="10158" y="5268"/>
                  </a:cubicBezTo>
                  <a:cubicBezTo>
                    <a:pt x="10150" y="5268"/>
                    <a:pt x="10142" y="5267"/>
                    <a:pt x="10134" y="5266"/>
                  </a:cubicBezTo>
                  <a:cubicBezTo>
                    <a:pt x="10117" y="5263"/>
                    <a:pt x="10105" y="5245"/>
                    <a:pt x="10108" y="5230"/>
                  </a:cubicBezTo>
                  <a:cubicBezTo>
                    <a:pt x="10111" y="5221"/>
                    <a:pt x="10117" y="5213"/>
                    <a:pt x="10125" y="5210"/>
                  </a:cubicBezTo>
                  <a:cubicBezTo>
                    <a:pt x="10143" y="5192"/>
                    <a:pt x="10167" y="5177"/>
                    <a:pt x="10185" y="5159"/>
                  </a:cubicBezTo>
                  <a:cubicBezTo>
                    <a:pt x="10283" y="5070"/>
                    <a:pt x="10312" y="4931"/>
                    <a:pt x="10336" y="4800"/>
                  </a:cubicBezTo>
                  <a:cubicBezTo>
                    <a:pt x="10348" y="4750"/>
                    <a:pt x="10351" y="4700"/>
                    <a:pt x="10342" y="4649"/>
                  </a:cubicBezTo>
                  <a:cubicBezTo>
                    <a:pt x="10324" y="4581"/>
                    <a:pt x="10280" y="4522"/>
                    <a:pt x="10223" y="4477"/>
                  </a:cubicBezTo>
                  <a:cubicBezTo>
                    <a:pt x="10155" y="4418"/>
                    <a:pt x="10078" y="4371"/>
                    <a:pt x="9995" y="4332"/>
                  </a:cubicBezTo>
                  <a:cubicBezTo>
                    <a:pt x="9909" y="4296"/>
                    <a:pt x="9829" y="4249"/>
                    <a:pt x="9755" y="4193"/>
                  </a:cubicBezTo>
                  <a:cubicBezTo>
                    <a:pt x="9753" y="4193"/>
                    <a:pt x="9752" y="4193"/>
                    <a:pt x="9751" y="4193"/>
                  </a:cubicBezTo>
                  <a:cubicBezTo>
                    <a:pt x="9696" y="4193"/>
                    <a:pt x="9654" y="4138"/>
                    <a:pt x="9639" y="4083"/>
                  </a:cubicBezTo>
                  <a:cubicBezTo>
                    <a:pt x="9624" y="4027"/>
                    <a:pt x="9624" y="3967"/>
                    <a:pt x="9604" y="3917"/>
                  </a:cubicBezTo>
                  <a:cubicBezTo>
                    <a:pt x="9580" y="3864"/>
                    <a:pt x="9524" y="3819"/>
                    <a:pt x="9494" y="3766"/>
                  </a:cubicBezTo>
                  <a:cubicBezTo>
                    <a:pt x="9458" y="3701"/>
                    <a:pt x="9455" y="3626"/>
                    <a:pt x="9438" y="3558"/>
                  </a:cubicBezTo>
                  <a:cubicBezTo>
                    <a:pt x="9417" y="3487"/>
                    <a:pt x="9372" y="3416"/>
                    <a:pt x="9301" y="3404"/>
                  </a:cubicBezTo>
                  <a:cubicBezTo>
                    <a:pt x="9257" y="3440"/>
                    <a:pt x="9192" y="3437"/>
                    <a:pt x="9144" y="3469"/>
                  </a:cubicBezTo>
                  <a:cubicBezTo>
                    <a:pt x="9067" y="3517"/>
                    <a:pt x="9040" y="3638"/>
                    <a:pt x="8948" y="3653"/>
                  </a:cubicBezTo>
                  <a:cubicBezTo>
                    <a:pt x="8943" y="3654"/>
                    <a:pt x="8938" y="3654"/>
                    <a:pt x="8932" y="3654"/>
                  </a:cubicBezTo>
                  <a:cubicBezTo>
                    <a:pt x="8865" y="3654"/>
                    <a:pt x="8811" y="3589"/>
                    <a:pt x="8800" y="3523"/>
                  </a:cubicBezTo>
                  <a:cubicBezTo>
                    <a:pt x="8785" y="3451"/>
                    <a:pt x="8800" y="3374"/>
                    <a:pt x="8794" y="3303"/>
                  </a:cubicBezTo>
                  <a:cubicBezTo>
                    <a:pt x="8782" y="3155"/>
                    <a:pt x="8691" y="3028"/>
                    <a:pt x="8554" y="2968"/>
                  </a:cubicBezTo>
                  <a:cubicBezTo>
                    <a:pt x="8498" y="2947"/>
                    <a:pt x="8436" y="2933"/>
                    <a:pt x="8373" y="2927"/>
                  </a:cubicBezTo>
                  <a:cubicBezTo>
                    <a:pt x="8282" y="2914"/>
                    <a:pt x="8188" y="2908"/>
                    <a:pt x="8095" y="2908"/>
                  </a:cubicBezTo>
                  <a:cubicBezTo>
                    <a:pt x="8076" y="2908"/>
                    <a:pt x="8057" y="2908"/>
                    <a:pt x="8038" y="2909"/>
                  </a:cubicBezTo>
                  <a:cubicBezTo>
                    <a:pt x="8033" y="2908"/>
                    <a:pt x="8029" y="2908"/>
                    <a:pt x="8024" y="2908"/>
                  </a:cubicBezTo>
                  <a:cubicBezTo>
                    <a:pt x="7971" y="2908"/>
                    <a:pt x="7929" y="2952"/>
                    <a:pt x="7937" y="3007"/>
                  </a:cubicBezTo>
                  <a:cubicBezTo>
                    <a:pt x="7914" y="3182"/>
                    <a:pt x="7893" y="3386"/>
                    <a:pt x="7742" y="3478"/>
                  </a:cubicBezTo>
                  <a:cubicBezTo>
                    <a:pt x="7694" y="3508"/>
                    <a:pt x="7626" y="3537"/>
                    <a:pt x="7638" y="3591"/>
                  </a:cubicBezTo>
                  <a:cubicBezTo>
                    <a:pt x="7644" y="3618"/>
                    <a:pt x="7659" y="3638"/>
                    <a:pt x="7680" y="3659"/>
                  </a:cubicBezTo>
                  <a:cubicBezTo>
                    <a:pt x="7757" y="3757"/>
                    <a:pt x="7706" y="3911"/>
                    <a:pt x="7608" y="3991"/>
                  </a:cubicBezTo>
                  <a:cubicBezTo>
                    <a:pt x="7513" y="4071"/>
                    <a:pt x="7386" y="4104"/>
                    <a:pt x="7264" y="4139"/>
                  </a:cubicBezTo>
                  <a:cubicBezTo>
                    <a:pt x="7226" y="4148"/>
                    <a:pt x="7190" y="4169"/>
                    <a:pt x="7161" y="4199"/>
                  </a:cubicBezTo>
                  <a:cubicBezTo>
                    <a:pt x="7137" y="4231"/>
                    <a:pt x="7125" y="4270"/>
                    <a:pt x="7122" y="4308"/>
                  </a:cubicBezTo>
                  <a:cubicBezTo>
                    <a:pt x="7110" y="4388"/>
                    <a:pt x="7104" y="4468"/>
                    <a:pt x="7110" y="4551"/>
                  </a:cubicBezTo>
                  <a:cubicBezTo>
                    <a:pt x="7116" y="4596"/>
                    <a:pt x="7113" y="4640"/>
                    <a:pt x="7098" y="4682"/>
                  </a:cubicBezTo>
                  <a:cubicBezTo>
                    <a:pt x="7090" y="4700"/>
                    <a:pt x="7078" y="4717"/>
                    <a:pt x="7060" y="4732"/>
                  </a:cubicBezTo>
                  <a:cubicBezTo>
                    <a:pt x="7014" y="4771"/>
                    <a:pt x="6959" y="4789"/>
                    <a:pt x="6905" y="4789"/>
                  </a:cubicBezTo>
                  <a:cubicBezTo>
                    <a:pt x="6820" y="4789"/>
                    <a:pt x="6736" y="4745"/>
                    <a:pt x="6689" y="4664"/>
                  </a:cubicBezTo>
                  <a:cubicBezTo>
                    <a:pt x="6627" y="4534"/>
                    <a:pt x="6692" y="4382"/>
                    <a:pt x="6763" y="4255"/>
                  </a:cubicBezTo>
                  <a:cubicBezTo>
                    <a:pt x="6799" y="4196"/>
                    <a:pt x="6832" y="4113"/>
                    <a:pt x="6778" y="4068"/>
                  </a:cubicBezTo>
                  <a:cubicBezTo>
                    <a:pt x="6749" y="4050"/>
                    <a:pt x="6716" y="4041"/>
                    <a:pt x="6683" y="4041"/>
                  </a:cubicBezTo>
                  <a:cubicBezTo>
                    <a:pt x="6422" y="3997"/>
                    <a:pt x="6328" y="3650"/>
                    <a:pt x="6084" y="3552"/>
                  </a:cubicBezTo>
                  <a:cubicBezTo>
                    <a:pt x="6078" y="3553"/>
                    <a:pt x="6072" y="3554"/>
                    <a:pt x="6066" y="3554"/>
                  </a:cubicBezTo>
                  <a:cubicBezTo>
                    <a:pt x="5985" y="3554"/>
                    <a:pt x="5919" y="3484"/>
                    <a:pt x="5924" y="3401"/>
                  </a:cubicBezTo>
                  <a:cubicBezTo>
                    <a:pt x="5930" y="3377"/>
                    <a:pt x="5933" y="3351"/>
                    <a:pt x="5927" y="3327"/>
                  </a:cubicBezTo>
                  <a:cubicBezTo>
                    <a:pt x="5918" y="3303"/>
                    <a:pt x="5895" y="3288"/>
                    <a:pt x="5880" y="3271"/>
                  </a:cubicBezTo>
                  <a:cubicBezTo>
                    <a:pt x="5844" y="3214"/>
                    <a:pt x="5898" y="3146"/>
                    <a:pt x="5948" y="3102"/>
                  </a:cubicBezTo>
                  <a:cubicBezTo>
                    <a:pt x="6135" y="2939"/>
                    <a:pt x="6331" y="2770"/>
                    <a:pt x="6568" y="2695"/>
                  </a:cubicBezTo>
                  <a:cubicBezTo>
                    <a:pt x="6615" y="2684"/>
                    <a:pt x="6663" y="2669"/>
                    <a:pt x="6707" y="2651"/>
                  </a:cubicBezTo>
                  <a:cubicBezTo>
                    <a:pt x="6743" y="2633"/>
                    <a:pt x="6778" y="2615"/>
                    <a:pt x="6814" y="2595"/>
                  </a:cubicBezTo>
                  <a:cubicBezTo>
                    <a:pt x="6950" y="2521"/>
                    <a:pt x="7090" y="2461"/>
                    <a:pt x="7235" y="2414"/>
                  </a:cubicBezTo>
                  <a:cubicBezTo>
                    <a:pt x="7267" y="2405"/>
                    <a:pt x="7297" y="2387"/>
                    <a:pt x="7327" y="2366"/>
                  </a:cubicBezTo>
                  <a:cubicBezTo>
                    <a:pt x="7342" y="2352"/>
                    <a:pt x="7353" y="2334"/>
                    <a:pt x="7368" y="2319"/>
                  </a:cubicBezTo>
                  <a:cubicBezTo>
                    <a:pt x="7419" y="2262"/>
                    <a:pt x="7493" y="2239"/>
                    <a:pt x="7571" y="2239"/>
                  </a:cubicBezTo>
                  <a:cubicBezTo>
                    <a:pt x="7638" y="2239"/>
                    <a:pt x="7708" y="2256"/>
                    <a:pt x="7768" y="2283"/>
                  </a:cubicBezTo>
                  <a:cubicBezTo>
                    <a:pt x="7792" y="2298"/>
                    <a:pt x="7822" y="2307"/>
                    <a:pt x="7848" y="2313"/>
                  </a:cubicBezTo>
                  <a:cubicBezTo>
                    <a:pt x="7881" y="2310"/>
                    <a:pt x="7917" y="2307"/>
                    <a:pt x="7946" y="2298"/>
                  </a:cubicBezTo>
                  <a:cubicBezTo>
                    <a:pt x="7961" y="2295"/>
                    <a:pt x="7977" y="2293"/>
                    <a:pt x="7992" y="2293"/>
                  </a:cubicBezTo>
                  <a:cubicBezTo>
                    <a:pt x="8042" y="2293"/>
                    <a:pt x="8091" y="2311"/>
                    <a:pt x="8130" y="2346"/>
                  </a:cubicBezTo>
                  <a:cubicBezTo>
                    <a:pt x="8178" y="2393"/>
                    <a:pt x="8186" y="2467"/>
                    <a:pt x="8151" y="2526"/>
                  </a:cubicBezTo>
                  <a:cubicBezTo>
                    <a:pt x="8136" y="2544"/>
                    <a:pt x="8118" y="2559"/>
                    <a:pt x="8103" y="2580"/>
                  </a:cubicBezTo>
                  <a:cubicBezTo>
                    <a:pt x="8089" y="2601"/>
                    <a:pt x="8092" y="2630"/>
                    <a:pt x="8109" y="2648"/>
                  </a:cubicBezTo>
                  <a:lnTo>
                    <a:pt x="8430" y="2630"/>
                  </a:lnTo>
                  <a:cubicBezTo>
                    <a:pt x="8436" y="2629"/>
                    <a:pt x="8442" y="2628"/>
                    <a:pt x="8449" y="2628"/>
                  </a:cubicBezTo>
                  <a:cubicBezTo>
                    <a:pt x="8459" y="2628"/>
                    <a:pt x="8470" y="2630"/>
                    <a:pt x="8480" y="2633"/>
                  </a:cubicBezTo>
                  <a:cubicBezTo>
                    <a:pt x="8501" y="2645"/>
                    <a:pt x="8522" y="2663"/>
                    <a:pt x="8533" y="2687"/>
                  </a:cubicBezTo>
                  <a:cubicBezTo>
                    <a:pt x="8610" y="2784"/>
                    <a:pt x="8705" y="2867"/>
                    <a:pt x="8818" y="2930"/>
                  </a:cubicBezTo>
                  <a:cubicBezTo>
                    <a:pt x="8892" y="2977"/>
                    <a:pt x="8972" y="3022"/>
                    <a:pt x="9055" y="3060"/>
                  </a:cubicBezTo>
                  <a:cubicBezTo>
                    <a:pt x="9106" y="3088"/>
                    <a:pt x="9163" y="3103"/>
                    <a:pt x="9220" y="3103"/>
                  </a:cubicBezTo>
                  <a:cubicBezTo>
                    <a:pt x="9229" y="3103"/>
                    <a:pt x="9238" y="3102"/>
                    <a:pt x="9248" y="3102"/>
                  </a:cubicBezTo>
                  <a:cubicBezTo>
                    <a:pt x="9174" y="3016"/>
                    <a:pt x="9114" y="2918"/>
                    <a:pt x="9073" y="2811"/>
                  </a:cubicBezTo>
                  <a:cubicBezTo>
                    <a:pt x="9084" y="2805"/>
                    <a:pt x="9096" y="2803"/>
                    <a:pt x="9107" y="2803"/>
                  </a:cubicBezTo>
                  <a:cubicBezTo>
                    <a:pt x="9150" y="2803"/>
                    <a:pt x="9193" y="2837"/>
                    <a:pt x="9230" y="2867"/>
                  </a:cubicBezTo>
                  <a:cubicBezTo>
                    <a:pt x="9260" y="2894"/>
                    <a:pt x="9307" y="2921"/>
                    <a:pt x="9345" y="2921"/>
                  </a:cubicBezTo>
                  <a:cubicBezTo>
                    <a:pt x="9363" y="2921"/>
                    <a:pt x="9379" y="2915"/>
                    <a:pt x="9390" y="2900"/>
                  </a:cubicBezTo>
                  <a:cubicBezTo>
                    <a:pt x="9432" y="2844"/>
                    <a:pt x="9441" y="2767"/>
                    <a:pt x="9411" y="2704"/>
                  </a:cubicBezTo>
                  <a:cubicBezTo>
                    <a:pt x="9387" y="2654"/>
                    <a:pt x="9346" y="2618"/>
                    <a:pt x="9322" y="2571"/>
                  </a:cubicBezTo>
                  <a:cubicBezTo>
                    <a:pt x="9298" y="2523"/>
                    <a:pt x="9301" y="2452"/>
                    <a:pt x="9349" y="2429"/>
                  </a:cubicBezTo>
                  <a:cubicBezTo>
                    <a:pt x="9355" y="2423"/>
                    <a:pt x="9364" y="2423"/>
                    <a:pt x="9375" y="2423"/>
                  </a:cubicBezTo>
                  <a:cubicBezTo>
                    <a:pt x="9390" y="2426"/>
                    <a:pt x="9408" y="2432"/>
                    <a:pt x="9420" y="2443"/>
                  </a:cubicBezTo>
                  <a:lnTo>
                    <a:pt x="9636" y="2598"/>
                  </a:lnTo>
                  <a:cubicBezTo>
                    <a:pt x="9734" y="2541"/>
                    <a:pt x="9829" y="2438"/>
                    <a:pt x="9793" y="2334"/>
                  </a:cubicBezTo>
                  <a:cubicBezTo>
                    <a:pt x="9773" y="2283"/>
                    <a:pt x="9740" y="2239"/>
                    <a:pt x="9696" y="2209"/>
                  </a:cubicBezTo>
                  <a:cubicBezTo>
                    <a:pt x="9654" y="2165"/>
                    <a:pt x="9601" y="2135"/>
                    <a:pt x="9544" y="2117"/>
                  </a:cubicBezTo>
                  <a:cubicBezTo>
                    <a:pt x="9497" y="2108"/>
                    <a:pt x="9438" y="2108"/>
                    <a:pt x="9420" y="2064"/>
                  </a:cubicBezTo>
                  <a:cubicBezTo>
                    <a:pt x="9390" y="1996"/>
                    <a:pt x="9515" y="1933"/>
                    <a:pt x="9482" y="1865"/>
                  </a:cubicBezTo>
                  <a:cubicBezTo>
                    <a:pt x="9476" y="1850"/>
                    <a:pt x="9461" y="1839"/>
                    <a:pt x="9447" y="1830"/>
                  </a:cubicBezTo>
                  <a:cubicBezTo>
                    <a:pt x="9396" y="1797"/>
                    <a:pt x="9343" y="1779"/>
                    <a:pt x="9283" y="1770"/>
                  </a:cubicBezTo>
                  <a:cubicBezTo>
                    <a:pt x="9236" y="1664"/>
                    <a:pt x="9097" y="1628"/>
                    <a:pt x="9040" y="1524"/>
                  </a:cubicBezTo>
                  <a:cubicBezTo>
                    <a:pt x="9017" y="1483"/>
                    <a:pt x="9008" y="1429"/>
                    <a:pt x="8981" y="1388"/>
                  </a:cubicBezTo>
                  <a:cubicBezTo>
                    <a:pt x="8936" y="1320"/>
                    <a:pt x="8848" y="1298"/>
                    <a:pt x="8764" y="1298"/>
                  </a:cubicBezTo>
                  <a:cubicBezTo>
                    <a:pt x="8753" y="1298"/>
                    <a:pt x="8743" y="1298"/>
                    <a:pt x="8732" y="1299"/>
                  </a:cubicBezTo>
                  <a:cubicBezTo>
                    <a:pt x="8667" y="1305"/>
                    <a:pt x="8600" y="1319"/>
                    <a:pt x="8535" y="1319"/>
                  </a:cubicBezTo>
                  <a:cubicBezTo>
                    <a:pt x="8508" y="1319"/>
                    <a:pt x="8482" y="1317"/>
                    <a:pt x="8456" y="1311"/>
                  </a:cubicBezTo>
                  <a:cubicBezTo>
                    <a:pt x="8450" y="1286"/>
                    <a:pt x="8426" y="1276"/>
                    <a:pt x="8398" y="1276"/>
                  </a:cubicBezTo>
                  <a:cubicBezTo>
                    <a:pt x="8374" y="1276"/>
                    <a:pt x="8347" y="1283"/>
                    <a:pt x="8326" y="1293"/>
                  </a:cubicBezTo>
                  <a:lnTo>
                    <a:pt x="8068" y="1409"/>
                  </a:lnTo>
                  <a:cubicBezTo>
                    <a:pt x="8020" y="1427"/>
                    <a:pt x="7979" y="1453"/>
                    <a:pt x="7940" y="1486"/>
                  </a:cubicBezTo>
                  <a:cubicBezTo>
                    <a:pt x="7902" y="1521"/>
                    <a:pt x="7890" y="1575"/>
                    <a:pt x="7905" y="1622"/>
                  </a:cubicBezTo>
                  <a:cubicBezTo>
                    <a:pt x="7923" y="1676"/>
                    <a:pt x="7982" y="1705"/>
                    <a:pt x="8000" y="1759"/>
                  </a:cubicBezTo>
                  <a:cubicBezTo>
                    <a:pt x="8015" y="1812"/>
                    <a:pt x="7991" y="1871"/>
                    <a:pt x="7943" y="1901"/>
                  </a:cubicBezTo>
                  <a:cubicBezTo>
                    <a:pt x="7896" y="1931"/>
                    <a:pt x="7846" y="1951"/>
                    <a:pt x="7789" y="1960"/>
                  </a:cubicBezTo>
                  <a:cubicBezTo>
                    <a:pt x="7765" y="1886"/>
                    <a:pt x="7837" y="1800"/>
                    <a:pt x="7804" y="1729"/>
                  </a:cubicBezTo>
                  <a:cubicBezTo>
                    <a:pt x="7786" y="1693"/>
                    <a:pt x="7754" y="1673"/>
                    <a:pt x="7739" y="1640"/>
                  </a:cubicBezTo>
                  <a:cubicBezTo>
                    <a:pt x="7727" y="1610"/>
                    <a:pt x="7727" y="1575"/>
                    <a:pt x="7739" y="1545"/>
                  </a:cubicBezTo>
                  <a:cubicBezTo>
                    <a:pt x="7768" y="1462"/>
                    <a:pt x="7831" y="1397"/>
                    <a:pt x="7911" y="1358"/>
                  </a:cubicBezTo>
                  <a:cubicBezTo>
                    <a:pt x="7991" y="1320"/>
                    <a:pt x="8071" y="1290"/>
                    <a:pt x="8157" y="1272"/>
                  </a:cubicBezTo>
                  <a:cubicBezTo>
                    <a:pt x="8189" y="1263"/>
                    <a:pt x="8231" y="1243"/>
                    <a:pt x="8225" y="1210"/>
                  </a:cubicBezTo>
                  <a:cubicBezTo>
                    <a:pt x="8219" y="1180"/>
                    <a:pt x="8186" y="1172"/>
                    <a:pt x="8157" y="1166"/>
                  </a:cubicBezTo>
                  <a:lnTo>
                    <a:pt x="7973" y="1139"/>
                  </a:lnTo>
                  <a:cubicBezTo>
                    <a:pt x="7964" y="1137"/>
                    <a:pt x="7955" y="1137"/>
                    <a:pt x="7946" y="1137"/>
                  </a:cubicBezTo>
                  <a:cubicBezTo>
                    <a:pt x="7937" y="1137"/>
                    <a:pt x="7929" y="1137"/>
                    <a:pt x="7920" y="1139"/>
                  </a:cubicBezTo>
                  <a:cubicBezTo>
                    <a:pt x="7869" y="1150"/>
                    <a:pt x="7830" y="1213"/>
                    <a:pt x="7782" y="1213"/>
                  </a:cubicBezTo>
                  <a:cubicBezTo>
                    <a:pt x="7777" y="1213"/>
                    <a:pt x="7771" y="1212"/>
                    <a:pt x="7765" y="1210"/>
                  </a:cubicBezTo>
                  <a:cubicBezTo>
                    <a:pt x="7745" y="1172"/>
                    <a:pt x="7786" y="1124"/>
                    <a:pt x="7768" y="1086"/>
                  </a:cubicBezTo>
                  <a:cubicBezTo>
                    <a:pt x="7760" y="1068"/>
                    <a:pt x="7742" y="1061"/>
                    <a:pt x="7720" y="1061"/>
                  </a:cubicBezTo>
                  <a:cubicBezTo>
                    <a:pt x="7695" y="1061"/>
                    <a:pt x="7666" y="1070"/>
                    <a:pt x="7644" y="1083"/>
                  </a:cubicBezTo>
                  <a:cubicBezTo>
                    <a:pt x="7596" y="1106"/>
                    <a:pt x="7555" y="1136"/>
                    <a:pt x="7516" y="1174"/>
                  </a:cubicBezTo>
                  <a:cubicBezTo>
                    <a:pt x="7478" y="1210"/>
                    <a:pt x="7463" y="1266"/>
                    <a:pt x="7472" y="1317"/>
                  </a:cubicBezTo>
                  <a:cubicBezTo>
                    <a:pt x="7485" y="1363"/>
                    <a:pt x="7524" y="1393"/>
                    <a:pt x="7569" y="1393"/>
                  </a:cubicBezTo>
                  <a:cubicBezTo>
                    <a:pt x="7576" y="1393"/>
                    <a:pt x="7583" y="1393"/>
                    <a:pt x="7591" y="1391"/>
                  </a:cubicBezTo>
                  <a:cubicBezTo>
                    <a:pt x="7610" y="1385"/>
                    <a:pt x="7634" y="1374"/>
                    <a:pt x="7652" y="1374"/>
                  </a:cubicBezTo>
                  <a:cubicBezTo>
                    <a:pt x="7661" y="1374"/>
                    <a:pt x="7669" y="1377"/>
                    <a:pt x="7674" y="1385"/>
                  </a:cubicBezTo>
                  <a:cubicBezTo>
                    <a:pt x="7685" y="1406"/>
                    <a:pt x="7668" y="1429"/>
                    <a:pt x="7650" y="1441"/>
                  </a:cubicBezTo>
                  <a:cubicBezTo>
                    <a:pt x="7605" y="1471"/>
                    <a:pt x="7558" y="1492"/>
                    <a:pt x="7508" y="1504"/>
                  </a:cubicBezTo>
                  <a:cubicBezTo>
                    <a:pt x="7460" y="1515"/>
                    <a:pt x="7404" y="1521"/>
                    <a:pt x="7371" y="1560"/>
                  </a:cubicBezTo>
                  <a:cubicBezTo>
                    <a:pt x="7321" y="1619"/>
                    <a:pt x="7362" y="1723"/>
                    <a:pt x="7315" y="1785"/>
                  </a:cubicBezTo>
                  <a:cubicBezTo>
                    <a:pt x="7291" y="1809"/>
                    <a:pt x="7261" y="1827"/>
                    <a:pt x="7229" y="1836"/>
                  </a:cubicBezTo>
                  <a:lnTo>
                    <a:pt x="7066" y="1898"/>
                  </a:lnTo>
                  <a:cubicBezTo>
                    <a:pt x="7048" y="1909"/>
                    <a:pt x="7028" y="1914"/>
                    <a:pt x="7008" y="1914"/>
                  </a:cubicBezTo>
                  <a:cubicBezTo>
                    <a:pt x="6985" y="1914"/>
                    <a:pt x="6962" y="1908"/>
                    <a:pt x="6941" y="1895"/>
                  </a:cubicBezTo>
                  <a:cubicBezTo>
                    <a:pt x="6867" y="1862"/>
                    <a:pt x="6781" y="1830"/>
                    <a:pt x="6707" y="1800"/>
                  </a:cubicBezTo>
                  <a:lnTo>
                    <a:pt x="6313" y="1640"/>
                  </a:lnTo>
                  <a:cubicBezTo>
                    <a:pt x="6250" y="1619"/>
                    <a:pt x="6194" y="1584"/>
                    <a:pt x="6147" y="1542"/>
                  </a:cubicBezTo>
                  <a:cubicBezTo>
                    <a:pt x="6096" y="1495"/>
                    <a:pt x="6078" y="1424"/>
                    <a:pt x="6102" y="1361"/>
                  </a:cubicBezTo>
                  <a:cubicBezTo>
                    <a:pt x="6117" y="1338"/>
                    <a:pt x="6132" y="1311"/>
                    <a:pt x="6147" y="1284"/>
                  </a:cubicBezTo>
                  <a:cubicBezTo>
                    <a:pt x="6153" y="1260"/>
                    <a:pt x="6153" y="1231"/>
                    <a:pt x="6147" y="1204"/>
                  </a:cubicBezTo>
                  <a:cubicBezTo>
                    <a:pt x="6108" y="1044"/>
                    <a:pt x="5995" y="914"/>
                    <a:pt x="5844" y="851"/>
                  </a:cubicBezTo>
                  <a:cubicBezTo>
                    <a:pt x="5821" y="845"/>
                    <a:pt x="5797" y="831"/>
                    <a:pt x="5782" y="810"/>
                  </a:cubicBezTo>
                  <a:cubicBezTo>
                    <a:pt x="5758" y="774"/>
                    <a:pt x="5794" y="727"/>
                    <a:pt x="5824" y="697"/>
                  </a:cubicBezTo>
                  <a:cubicBezTo>
                    <a:pt x="6001" y="522"/>
                    <a:pt x="6203" y="374"/>
                    <a:pt x="6419" y="255"/>
                  </a:cubicBezTo>
                  <a:cubicBezTo>
                    <a:pt x="6467" y="229"/>
                    <a:pt x="6517" y="199"/>
                    <a:pt x="6532" y="149"/>
                  </a:cubicBezTo>
                  <a:cubicBezTo>
                    <a:pt x="6547" y="89"/>
                    <a:pt x="6505" y="27"/>
                    <a:pt x="6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p:cNvSpPr/>
            <p:nvPr/>
          </p:nvSpPr>
          <p:spPr>
            <a:xfrm>
              <a:off x="4124040" y="1921426"/>
              <a:ext cx="113851" cy="52686"/>
            </a:xfrm>
            <a:custGeom>
              <a:avLst/>
              <a:gdLst/>
              <a:ahLst/>
              <a:cxnLst/>
              <a:rect l="l" t="t" r="r" b="b"/>
              <a:pathLst>
                <a:path w="2014" h="932" extrusionOk="0">
                  <a:moveTo>
                    <a:pt x="755" y="1"/>
                  </a:moveTo>
                  <a:cubicBezTo>
                    <a:pt x="747" y="1"/>
                    <a:pt x="740" y="1"/>
                    <a:pt x="733" y="2"/>
                  </a:cubicBezTo>
                  <a:lnTo>
                    <a:pt x="208" y="11"/>
                  </a:lnTo>
                  <a:cubicBezTo>
                    <a:pt x="0" y="14"/>
                    <a:pt x="60" y="266"/>
                    <a:pt x="223" y="284"/>
                  </a:cubicBezTo>
                  <a:cubicBezTo>
                    <a:pt x="233" y="285"/>
                    <a:pt x="243" y="286"/>
                    <a:pt x="253" y="286"/>
                  </a:cubicBezTo>
                  <a:cubicBezTo>
                    <a:pt x="308" y="286"/>
                    <a:pt x="363" y="269"/>
                    <a:pt x="418" y="269"/>
                  </a:cubicBezTo>
                  <a:cubicBezTo>
                    <a:pt x="528" y="275"/>
                    <a:pt x="638" y="287"/>
                    <a:pt x="747" y="310"/>
                  </a:cubicBezTo>
                  <a:cubicBezTo>
                    <a:pt x="786" y="313"/>
                    <a:pt x="821" y="322"/>
                    <a:pt x="857" y="337"/>
                  </a:cubicBezTo>
                  <a:cubicBezTo>
                    <a:pt x="940" y="373"/>
                    <a:pt x="988" y="456"/>
                    <a:pt x="1062" y="503"/>
                  </a:cubicBezTo>
                  <a:cubicBezTo>
                    <a:pt x="1112" y="530"/>
                    <a:pt x="1162" y="553"/>
                    <a:pt x="1213" y="574"/>
                  </a:cubicBezTo>
                  <a:cubicBezTo>
                    <a:pt x="1299" y="616"/>
                    <a:pt x="1364" y="684"/>
                    <a:pt x="1406" y="767"/>
                  </a:cubicBezTo>
                  <a:cubicBezTo>
                    <a:pt x="1426" y="811"/>
                    <a:pt x="1441" y="862"/>
                    <a:pt x="1486" y="886"/>
                  </a:cubicBezTo>
                  <a:cubicBezTo>
                    <a:pt x="1512" y="900"/>
                    <a:pt x="1542" y="906"/>
                    <a:pt x="1572" y="909"/>
                  </a:cubicBezTo>
                  <a:lnTo>
                    <a:pt x="1832" y="930"/>
                  </a:lnTo>
                  <a:cubicBezTo>
                    <a:pt x="1844" y="931"/>
                    <a:pt x="1855" y="932"/>
                    <a:pt x="1867" y="932"/>
                  </a:cubicBezTo>
                  <a:cubicBezTo>
                    <a:pt x="1926" y="932"/>
                    <a:pt x="1987" y="917"/>
                    <a:pt x="2001" y="865"/>
                  </a:cubicBezTo>
                  <a:cubicBezTo>
                    <a:pt x="2013" y="820"/>
                    <a:pt x="1984" y="779"/>
                    <a:pt x="1954" y="743"/>
                  </a:cubicBezTo>
                  <a:cubicBezTo>
                    <a:pt x="1889" y="675"/>
                    <a:pt x="1815" y="616"/>
                    <a:pt x="1735" y="565"/>
                  </a:cubicBezTo>
                  <a:cubicBezTo>
                    <a:pt x="1492" y="411"/>
                    <a:pt x="1207" y="313"/>
                    <a:pt x="988" y="121"/>
                  </a:cubicBezTo>
                  <a:cubicBezTo>
                    <a:pt x="937" y="76"/>
                    <a:pt x="887" y="23"/>
                    <a:pt x="819" y="8"/>
                  </a:cubicBezTo>
                  <a:cubicBezTo>
                    <a:pt x="797" y="4"/>
                    <a:pt x="775"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4190912" y="1986378"/>
              <a:ext cx="21821" cy="16733"/>
            </a:xfrm>
            <a:custGeom>
              <a:avLst/>
              <a:gdLst/>
              <a:ahLst/>
              <a:cxnLst/>
              <a:rect l="l" t="t" r="r" b="b"/>
              <a:pathLst>
                <a:path w="386" h="296" extrusionOk="0">
                  <a:moveTo>
                    <a:pt x="65" y="1"/>
                  </a:moveTo>
                  <a:cubicBezTo>
                    <a:pt x="29" y="1"/>
                    <a:pt x="1" y="12"/>
                    <a:pt x="9" y="60"/>
                  </a:cubicBezTo>
                  <a:cubicBezTo>
                    <a:pt x="18" y="128"/>
                    <a:pt x="89" y="208"/>
                    <a:pt x="125" y="267"/>
                  </a:cubicBezTo>
                  <a:cubicBezTo>
                    <a:pt x="131" y="285"/>
                    <a:pt x="149" y="296"/>
                    <a:pt x="167" y="296"/>
                  </a:cubicBezTo>
                  <a:cubicBezTo>
                    <a:pt x="174" y="296"/>
                    <a:pt x="181" y="294"/>
                    <a:pt x="187" y="291"/>
                  </a:cubicBezTo>
                  <a:cubicBezTo>
                    <a:pt x="246" y="279"/>
                    <a:pt x="303" y="267"/>
                    <a:pt x="362" y="255"/>
                  </a:cubicBezTo>
                  <a:cubicBezTo>
                    <a:pt x="365" y="252"/>
                    <a:pt x="371" y="252"/>
                    <a:pt x="377" y="249"/>
                  </a:cubicBezTo>
                  <a:cubicBezTo>
                    <a:pt x="383" y="241"/>
                    <a:pt x="386" y="229"/>
                    <a:pt x="386" y="217"/>
                  </a:cubicBezTo>
                  <a:cubicBezTo>
                    <a:pt x="386" y="175"/>
                    <a:pt x="377" y="134"/>
                    <a:pt x="356" y="98"/>
                  </a:cubicBezTo>
                  <a:cubicBezTo>
                    <a:pt x="344" y="80"/>
                    <a:pt x="329" y="69"/>
                    <a:pt x="311" y="60"/>
                  </a:cubicBezTo>
                  <a:cubicBezTo>
                    <a:pt x="285" y="39"/>
                    <a:pt x="255" y="27"/>
                    <a:pt x="223" y="18"/>
                  </a:cubicBezTo>
                  <a:cubicBezTo>
                    <a:pt x="199" y="12"/>
                    <a:pt x="175" y="9"/>
                    <a:pt x="151" y="9"/>
                  </a:cubicBezTo>
                  <a:cubicBezTo>
                    <a:pt x="128" y="8"/>
                    <a:pt x="94"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4232630" y="1988187"/>
              <a:ext cx="16959" cy="14019"/>
            </a:xfrm>
            <a:custGeom>
              <a:avLst/>
              <a:gdLst/>
              <a:ahLst/>
              <a:cxnLst/>
              <a:rect l="l" t="t" r="r" b="b"/>
              <a:pathLst>
                <a:path w="300" h="248" extrusionOk="0">
                  <a:moveTo>
                    <a:pt x="41" y="1"/>
                  </a:moveTo>
                  <a:cubicBezTo>
                    <a:pt x="32" y="1"/>
                    <a:pt x="23" y="4"/>
                    <a:pt x="15" y="10"/>
                  </a:cubicBezTo>
                  <a:cubicBezTo>
                    <a:pt x="3" y="19"/>
                    <a:pt x="0" y="34"/>
                    <a:pt x="3" y="45"/>
                  </a:cubicBezTo>
                  <a:cubicBezTo>
                    <a:pt x="9" y="60"/>
                    <a:pt x="15" y="72"/>
                    <a:pt x="27" y="81"/>
                  </a:cubicBezTo>
                  <a:cubicBezTo>
                    <a:pt x="54" y="108"/>
                    <a:pt x="80" y="131"/>
                    <a:pt x="113" y="152"/>
                  </a:cubicBezTo>
                  <a:lnTo>
                    <a:pt x="223" y="229"/>
                  </a:lnTo>
                  <a:cubicBezTo>
                    <a:pt x="235" y="238"/>
                    <a:pt x="249" y="244"/>
                    <a:pt x="264" y="247"/>
                  </a:cubicBezTo>
                  <a:cubicBezTo>
                    <a:pt x="267" y="247"/>
                    <a:pt x="270" y="244"/>
                    <a:pt x="273" y="241"/>
                  </a:cubicBezTo>
                  <a:cubicBezTo>
                    <a:pt x="276" y="241"/>
                    <a:pt x="279" y="238"/>
                    <a:pt x="279" y="235"/>
                  </a:cubicBezTo>
                  <a:cubicBezTo>
                    <a:pt x="300" y="182"/>
                    <a:pt x="255" y="93"/>
                    <a:pt x="223" y="51"/>
                  </a:cubicBezTo>
                  <a:cubicBezTo>
                    <a:pt x="184" y="4"/>
                    <a:pt x="113" y="13"/>
                    <a:pt x="57" y="4"/>
                  </a:cubicBezTo>
                  <a:cubicBezTo>
                    <a:pt x="52" y="2"/>
                    <a:pt x="46"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a:off x="4252415" y="1974620"/>
              <a:ext cx="58678" cy="27361"/>
            </a:xfrm>
            <a:custGeom>
              <a:avLst/>
              <a:gdLst/>
              <a:ahLst/>
              <a:cxnLst/>
              <a:rect l="l" t="t" r="r" b="b"/>
              <a:pathLst>
                <a:path w="1038" h="484" extrusionOk="0">
                  <a:moveTo>
                    <a:pt x="180" y="1"/>
                  </a:moveTo>
                  <a:cubicBezTo>
                    <a:pt x="140" y="1"/>
                    <a:pt x="100" y="4"/>
                    <a:pt x="60" y="10"/>
                  </a:cubicBezTo>
                  <a:cubicBezTo>
                    <a:pt x="39" y="10"/>
                    <a:pt x="18" y="22"/>
                    <a:pt x="6" y="36"/>
                  </a:cubicBezTo>
                  <a:cubicBezTo>
                    <a:pt x="0" y="54"/>
                    <a:pt x="0" y="72"/>
                    <a:pt x="9" y="90"/>
                  </a:cubicBezTo>
                  <a:cubicBezTo>
                    <a:pt x="36" y="155"/>
                    <a:pt x="98" y="211"/>
                    <a:pt x="95" y="285"/>
                  </a:cubicBezTo>
                  <a:cubicBezTo>
                    <a:pt x="92" y="348"/>
                    <a:pt x="68" y="383"/>
                    <a:pt x="119" y="434"/>
                  </a:cubicBezTo>
                  <a:cubicBezTo>
                    <a:pt x="153" y="466"/>
                    <a:pt x="198" y="483"/>
                    <a:pt x="244" y="483"/>
                  </a:cubicBezTo>
                  <a:cubicBezTo>
                    <a:pt x="254" y="483"/>
                    <a:pt x="263" y="483"/>
                    <a:pt x="273" y="481"/>
                  </a:cubicBezTo>
                  <a:cubicBezTo>
                    <a:pt x="347" y="469"/>
                    <a:pt x="412" y="431"/>
                    <a:pt x="484" y="410"/>
                  </a:cubicBezTo>
                  <a:cubicBezTo>
                    <a:pt x="529" y="398"/>
                    <a:pt x="576" y="394"/>
                    <a:pt x="623" y="394"/>
                  </a:cubicBezTo>
                  <a:cubicBezTo>
                    <a:pt x="704" y="394"/>
                    <a:pt x="786" y="405"/>
                    <a:pt x="866" y="405"/>
                  </a:cubicBezTo>
                  <a:cubicBezTo>
                    <a:pt x="920" y="405"/>
                    <a:pt x="972" y="400"/>
                    <a:pt x="1023" y="383"/>
                  </a:cubicBezTo>
                  <a:cubicBezTo>
                    <a:pt x="1038" y="336"/>
                    <a:pt x="991" y="294"/>
                    <a:pt x="946" y="271"/>
                  </a:cubicBezTo>
                  <a:cubicBezTo>
                    <a:pt x="908" y="247"/>
                    <a:pt x="869" y="226"/>
                    <a:pt x="827" y="208"/>
                  </a:cubicBezTo>
                  <a:cubicBezTo>
                    <a:pt x="783" y="191"/>
                    <a:pt x="736" y="182"/>
                    <a:pt x="691" y="161"/>
                  </a:cubicBezTo>
                  <a:cubicBezTo>
                    <a:pt x="658" y="143"/>
                    <a:pt x="626" y="119"/>
                    <a:pt x="590" y="102"/>
                  </a:cubicBezTo>
                  <a:cubicBezTo>
                    <a:pt x="501" y="51"/>
                    <a:pt x="401" y="22"/>
                    <a:pt x="300" y="10"/>
                  </a:cubicBezTo>
                  <a:cubicBezTo>
                    <a:pt x="260" y="4"/>
                    <a:pt x="220"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a:off x="4243370" y="1355738"/>
              <a:ext cx="52177" cy="50425"/>
            </a:xfrm>
            <a:custGeom>
              <a:avLst/>
              <a:gdLst/>
              <a:ahLst/>
              <a:cxnLst/>
              <a:rect l="l" t="t" r="r" b="b"/>
              <a:pathLst>
                <a:path w="923" h="892" extrusionOk="0">
                  <a:moveTo>
                    <a:pt x="591" y="1"/>
                  </a:moveTo>
                  <a:cubicBezTo>
                    <a:pt x="575" y="1"/>
                    <a:pt x="558" y="4"/>
                    <a:pt x="543" y="9"/>
                  </a:cubicBezTo>
                  <a:cubicBezTo>
                    <a:pt x="424" y="38"/>
                    <a:pt x="320" y="136"/>
                    <a:pt x="311" y="258"/>
                  </a:cubicBezTo>
                  <a:cubicBezTo>
                    <a:pt x="314" y="284"/>
                    <a:pt x="311" y="314"/>
                    <a:pt x="306" y="341"/>
                  </a:cubicBezTo>
                  <a:cubicBezTo>
                    <a:pt x="267" y="447"/>
                    <a:pt x="68" y="406"/>
                    <a:pt x="24" y="510"/>
                  </a:cubicBezTo>
                  <a:cubicBezTo>
                    <a:pt x="0" y="569"/>
                    <a:pt x="45" y="634"/>
                    <a:pt x="98" y="664"/>
                  </a:cubicBezTo>
                  <a:cubicBezTo>
                    <a:pt x="181" y="705"/>
                    <a:pt x="279" y="697"/>
                    <a:pt x="359" y="738"/>
                  </a:cubicBezTo>
                  <a:cubicBezTo>
                    <a:pt x="415" y="771"/>
                    <a:pt x="454" y="818"/>
                    <a:pt x="504" y="860"/>
                  </a:cubicBezTo>
                  <a:cubicBezTo>
                    <a:pt x="531" y="882"/>
                    <a:pt x="557" y="891"/>
                    <a:pt x="582" y="891"/>
                  </a:cubicBezTo>
                  <a:cubicBezTo>
                    <a:pt x="681" y="891"/>
                    <a:pt x="769" y="746"/>
                    <a:pt x="830" y="673"/>
                  </a:cubicBezTo>
                  <a:cubicBezTo>
                    <a:pt x="866" y="634"/>
                    <a:pt x="893" y="590"/>
                    <a:pt x="907" y="539"/>
                  </a:cubicBezTo>
                  <a:cubicBezTo>
                    <a:pt x="922" y="489"/>
                    <a:pt x="896" y="433"/>
                    <a:pt x="848" y="409"/>
                  </a:cubicBezTo>
                  <a:cubicBezTo>
                    <a:pt x="824" y="403"/>
                    <a:pt x="798" y="403"/>
                    <a:pt x="777" y="388"/>
                  </a:cubicBezTo>
                  <a:cubicBezTo>
                    <a:pt x="759" y="373"/>
                    <a:pt x="753" y="335"/>
                    <a:pt x="753" y="305"/>
                  </a:cubicBezTo>
                  <a:cubicBezTo>
                    <a:pt x="753" y="243"/>
                    <a:pt x="744" y="181"/>
                    <a:pt x="727" y="121"/>
                  </a:cubicBezTo>
                  <a:cubicBezTo>
                    <a:pt x="721" y="86"/>
                    <a:pt x="706" y="53"/>
                    <a:pt x="679" y="29"/>
                  </a:cubicBezTo>
                  <a:cubicBezTo>
                    <a:pt x="654" y="10"/>
                    <a:pt x="623" y="1"/>
                    <a:pt x="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a:off x="4310073" y="1327191"/>
              <a:ext cx="156249" cy="51216"/>
            </a:xfrm>
            <a:custGeom>
              <a:avLst/>
              <a:gdLst/>
              <a:ahLst/>
              <a:cxnLst/>
              <a:rect l="l" t="t" r="r" b="b"/>
              <a:pathLst>
                <a:path w="2764" h="906" extrusionOk="0">
                  <a:moveTo>
                    <a:pt x="2578" y="1"/>
                  </a:moveTo>
                  <a:cubicBezTo>
                    <a:pt x="2556" y="1"/>
                    <a:pt x="2533" y="2"/>
                    <a:pt x="2511" y="4"/>
                  </a:cubicBezTo>
                  <a:cubicBezTo>
                    <a:pt x="2156" y="33"/>
                    <a:pt x="1806" y="105"/>
                    <a:pt x="1468" y="217"/>
                  </a:cubicBezTo>
                  <a:cubicBezTo>
                    <a:pt x="1426" y="232"/>
                    <a:pt x="1385" y="244"/>
                    <a:pt x="1340" y="256"/>
                  </a:cubicBezTo>
                  <a:cubicBezTo>
                    <a:pt x="1298" y="264"/>
                    <a:pt x="1255" y="267"/>
                    <a:pt x="1212" y="267"/>
                  </a:cubicBezTo>
                  <a:cubicBezTo>
                    <a:pt x="1146" y="267"/>
                    <a:pt x="1080" y="260"/>
                    <a:pt x="1014" y="253"/>
                  </a:cubicBezTo>
                  <a:cubicBezTo>
                    <a:pt x="965" y="246"/>
                    <a:pt x="915" y="243"/>
                    <a:pt x="864" y="243"/>
                  </a:cubicBezTo>
                  <a:cubicBezTo>
                    <a:pt x="821" y="243"/>
                    <a:pt x="777" y="246"/>
                    <a:pt x="732" y="250"/>
                  </a:cubicBezTo>
                  <a:cubicBezTo>
                    <a:pt x="670" y="265"/>
                    <a:pt x="605" y="274"/>
                    <a:pt x="543" y="277"/>
                  </a:cubicBezTo>
                  <a:cubicBezTo>
                    <a:pt x="480" y="277"/>
                    <a:pt x="418" y="253"/>
                    <a:pt x="356" y="247"/>
                  </a:cubicBezTo>
                  <a:cubicBezTo>
                    <a:pt x="343" y="244"/>
                    <a:pt x="331" y="243"/>
                    <a:pt x="318" y="243"/>
                  </a:cubicBezTo>
                  <a:cubicBezTo>
                    <a:pt x="269" y="243"/>
                    <a:pt x="222" y="261"/>
                    <a:pt x="184" y="294"/>
                  </a:cubicBezTo>
                  <a:cubicBezTo>
                    <a:pt x="148" y="333"/>
                    <a:pt x="140" y="392"/>
                    <a:pt x="104" y="428"/>
                  </a:cubicBezTo>
                  <a:cubicBezTo>
                    <a:pt x="80" y="451"/>
                    <a:pt x="48" y="463"/>
                    <a:pt x="30" y="484"/>
                  </a:cubicBezTo>
                  <a:cubicBezTo>
                    <a:pt x="9" y="508"/>
                    <a:pt x="0" y="552"/>
                    <a:pt x="30" y="567"/>
                  </a:cubicBezTo>
                  <a:cubicBezTo>
                    <a:pt x="134" y="576"/>
                    <a:pt x="234" y="597"/>
                    <a:pt x="335" y="629"/>
                  </a:cubicBezTo>
                  <a:lnTo>
                    <a:pt x="400" y="641"/>
                  </a:lnTo>
                  <a:cubicBezTo>
                    <a:pt x="480" y="706"/>
                    <a:pt x="596" y="686"/>
                    <a:pt x="700" y="700"/>
                  </a:cubicBezTo>
                  <a:cubicBezTo>
                    <a:pt x="824" y="718"/>
                    <a:pt x="934" y="795"/>
                    <a:pt x="1053" y="840"/>
                  </a:cubicBezTo>
                  <a:cubicBezTo>
                    <a:pt x="1181" y="882"/>
                    <a:pt x="1313" y="906"/>
                    <a:pt x="1447" y="906"/>
                  </a:cubicBezTo>
                  <a:cubicBezTo>
                    <a:pt x="1462" y="906"/>
                    <a:pt x="1477" y="906"/>
                    <a:pt x="1491" y="905"/>
                  </a:cubicBezTo>
                  <a:cubicBezTo>
                    <a:pt x="1518" y="905"/>
                    <a:pt x="1545" y="902"/>
                    <a:pt x="1569" y="890"/>
                  </a:cubicBezTo>
                  <a:cubicBezTo>
                    <a:pt x="1595" y="875"/>
                    <a:pt x="1616" y="855"/>
                    <a:pt x="1634" y="831"/>
                  </a:cubicBezTo>
                  <a:cubicBezTo>
                    <a:pt x="1711" y="736"/>
                    <a:pt x="1824" y="677"/>
                    <a:pt x="1915" y="597"/>
                  </a:cubicBezTo>
                  <a:cubicBezTo>
                    <a:pt x="1966" y="555"/>
                    <a:pt x="2013" y="508"/>
                    <a:pt x="2064" y="469"/>
                  </a:cubicBezTo>
                  <a:cubicBezTo>
                    <a:pt x="2250" y="333"/>
                    <a:pt x="2505" y="321"/>
                    <a:pt x="2701" y="196"/>
                  </a:cubicBezTo>
                  <a:cubicBezTo>
                    <a:pt x="2728" y="182"/>
                    <a:pt x="2746" y="161"/>
                    <a:pt x="2757" y="134"/>
                  </a:cubicBezTo>
                  <a:cubicBezTo>
                    <a:pt x="2763" y="108"/>
                    <a:pt x="2755" y="75"/>
                    <a:pt x="2734" y="54"/>
                  </a:cubicBezTo>
                  <a:cubicBezTo>
                    <a:pt x="2697" y="11"/>
                    <a:pt x="2638" y="1"/>
                    <a:pt x="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a:off x="4440936" y="1328435"/>
              <a:ext cx="180557" cy="175526"/>
            </a:xfrm>
            <a:custGeom>
              <a:avLst/>
              <a:gdLst/>
              <a:ahLst/>
              <a:cxnLst/>
              <a:rect l="l" t="t" r="r" b="b"/>
              <a:pathLst>
                <a:path w="3194" h="3105" extrusionOk="0">
                  <a:moveTo>
                    <a:pt x="1633" y="1"/>
                  </a:moveTo>
                  <a:cubicBezTo>
                    <a:pt x="1466" y="1"/>
                    <a:pt x="1299" y="31"/>
                    <a:pt x="1139" y="86"/>
                  </a:cubicBezTo>
                  <a:cubicBezTo>
                    <a:pt x="1095" y="97"/>
                    <a:pt x="1053" y="115"/>
                    <a:pt x="1012" y="136"/>
                  </a:cubicBezTo>
                  <a:cubicBezTo>
                    <a:pt x="973" y="157"/>
                    <a:pt x="944" y="186"/>
                    <a:pt x="908" y="210"/>
                  </a:cubicBezTo>
                  <a:cubicBezTo>
                    <a:pt x="751" y="317"/>
                    <a:pt x="537" y="320"/>
                    <a:pt x="401" y="450"/>
                  </a:cubicBezTo>
                  <a:cubicBezTo>
                    <a:pt x="371" y="477"/>
                    <a:pt x="351" y="507"/>
                    <a:pt x="321" y="533"/>
                  </a:cubicBezTo>
                  <a:cubicBezTo>
                    <a:pt x="256" y="587"/>
                    <a:pt x="179" y="622"/>
                    <a:pt x="96" y="640"/>
                  </a:cubicBezTo>
                  <a:cubicBezTo>
                    <a:pt x="63" y="643"/>
                    <a:pt x="30" y="658"/>
                    <a:pt x="7" y="681"/>
                  </a:cubicBezTo>
                  <a:cubicBezTo>
                    <a:pt x="4" y="687"/>
                    <a:pt x="1" y="693"/>
                    <a:pt x="1" y="699"/>
                  </a:cubicBezTo>
                  <a:cubicBezTo>
                    <a:pt x="4" y="705"/>
                    <a:pt x="7" y="711"/>
                    <a:pt x="13" y="714"/>
                  </a:cubicBezTo>
                  <a:cubicBezTo>
                    <a:pt x="84" y="776"/>
                    <a:pt x="175" y="812"/>
                    <a:pt x="270" y="812"/>
                  </a:cubicBezTo>
                  <a:cubicBezTo>
                    <a:pt x="297" y="812"/>
                    <a:pt x="324" y="809"/>
                    <a:pt x="351" y="803"/>
                  </a:cubicBezTo>
                  <a:cubicBezTo>
                    <a:pt x="361" y="801"/>
                    <a:pt x="371" y="800"/>
                    <a:pt x="381" y="800"/>
                  </a:cubicBezTo>
                  <a:cubicBezTo>
                    <a:pt x="477" y="800"/>
                    <a:pt x="570" y="895"/>
                    <a:pt x="623" y="978"/>
                  </a:cubicBezTo>
                  <a:cubicBezTo>
                    <a:pt x="686" y="1070"/>
                    <a:pt x="721" y="1177"/>
                    <a:pt x="769" y="1274"/>
                  </a:cubicBezTo>
                  <a:cubicBezTo>
                    <a:pt x="786" y="1313"/>
                    <a:pt x="813" y="1351"/>
                    <a:pt x="843" y="1384"/>
                  </a:cubicBezTo>
                  <a:cubicBezTo>
                    <a:pt x="896" y="1440"/>
                    <a:pt x="973" y="1470"/>
                    <a:pt x="1024" y="1532"/>
                  </a:cubicBezTo>
                  <a:cubicBezTo>
                    <a:pt x="1047" y="1562"/>
                    <a:pt x="1065" y="1598"/>
                    <a:pt x="1077" y="1633"/>
                  </a:cubicBezTo>
                  <a:cubicBezTo>
                    <a:pt x="1089" y="1678"/>
                    <a:pt x="1095" y="1737"/>
                    <a:pt x="1059" y="1770"/>
                  </a:cubicBezTo>
                  <a:cubicBezTo>
                    <a:pt x="1024" y="1802"/>
                    <a:pt x="952" y="1790"/>
                    <a:pt x="899" y="1802"/>
                  </a:cubicBezTo>
                  <a:cubicBezTo>
                    <a:pt x="825" y="1817"/>
                    <a:pt x="772" y="1897"/>
                    <a:pt x="766" y="1974"/>
                  </a:cubicBezTo>
                  <a:cubicBezTo>
                    <a:pt x="766" y="2051"/>
                    <a:pt x="783" y="2128"/>
                    <a:pt x="822" y="2196"/>
                  </a:cubicBezTo>
                  <a:cubicBezTo>
                    <a:pt x="863" y="2282"/>
                    <a:pt x="911" y="2368"/>
                    <a:pt x="964" y="2448"/>
                  </a:cubicBezTo>
                  <a:cubicBezTo>
                    <a:pt x="1059" y="2588"/>
                    <a:pt x="1193" y="2680"/>
                    <a:pt x="1287" y="2819"/>
                  </a:cubicBezTo>
                  <a:cubicBezTo>
                    <a:pt x="1314" y="2861"/>
                    <a:pt x="1347" y="2899"/>
                    <a:pt x="1382" y="2935"/>
                  </a:cubicBezTo>
                  <a:cubicBezTo>
                    <a:pt x="1418" y="2961"/>
                    <a:pt x="1459" y="2985"/>
                    <a:pt x="1501" y="3003"/>
                  </a:cubicBezTo>
                  <a:cubicBezTo>
                    <a:pt x="1537" y="3024"/>
                    <a:pt x="1576" y="3033"/>
                    <a:pt x="1617" y="3033"/>
                  </a:cubicBezTo>
                  <a:cubicBezTo>
                    <a:pt x="1623" y="3033"/>
                    <a:pt x="1628" y="3033"/>
                    <a:pt x="1634" y="3033"/>
                  </a:cubicBezTo>
                  <a:cubicBezTo>
                    <a:pt x="1652" y="3027"/>
                    <a:pt x="1670" y="3024"/>
                    <a:pt x="1688" y="3024"/>
                  </a:cubicBezTo>
                  <a:cubicBezTo>
                    <a:pt x="1714" y="3024"/>
                    <a:pt x="1738" y="3036"/>
                    <a:pt x="1759" y="3050"/>
                  </a:cubicBezTo>
                  <a:cubicBezTo>
                    <a:pt x="1825" y="3086"/>
                    <a:pt x="1899" y="3104"/>
                    <a:pt x="1975" y="3104"/>
                  </a:cubicBezTo>
                  <a:cubicBezTo>
                    <a:pt x="1981" y="3104"/>
                    <a:pt x="1987" y="3104"/>
                    <a:pt x="1993" y="3104"/>
                  </a:cubicBezTo>
                  <a:cubicBezTo>
                    <a:pt x="2011" y="3104"/>
                    <a:pt x="2032" y="3098"/>
                    <a:pt x="2049" y="3086"/>
                  </a:cubicBezTo>
                  <a:cubicBezTo>
                    <a:pt x="2058" y="3077"/>
                    <a:pt x="2067" y="3062"/>
                    <a:pt x="2070" y="3050"/>
                  </a:cubicBezTo>
                  <a:cubicBezTo>
                    <a:pt x="2124" y="2890"/>
                    <a:pt x="2017" y="2715"/>
                    <a:pt x="2052" y="2552"/>
                  </a:cubicBezTo>
                  <a:cubicBezTo>
                    <a:pt x="2073" y="2487"/>
                    <a:pt x="2103" y="2425"/>
                    <a:pt x="2147" y="2368"/>
                  </a:cubicBezTo>
                  <a:cubicBezTo>
                    <a:pt x="2171" y="2327"/>
                    <a:pt x="2204" y="2288"/>
                    <a:pt x="2239" y="2253"/>
                  </a:cubicBezTo>
                  <a:cubicBezTo>
                    <a:pt x="2343" y="2164"/>
                    <a:pt x="2500" y="2155"/>
                    <a:pt x="2601" y="2060"/>
                  </a:cubicBezTo>
                  <a:cubicBezTo>
                    <a:pt x="2636" y="2025"/>
                    <a:pt x="2663" y="1977"/>
                    <a:pt x="2675" y="1927"/>
                  </a:cubicBezTo>
                  <a:cubicBezTo>
                    <a:pt x="2678" y="1900"/>
                    <a:pt x="2684" y="1873"/>
                    <a:pt x="2693" y="1853"/>
                  </a:cubicBezTo>
                  <a:cubicBezTo>
                    <a:pt x="2722" y="1799"/>
                    <a:pt x="2794" y="1790"/>
                    <a:pt x="2853" y="1773"/>
                  </a:cubicBezTo>
                  <a:cubicBezTo>
                    <a:pt x="2915" y="1749"/>
                    <a:pt x="2966" y="1707"/>
                    <a:pt x="3001" y="1654"/>
                  </a:cubicBezTo>
                  <a:cubicBezTo>
                    <a:pt x="3028" y="1612"/>
                    <a:pt x="3060" y="1574"/>
                    <a:pt x="3096" y="1541"/>
                  </a:cubicBezTo>
                  <a:cubicBezTo>
                    <a:pt x="3120" y="1520"/>
                    <a:pt x="3143" y="1494"/>
                    <a:pt x="3158" y="1464"/>
                  </a:cubicBezTo>
                  <a:cubicBezTo>
                    <a:pt x="3194" y="1387"/>
                    <a:pt x="3155" y="1295"/>
                    <a:pt x="3090" y="1245"/>
                  </a:cubicBezTo>
                  <a:cubicBezTo>
                    <a:pt x="3063" y="1221"/>
                    <a:pt x="3031" y="1203"/>
                    <a:pt x="3004" y="1183"/>
                  </a:cubicBezTo>
                  <a:cubicBezTo>
                    <a:pt x="2897" y="1088"/>
                    <a:pt x="2900" y="913"/>
                    <a:pt x="2802" y="812"/>
                  </a:cubicBezTo>
                  <a:cubicBezTo>
                    <a:pt x="2782" y="788"/>
                    <a:pt x="2758" y="767"/>
                    <a:pt x="2731" y="750"/>
                  </a:cubicBezTo>
                  <a:cubicBezTo>
                    <a:pt x="2672" y="699"/>
                    <a:pt x="2613" y="643"/>
                    <a:pt x="2559" y="584"/>
                  </a:cubicBezTo>
                  <a:cubicBezTo>
                    <a:pt x="2441" y="459"/>
                    <a:pt x="2367" y="317"/>
                    <a:pt x="2248" y="192"/>
                  </a:cubicBezTo>
                  <a:cubicBezTo>
                    <a:pt x="2245" y="192"/>
                    <a:pt x="2242" y="192"/>
                    <a:pt x="2239" y="192"/>
                  </a:cubicBezTo>
                  <a:cubicBezTo>
                    <a:pt x="2125" y="192"/>
                    <a:pt x="2038" y="81"/>
                    <a:pt x="1931" y="35"/>
                  </a:cubicBezTo>
                  <a:cubicBezTo>
                    <a:pt x="1866" y="12"/>
                    <a:pt x="1798" y="2"/>
                    <a:pt x="1729" y="2"/>
                  </a:cubicBezTo>
                  <a:cubicBezTo>
                    <a:pt x="1719" y="2"/>
                    <a:pt x="1709" y="2"/>
                    <a:pt x="1700" y="3"/>
                  </a:cubicBezTo>
                  <a:cubicBezTo>
                    <a:pt x="1677" y="1"/>
                    <a:pt x="1655" y="1"/>
                    <a:pt x="1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a:off x="4642910" y="1428152"/>
              <a:ext cx="58395" cy="32053"/>
            </a:xfrm>
            <a:custGeom>
              <a:avLst/>
              <a:gdLst/>
              <a:ahLst/>
              <a:cxnLst/>
              <a:rect l="l" t="t" r="r" b="b"/>
              <a:pathLst>
                <a:path w="1033" h="567" extrusionOk="0">
                  <a:moveTo>
                    <a:pt x="732" y="1"/>
                  </a:moveTo>
                  <a:cubicBezTo>
                    <a:pt x="685" y="1"/>
                    <a:pt x="638" y="8"/>
                    <a:pt x="593" y="20"/>
                  </a:cubicBezTo>
                  <a:cubicBezTo>
                    <a:pt x="475" y="53"/>
                    <a:pt x="359" y="115"/>
                    <a:pt x="235" y="118"/>
                  </a:cubicBezTo>
                  <a:cubicBezTo>
                    <a:pt x="232" y="118"/>
                    <a:pt x="230" y="118"/>
                    <a:pt x="228" y="118"/>
                  </a:cubicBezTo>
                  <a:cubicBezTo>
                    <a:pt x="195" y="118"/>
                    <a:pt x="143" y="106"/>
                    <a:pt x="102" y="106"/>
                  </a:cubicBezTo>
                  <a:cubicBezTo>
                    <a:pt x="84" y="106"/>
                    <a:pt x="68" y="108"/>
                    <a:pt x="57" y="115"/>
                  </a:cubicBezTo>
                  <a:cubicBezTo>
                    <a:pt x="0" y="154"/>
                    <a:pt x="39" y="249"/>
                    <a:pt x="69" y="290"/>
                  </a:cubicBezTo>
                  <a:cubicBezTo>
                    <a:pt x="98" y="332"/>
                    <a:pt x="137" y="367"/>
                    <a:pt x="175" y="394"/>
                  </a:cubicBezTo>
                  <a:cubicBezTo>
                    <a:pt x="246" y="456"/>
                    <a:pt x="326" y="504"/>
                    <a:pt x="412" y="539"/>
                  </a:cubicBezTo>
                  <a:cubicBezTo>
                    <a:pt x="475" y="557"/>
                    <a:pt x="537" y="566"/>
                    <a:pt x="602" y="566"/>
                  </a:cubicBezTo>
                  <a:cubicBezTo>
                    <a:pt x="615" y="567"/>
                    <a:pt x="627" y="567"/>
                    <a:pt x="640" y="567"/>
                  </a:cubicBezTo>
                  <a:cubicBezTo>
                    <a:pt x="681" y="567"/>
                    <a:pt x="722" y="563"/>
                    <a:pt x="762" y="554"/>
                  </a:cubicBezTo>
                  <a:cubicBezTo>
                    <a:pt x="813" y="539"/>
                    <a:pt x="857" y="504"/>
                    <a:pt x="881" y="456"/>
                  </a:cubicBezTo>
                  <a:cubicBezTo>
                    <a:pt x="890" y="430"/>
                    <a:pt x="899" y="403"/>
                    <a:pt x="911" y="376"/>
                  </a:cubicBezTo>
                  <a:cubicBezTo>
                    <a:pt x="928" y="352"/>
                    <a:pt x="946" y="332"/>
                    <a:pt x="967" y="311"/>
                  </a:cubicBezTo>
                  <a:cubicBezTo>
                    <a:pt x="1032" y="228"/>
                    <a:pt x="985" y="97"/>
                    <a:pt x="896" y="44"/>
                  </a:cubicBezTo>
                  <a:cubicBezTo>
                    <a:pt x="846" y="13"/>
                    <a:pt x="790"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a:off x="4736577" y="1316507"/>
              <a:ext cx="558177" cy="1079384"/>
            </a:xfrm>
            <a:custGeom>
              <a:avLst/>
              <a:gdLst/>
              <a:ahLst/>
              <a:cxnLst/>
              <a:rect l="l" t="t" r="r" b="b"/>
              <a:pathLst>
                <a:path w="9874" h="19094" extrusionOk="0">
                  <a:moveTo>
                    <a:pt x="5426" y="3495"/>
                  </a:moveTo>
                  <a:cubicBezTo>
                    <a:pt x="5467" y="3495"/>
                    <a:pt x="5506" y="3529"/>
                    <a:pt x="5539" y="3549"/>
                  </a:cubicBezTo>
                  <a:cubicBezTo>
                    <a:pt x="5643" y="3623"/>
                    <a:pt x="5744" y="3706"/>
                    <a:pt x="5832" y="3801"/>
                  </a:cubicBezTo>
                  <a:cubicBezTo>
                    <a:pt x="5859" y="3825"/>
                    <a:pt x="5883" y="3854"/>
                    <a:pt x="5898" y="3890"/>
                  </a:cubicBezTo>
                  <a:cubicBezTo>
                    <a:pt x="5913" y="3922"/>
                    <a:pt x="5901" y="3964"/>
                    <a:pt x="5871" y="3988"/>
                  </a:cubicBezTo>
                  <a:cubicBezTo>
                    <a:pt x="5853" y="4000"/>
                    <a:pt x="5830" y="4000"/>
                    <a:pt x="5818" y="4014"/>
                  </a:cubicBezTo>
                  <a:cubicBezTo>
                    <a:pt x="5797" y="4041"/>
                    <a:pt x="5815" y="4077"/>
                    <a:pt x="5821" y="4109"/>
                  </a:cubicBezTo>
                  <a:cubicBezTo>
                    <a:pt x="5832" y="4148"/>
                    <a:pt x="5827" y="4189"/>
                    <a:pt x="5803" y="4225"/>
                  </a:cubicBezTo>
                  <a:cubicBezTo>
                    <a:pt x="5732" y="4192"/>
                    <a:pt x="5672" y="4133"/>
                    <a:pt x="5637" y="4062"/>
                  </a:cubicBezTo>
                  <a:cubicBezTo>
                    <a:pt x="5601" y="3991"/>
                    <a:pt x="5560" y="3922"/>
                    <a:pt x="5515" y="3857"/>
                  </a:cubicBezTo>
                  <a:cubicBezTo>
                    <a:pt x="5465" y="3789"/>
                    <a:pt x="5394" y="3736"/>
                    <a:pt x="5361" y="3659"/>
                  </a:cubicBezTo>
                  <a:cubicBezTo>
                    <a:pt x="5337" y="3605"/>
                    <a:pt x="5337" y="3522"/>
                    <a:pt x="5406" y="3499"/>
                  </a:cubicBezTo>
                  <a:cubicBezTo>
                    <a:pt x="5412" y="3496"/>
                    <a:pt x="5419" y="3495"/>
                    <a:pt x="5426" y="3495"/>
                  </a:cubicBezTo>
                  <a:close/>
                  <a:moveTo>
                    <a:pt x="5029" y="4603"/>
                  </a:moveTo>
                  <a:cubicBezTo>
                    <a:pt x="5129" y="4603"/>
                    <a:pt x="5229" y="4664"/>
                    <a:pt x="5314" y="4723"/>
                  </a:cubicBezTo>
                  <a:lnTo>
                    <a:pt x="5705" y="4996"/>
                  </a:lnTo>
                  <a:cubicBezTo>
                    <a:pt x="5933" y="5156"/>
                    <a:pt x="6168" y="5319"/>
                    <a:pt x="6336" y="5538"/>
                  </a:cubicBezTo>
                  <a:cubicBezTo>
                    <a:pt x="6366" y="5435"/>
                    <a:pt x="6325" y="5325"/>
                    <a:pt x="6262" y="5236"/>
                  </a:cubicBezTo>
                  <a:cubicBezTo>
                    <a:pt x="6203" y="5150"/>
                    <a:pt x="6120" y="5076"/>
                    <a:pt x="6061" y="4990"/>
                  </a:cubicBezTo>
                  <a:cubicBezTo>
                    <a:pt x="5993" y="4883"/>
                    <a:pt x="5939" y="4767"/>
                    <a:pt x="5904" y="4649"/>
                  </a:cubicBezTo>
                  <a:lnTo>
                    <a:pt x="5904" y="4649"/>
                  </a:lnTo>
                  <a:cubicBezTo>
                    <a:pt x="6141" y="4759"/>
                    <a:pt x="6227" y="5091"/>
                    <a:pt x="6473" y="5165"/>
                  </a:cubicBezTo>
                  <a:cubicBezTo>
                    <a:pt x="6480" y="5168"/>
                    <a:pt x="6488" y="5169"/>
                    <a:pt x="6495" y="5169"/>
                  </a:cubicBezTo>
                  <a:cubicBezTo>
                    <a:pt x="6502" y="5169"/>
                    <a:pt x="6508" y="5168"/>
                    <a:pt x="6514" y="5165"/>
                  </a:cubicBezTo>
                  <a:cubicBezTo>
                    <a:pt x="6529" y="5159"/>
                    <a:pt x="6532" y="5144"/>
                    <a:pt x="6541" y="5132"/>
                  </a:cubicBezTo>
                  <a:cubicBezTo>
                    <a:pt x="6563" y="5106"/>
                    <a:pt x="6596" y="5091"/>
                    <a:pt x="6630" y="5091"/>
                  </a:cubicBezTo>
                  <a:cubicBezTo>
                    <a:pt x="6638" y="5091"/>
                    <a:pt x="6646" y="5092"/>
                    <a:pt x="6654" y="5094"/>
                  </a:cubicBezTo>
                  <a:cubicBezTo>
                    <a:pt x="6692" y="5105"/>
                    <a:pt x="6731" y="5126"/>
                    <a:pt x="6760" y="5153"/>
                  </a:cubicBezTo>
                  <a:cubicBezTo>
                    <a:pt x="6932" y="5286"/>
                    <a:pt x="7060" y="5470"/>
                    <a:pt x="7170" y="5657"/>
                  </a:cubicBezTo>
                  <a:cubicBezTo>
                    <a:pt x="7264" y="5817"/>
                    <a:pt x="7348" y="5995"/>
                    <a:pt x="7333" y="6182"/>
                  </a:cubicBezTo>
                  <a:cubicBezTo>
                    <a:pt x="7333" y="6202"/>
                    <a:pt x="7324" y="6226"/>
                    <a:pt x="7312" y="6241"/>
                  </a:cubicBezTo>
                  <a:cubicBezTo>
                    <a:pt x="7291" y="6259"/>
                    <a:pt x="7267" y="6265"/>
                    <a:pt x="7244" y="6265"/>
                  </a:cubicBezTo>
                  <a:cubicBezTo>
                    <a:pt x="7221" y="6266"/>
                    <a:pt x="7199" y="6266"/>
                    <a:pt x="7177" y="6266"/>
                  </a:cubicBezTo>
                  <a:cubicBezTo>
                    <a:pt x="7089" y="6266"/>
                    <a:pt x="7003" y="6257"/>
                    <a:pt x="6918" y="6241"/>
                  </a:cubicBezTo>
                  <a:cubicBezTo>
                    <a:pt x="6888" y="6321"/>
                    <a:pt x="6885" y="6410"/>
                    <a:pt x="6903" y="6496"/>
                  </a:cubicBezTo>
                  <a:cubicBezTo>
                    <a:pt x="6915" y="6549"/>
                    <a:pt x="6935" y="6603"/>
                    <a:pt x="6921" y="6656"/>
                  </a:cubicBezTo>
                  <a:cubicBezTo>
                    <a:pt x="6899" y="6722"/>
                    <a:pt x="6824" y="6755"/>
                    <a:pt x="6756" y="6755"/>
                  </a:cubicBezTo>
                  <a:cubicBezTo>
                    <a:pt x="6751" y="6755"/>
                    <a:pt x="6745" y="6754"/>
                    <a:pt x="6740" y="6754"/>
                  </a:cubicBezTo>
                  <a:cubicBezTo>
                    <a:pt x="6666" y="6745"/>
                    <a:pt x="6597" y="6706"/>
                    <a:pt x="6529" y="6680"/>
                  </a:cubicBezTo>
                  <a:cubicBezTo>
                    <a:pt x="6440" y="6647"/>
                    <a:pt x="6348" y="6626"/>
                    <a:pt x="6253" y="6626"/>
                  </a:cubicBezTo>
                  <a:cubicBezTo>
                    <a:pt x="6209" y="6626"/>
                    <a:pt x="6168" y="6623"/>
                    <a:pt x="6126" y="6609"/>
                  </a:cubicBezTo>
                  <a:cubicBezTo>
                    <a:pt x="6084" y="6588"/>
                    <a:pt x="6046" y="6558"/>
                    <a:pt x="6019" y="6520"/>
                  </a:cubicBezTo>
                  <a:cubicBezTo>
                    <a:pt x="5895" y="6383"/>
                    <a:pt x="5755" y="6262"/>
                    <a:pt x="5604" y="6161"/>
                  </a:cubicBezTo>
                  <a:cubicBezTo>
                    <a:pt x="5560" y="6125"/>
                    <a:pt x="5509" y="6102"/>
                    <a:pt x="5456" y="6090"/>
                  </a:cubicBezTo>
                  <a:cubicBezTo>
                    <a:pt x="5446" y="6088"/>
                    <a:pt x="5436" y="6088"/>
                    <a:pt x="5426" y="6088"/>
                  </a:cubicBezTo>
                  <a:cubicBezTo>
                    <a:pt x="5350" y="6088"/>
                    <a:pt x="5276" y="6126"/>
                    <a:pt x="5213" y="6173"/>
                  </a:cubicBezTo>
                  <a:cubicBezTo>
                    <a:pt x="5145" y="6226"/>
                    <a:pt x="5082" y="6291"/>
                    <a:pt x="5005" y="6333"/>
                  </a:cubicBezTo>
                  <a:cubicBezTo>
                    <a:pt x="4943" y="6371"/>
                    <a:pt x="4872" y="6386"/>
                    <a:pt x="4804" y="6416"/>
                  </a:cubicBezTo>
                  <a:cubicBezTo>
                    <a:pt x="4697" y="6466"/>
                    <a:pt x="4605" y="6546"/>
                    <a:pt x="4546" y="6650"/>
                  </a:cubicBezTo>
                  <a:cubicBezTo>
                    <a:pt x="4510" y="6706"/>
                    <a:pt x="4486" y="6769"/>
                    <a:pt x="4451" y="6825"/>
                  </a:cubicBezTo>
                  <a:cubicBezTo>
                    <a:pt x="4374" y="6941"/>
                    <a:pt x="4255" y="7021"/>
                    <a:pt x="4116" y="7047"/>
                  </a:cubicBezTo>
                  <a:cubicBezTo>
                    <a:pt x="4102" y="7049"/>
                    <a:pt x="4090" y="7050"/>
                    <a:pt x="4079" y="7050"/>
                  </a:cubicBezTo>
                  <a:cubicBezTo>
                    <a:pt x="3955" y="7050"/>
                    <a:pt x="3938" y="6938"/>
                    <a:pt x="3997" y="6819"/>
                  </a:cubicBezTo>
                  <a:cubicBezTo>
                    <a:pt x="4042" y="6736"/>
                    <a:pt x="4110" y="6659"/>
                    <a:pt x="4125" y="6564"/>
                  </a:cubicBezTo>
                  <a:cubicBezTo>
                    <a:pt x="4131" y="6532"/>
                    <a:pt x="4128" y="6499"/>
                    <a:pt x="4134" y="6466"/>
                  </a:cubicBezTo>
                  <a:cubicBezTo>
                    <a:pt x="4148" y="6315"/>
                    <a:pt x="4276" y="6167"/>
                    <a:pt x="4217" y="6025"/>
                  </a:cubicBezTo>
                  <a:cubicBezTo>
                    <a:pt x="4196" y="5974"/>
                    <a:pt x="4151" y="5933"/>
                    <a:pt x="4125" y="5882"/>
                  </a:cubicBezTo>
                  <a:cubicBezTo>
                    <a:pt x="4104" y="5838"/>
                    <a:pt x="4092" y="5793"/>
                    <a:pt x="4083" y="5749"/>
                  </a:cubicBezTo>
                  <a:lnTo>
                    <a:pt x="3974" y="5200"/>
                  </a:lnTo>
                  <a:cubicBezTo>
                    <a:pt x="3965" y="5162"/>
                    <a:pt x="3959" y="5114"/>
                    <a:pt x="3991" y="5091"/>
                  </a:cubicBezTo>
                  <a:cubicBezTo>
                    <a:pt x="4005" y="5079"/>
                    <a:pt x="4021" y="5075"/>
                    <a:pt x="4038" y="5075"/>
                  </a:cubicBezTo>
                  <a:cubicBezTo>
                    <a:pt x="4067" y="5075"/>
                    <a:pt x="4099" y="5086"/>
                    <a:pt x="4129" y="5086"/>
                  </a:cubicBezTo>
                  <a:cubicBezTo>
                    <a:pt x="4134" y="5086"/>
                    <a:pt x="4140" y="5086"/>
                    <a:pt x="4145" y="5085"/>
                  </a:cubicBezTo>
                  <a:cubicBezTo>
                    <a:pt x="4169" y="5079"/>
                    <a:pt x="4193" y="5067"/>
                    <a:pt x="4211" y="5052"/>
                  </a:cubicBezTo>
                  <a:cubicBezTo>
                    <a:pt x="4297" y="4987"/>
                    <a:pt x="4365" y="4907"/>
                    <a:pt x="4412" y="4812"/>
                  </a:cubicBezTo>
                  <a:cubicBezTo>
                    <a:pt x="4421" y="4794"/>
                    <a:pt x="4433" y="4776"/>
                    <a:pt x="4451" y="4767"/>
                  </a:cubicBezTo>
                  <a:cubicBezTo>
                    <a:pt x="4458" y="4764"/>
                    <a:pt x="4466" y="4763"/>
                    <a:pt x="4474" y="4763"/>
                  </a:cubicBezTo>
                  <a:cubicBezTo>
                    <a:pt x="4480" y="4763"/>
                    <a:pt x="4486" y="4763"/>
                    <a:pt x="4492" y="4764"/>
                  </a:cubicBezTo>
                  <a:lnTo>
                    <a:pt x="4777" y="4797"/>
                  </a:lnTo>
                  <a:cubicBezTo>
                    <a:pt x="4949" y="4800"/>
                    <a:pt x="5115" y="4874"/>
                    <a:pt x="5234" y="5002"/>
                  </a:cubicBezTo>
                  <a:lnTo>
                    <a:pt x="5438" y="5186"/>
                  </a:lnTo>
                  <a:cubicBezTo>
                    <a:pt x="5503" y="5242"/>
                    <a:pt x="5569" y="5304"/>
                    <a:pt x="5589" y="5387"/>
                  </a:cubicBezTo>
                  <a:cubicBezTo>
                    <a:pt x="5622" y="5521"/>
                    <a:pt x="5524" y="5672"/>
                    <a:pt x="5595" y="5790"/>
                  </a:cubicBezTo>
                  <a:cubicBezTo>
                    <a:pt x="5616" y="5823"/>
                    <a:pt x="5643" y="5850"/>
                    <a:pt x="5678" y="5870"/>
                  </a:cubicBezTo>
                  <a:cubicBezTo>
                    <a:pt x="5761" y="5924"/>
                    <a:pt x="5859" y="5953"/>
                    <a:pt x="5960" y="5959"/>
                  </a:cubicBezTo>
                  <a:cubicBezTo>
                    <a:pt x="6004" y="5900"/>
                    <a:pt x="5990" y="5814"/>
                    <a:pt x="5951" y="5752"/>
                  </a:cubicBezTo>
                  <a:cubicBezTo>
                    <a:pt x="5913" y="5687"/>
                    <a:pt x="5856" y="5636"/>
                    <a:pt x="5818" y="5574"/>
                  </a:cubicBezTo>
                  <a:cubicBezTo>
                    <a:pt x="5767" y="5491"/>
                    <a:pt x="5746" y="5396"/>
                    <a:pt x="5711" y="5307"/>
                  </a:cubicBezTo>
                  <a:cubicBezTo>
                    <a:pt x="5592" y="5028"/>
                    <a:pt x="5314" y="4853"/>
                    <a:pt x="5047" y="4708"/>
                  </a:cubicBezTo>
                  <a:cubicBezTo>
                    <a:pt x="5008" y="4687"/>
                    <a:pt x="4964" y="4661"/>
                    <a:pt x="4952" y="4616"/>
                  </a:cubicBezTo>
                  <a:cubicBezTo>
                    <a:pt x="4977" y="4607"/>
                    <a:pt x="5003" y="4603"/>
                    <a:pt x="5029" y="4603"/>
                  </a:cubicBezTo>
                  <a:close/>
                  <a:moveTo>
                    <a:pt x="445" y="0"/>
                  </a:moveTo>
                  <a:lnTo>
                    <a:pt x="232" y="9"/>
                  </a:lnTo>
                  <a:cubicBezTo>
                    <a:pt x="431" y="101"/>
                    <a:pt x="620" y="211"/>
                    <a:pt x="801" y="332"/>
                  </a:cubicBezTo>
                  <a:cubicBezTo>
                    <a:pt x="837" y="356"/>
                    <a:pt x="878" y="397"/>
                    <a:pt x="863" y="439"/>
                  </a:cubicBezTo>
                  <a:cubicBezTo>
                    <a:pt x="849" y="473"/>
                    <a:pt x="809" y="481"/>
                    <a:pt x="773" y="481"/>
                  </a:cubicBezTo>
                  <a:cubicBezTo>
                    <a:pt x="765" y="481"/>
                    <a:pt x="758" y="481"/>
                    <a:pt x="751" y="480"/>
                  </a:cubicBezTo>
                  <a:cubicBezTo>
                    <a:pt x="742" y="480"/>
                    <a:pt x="734" y="480"/>
                    <a:pt x="725" y="480"/>
                  </a:cubicBezTo>
                  <a:cubicBezTo>
                    <a:pt x="565" y="480"/>
                    <a:pt x="405" y="507"/>
                    <a:pt x="250" y="557"/>
                  </a:cubicBezTo>
                  <a:cubicBezTo>
                    <a:pt x="134" y="599"/>
                    <a:pt x="1" y="691"/>
                    <a:pt x="21" y="815"/>
                  </a:cubicBezTo>
                  <a:cubicBezTo>
                    <a:pt x="36" y="869"/>
                    <a:pt x="66" y="916"/>
                    <a:pt x="107" y="955"/>
                  </a:cubicBezTo>
                  <a:cubicBezTo>
                    <a:pt x="490" y="1361"/>
                    <a:pt x="1015" y="1643"/>
                    <a:pt x="1314" y="2117"/>
                  </a:cubicBezTo>
                  <a:cubicBezTo>
                    <a:pt x="1376" y="2218"/>
                    <a:pt x="1433" y="2330"/>
                    <a:pt x="1536" y="2390"/>
                  </a:cubicBezTo>
                  <a:cubicBezTo>
                    <a:pt x="1599" y="2422"/>
                    <a:pt x="1670" y="2440"/>
                    <a:pt x="1741" y="2449"/>
                  </a:cubicBezTo>
                  <a:cubicBezTo>
                    <a:pt x="1805" y="2458"/>
                    <a:pt x="1872" y="2466"/>
                    <a:pt x="1937" y="2466"/>
                  </a:cubicBezTo>
                  <a:cubicBezTo>
                    <a:pt x="2022" y="2466"/>
                    <a:pt x="2105" y="2452"/>
                    <a:pt x="2174" y="2405"/>
                  </a:cubicBezTo>
                  <a:cubicBezTo>
                    <a:pt x="2381" y="2514"/>
                    <a:pt x="2595" y="2609"/>
                    <a:pt x="2817" y="2686"/>
                  </a:cubicBezTo>
                  <a:cubicBezTo>
                    <a:pt x="2779" y="2428"/>
                    <a:pt x="2672" y="2182"/>
                    <a:pt x="2512" y="1975"/>
                  </a:cubicBezTo>
                  <a:lnTo>
                    <a:pt x="2512" y="1975"/>
                  </a:lnTo>
                  <a:cubicBezTo>
                    <a:pt x="2799" y="2081"/>
                    <a:pt x="3108" y="2203"/>
                    <a:pt x="3271" y="2464"/>
                  </a:cubicBezTo>
                  <a:cubicBezTo>
                    <a:pt x="3301" y="2502"/>
                    <a:pt x="3318" y="2553"/>
                    <a:pt x="3324" y="2600"/>
                  </a:cubicBezTo>
                  <a:cubicBezTo>
                    <a:pt x="3330" y="2784"/>
                    <a:pt x="3090" y="2852"/>
                    <a:pt x="2954" y="2974"/>
                  </a:cubicBezTo>
                  <a:cubicBezTo>
                    <a:pt x="2758" y="3149"/>
                    <a:pt x="2779" y="3448"/>
                    <a:pt x="2770" y="3709"/>
                  </a:cubicBezTo>
                  <a:cubicBezTo>
                    <a:pt x="2761" y="3982"/>
                    <a:pt x="2702" y="4252"/>
                    <a:pt x="2598" y="4504"/>
                  </a:cubicBezTo>
                  <a:cubicBezTo>
                    <a:pt x="2568" y="4572"/>
                    <a:pt x="2527" y="4646"/>
                    <a:pt x="2456" y="4655"/>
                  </a:cubicBezTo>
                  <a:cubicBezTo>
                    <a:pt x="2456" y="4794"/>
                    <a:pt x="2568" y="4910"/>
                    <a:pt x="2687" y="4975"/>
                  </a:cubicBezTo>
                  <a:cubicBezTo>
                    <a:pt x="2805" y="5043"/>
                    <a:pt x="2945" y="5079"/>
                    <a:pt x="3057" y="5159"/>
                  </a:cubicBezTo>
                  <a:cubicBezTo>
                    <a:pt x="3102" y="5186"/>
                    <a:pt x="3134" y="5227"/>
                    <a:pt x="3149" y="5277"/>
                  </a:cubicBezTo>
                  <a:cubicBezTo>
                    <a:pt x="3164" y="5352"/>
                    <a:pt x="3108" y="5420"/>
                    <a:pt x="3043" y="5455"/>
                  </a:cubicBezTo>
                  <a:cubicBezTo>
                    <a:pt x="2980" y="5494"/>
                    <a:pt x="2903" y="5509"/>
                    <a:pt x="2838" y="5547"/>
                  </a:cubicBezTo>
                  <a:cubicBezTo>
                    <a:pt x="2633" y="5663"/>
                    <a:pt x="2613" y="6007"/>
                    <a:pt x="2802" y="6146"/>
                  </a:cubicBezTo>
                  <a:cubicBezTo>
                    <a:pt x="2960" y="6259"/>
                    <a:pt x="3093" y="6401"/>
                    <a:pt x="3191" y="6567"/>
                  </a:cubicBezTo>
                  <a:cubicBezTo>
                    <a:pt x="3241" y="6650"/>
                    <a:pt x="3283" y="6745"/>
                    <a:pt x="3259" y="6840"/>
                  </a:cubicBezTo>
                  <a:cubicBezTo>
                    <a:pt x="3407" y="6890"/>
                    <a:pt x="3594" y="6870"/>
                    <a:pt x="3695" y="6991"/>
                  </a:cubicBezTo>
                  <a:cubicBezTo>
                    <a:pt x="3757" y="7071"/>
                    <a:pt x="3757" y="7184"/>
                    <a:pt x="3754" y="7285"/>
                  </a:cubicBezTo>
                  <a:cubicBezTo>
                    <a:pt x="3751" y="7353"/>
                    <a:pt x="3748" y="7418"/>
                    <a:pt x="3745" y="7486"/>
                  </a:cubicBezTo>
                  <a:cubicBezTo>
                    <a:pt x="3748" y="7516"/>
                    <a:pt x="3742" y="7545"/>
                    <a:pt x="3733" y="7572"/>
                  </a:cubicBezTo>
                  <a:cubicBezTo>
                    <a:pt x="3719" y="7608"/>
                    <a:pt x="3698" y="7637"/>
                    <a:pt x="3677" y="7667"/>
                  </a:cubicBezTo>
                  <a:cubicBezTo>
                    <a:pt x="3597" y="7798"/>
                    <a:pt x="3630" y="7964"/>
                    <a:pt x="3665" y="8109"/>
                  </a:cubicBezTo>
                  <a:cubicBezTo>
                    <a:pt x="3701" y="8254"/>
                    <a:pt x="3739" y="8420"/>
                    <a:pt x="3665" y="8554"/>
                  </a:cubicBezTo>
                  <a:cubicBezTo>
                    <a:pt x="3570" y="8725"/>
                    <a:pt x="3461" y="8921"/>
                    <a:pt x="3360" y="9090"/>
                  </a:cubicBezTo>
                  <a:cubicBezTo>
                    <a:pt x="3289" y="9209"/>
                    <a:pt x="3217" y="9330"/>
                    <a:pt x="3185" y="9464"/>
                  </a:cubicBezTo>
                  <a:cubicBezTo>
                    <a:pt x="3164" y="9565"/>
                    <a:pt x="3155" y="9668"/>
                    <a:pt x="3161" y="9772"/>
                  </a:cubicBezTo>
                  <a:cubicBezTo>
                    <a:pt x="3167" y="10092"/>
                    <a:pt x="3217" y="10412"/>
                    <a:pt x="3170" y="10727"/>
                  </a:cubicBezTo>
                  <a:cubicBezTo>
                    <a:pt x="3158" y="10801"/>
                    <a:pt x="3140" y="10881"/>
                    <a:pt x="3164" y="10955"/>
                  </a:cubicBezTo>
                  <a:cubicBezTo>
                    <a:pt x="3179" y="10994"/>
                    <a:pt x="3197" y="11029"/>
                    <a:pt x="3223" y="11062"/>
                  </a:cubicBezTo>
                  <a:cubicBezTo>
                    <a:pt x="3309" y="11192"/>
                    <a:pt x="3404" y="11323"/>
                    <a:pt x="3470" y="11465"/>
                  </a:cubicBezTo>
                  <a:cubicBezTo>
                    <a:pt x="3535" y="11607"/>
                    <a:pt x="3567" y="11773"/>
                    <a:pt x="3523" y="11925"/>
                  </a:cubicBezTo>
                  <a:cubicBezTo>
                    <a:pt x="3434" y="12212"/>
                    <a:pt x="3384" y="12538"/>
                    <a:pt x="3523" y="12808"/>
                  </a:cubicBezTo>
                  <a:cubicBezTo>
                    <a:pt x="3591" y="12938"/>
                    <a:pt x="3701" y="13045"/>
                    <a:pt x="3807" y="13146"/>
                  </a:cubicBezTo>
                  <a:lnTo>
                    <a:pt x="4706" y="13994"/>
                  </a:lnTo>
                  <a:cubicBezTo>
                    <a:pt x="4816" y="14101"/>
                    <a:pt x="4931" y="14207"/>
                    <a:pt x="5068" y="14282"/>
                  </a:cubicBezTo>
                  <a:cubicBezTo>
                    <a:pt x="5161" y="14330"/>
                    <a:pt x="5269" y="14362"/>
                    <a:pt x="5374" y="14362"/>
                  </a:cubicBezTo>
                  <a:cubicBezTo>
                    <a:pt x="5422" y="14362"/>
                    <a:pt x="5470" y="14356"/>
                    <a:pt x="5515" y="14341"/>
                  </a:cubicBezTo>
                  <a:cubicBezTo>
                    <a:pt x="5572" y="14323"/>
                    <a:pt x="5625" y="14293"/>
                    <a:pt x="5663" y="14249"/>
                  </a:cubicBezTo>
                  <a:cubicBezTo>
                    <a:pt x="5690" y="14213"/>
                    <a:pt x="5717" y="14178"/>
                    <a:pt x="5738" y="14139"/>
                  </a:cubicBezTo>
                  <a:cubicBezTo>
                    <a:pt x="5830" y="14000"/>
                    <a:pt x="5966" y="13899"/>
                    <a:pt x="6126" y="13858"/>
                  </a:cubicBezTo>
                  <a:cubicBezTo>
                    <a:pt x="6203" y="13837"/>
                    <a:pt x="6286" y="13831"/>
                    <a:pt x="6366" y="13810"/>
                  </a:cubicBezTo>
                  <a:cubicBezTo>
                    <a:pt x="6503" y="13778"/>
                    <a:pt x="6624" y="13706"/>
                    <a:pt x="6746" y="13635"/>
                  </a:cubicBezTo>
                  <a:cubicBezTo>
                    <a:pt x="6829" y="13588"/>
                    <a:pt x="6918" y="13534"/>
                    <a:pt x="6965" y="13454"/>
                  </a:cubicBezTo>
                  <a:cubicBezTo>
                    <a:pt x="6992" y="13407"/>
                    <a:pt x="7007" y="13357"/>
                    <a:pt x="7042" y="13318"/>
                  </a:cubicBezTo>
                  <a:cubicBezTo>
                    <a:pt x="7075" y="13288"/>
                    <a:pt x="7119" y="13275"/>
                    <a:pt x="7163" y="13275"/>
                  </a:cubicBezTo>
                  <a:cubicBezTo>
                    <a:pt x="7198" y="13275"/>
                    <a:pt x="7233" y="13283"/>
                    <a:pt x="7264" y="13297"/>
                  </a:cubicBezTo>
                  <a:cubicBezTo>
                    <a:pt x="7336" y="13336"/>
                    <a:pt x="7395" y="13389"/>
                    <a:pt x="7445" y="13451"/>
                  </a:cubicBezTo>
                  <a:cubicBezTo>
                    <a:pt x="7486" y="13500"/>
                    <a:pt x="7538" y="13548"/>
                    <a:pt x="7596" y="13548"/>
                  </a:cubicBezTo>
                  <a:cubicBezTo>
                    <a:pt x="7602" y="13548"/>
                    <a:pt x="7608" y="13547"/>
                    <a:pt x="7614" y="13546"/>
                  </a:cubicBezTo>
                  <a:cubicBezTo>
                    <a:pt x="7644" y="13540"/>
                    <a:pt x="7671" y="13528"/>
                    <a:pt x="7700" y="13517"/>
                  </a:cubicBezTo>
                  <a:cubicBezTo>
                    <a:pt x="7716" y="13511"/>
                    <a:pt x="7732" y="13509"/>
                    <a:pt x="7748" y="13509"/>
                  </a:cubicBezTo>
                  <a:cubicBezTo>
                    <a:pt x="7823" y="13509"/>
                    <a:pt x="7896" y="13561"/>
                    <a:pt x="7935" y="13629"/>
                  </a:cubicBezTo>
                  <a:cubicBezTo>
                    <a:pt x="7979" y="13712"/>
                    <a:pt x="7985" y="13810"/>
                    <a:pt x="7991" y="13902"/>
                  </a:cubicBezTo>
                  <a:cubicBezTo>
                    <a:pt x="8000" y="14080"/>
                    <a:pt x="7943" y="14252"/>
                    <a:pt x="7926" y="14427"/>
                  </a:cubicBezTo>
                  <a:cubicBezTo>
                    <a:pt x="7914" y="14519"/>
                    <a:pt x="7911" y="14611"/>
                    <a:pt x="7914" y="14703"/>
                  </a:cubicBezTo>
                  <a:cubicBezTo>
                    <a:pt x="7923" y="14815"/>
                    <a:pt x="7949" y="14925"/>
                    <a:pt x="8000" y="15026"/>
                  </a:cubicBezTo>
                  <a:cubicBezTo>
                    <a:pt x="8095" y="15224"/>
                    <a:pt x="8264" y="15387"/>
                    <a:pt x="8320" y="15601"/>
                  </a:cubicBezTo>
                  <a:cubicBezTo>
                    <a:pt x="8385" y="15859"/>
                    <a:pt x="8273" y="16126"/>
                    <a:pt x="8261" y="16392"/>
                  </a:cubicBezTo>
                  <a:cubicBezTo>
                    <a:pt x="8252" y="16612"/>
                    <a:pt x="8308" y="16834"/>
                    <a:pt x="8255" y="17048"/>
                  </a:cubicBezTo>
                  <a:cubicBezTo>
                    <a:pt x="7952" y="17341"/>
                    <a:pt x="7819" y="17795"/>
                    <a:pt x="7810" y="18213"/>
                  </a:cubicBezTo>
                  <a:cubicBezTo>
                    <a:pt x="7810" y="18512"/>
                    <a:pt x="7860" y="18812"/>
                    <a:pt x="7964" y="19093"/>
                  </a:cubicBezTo>
                  <a:cubicBezTo>
                    <a:pt x="8409" y="18293"/>
                    <a:pt x="8788" y="17460"/>
                    <a:pt x="9034" y="16567"/>
                  </a:cubicBezTo>
                  <a:cubicBezTo>
                    <a:pt x="9627" y="14427"/>
                    <a:pt x="9874" y="11702"/>
                    <a:pt x="9192" y="9550"/>
                  </a:cubicBezTo>
                  <a:cubicBezTo>
                    <a:pt x="8868" y="8539"/>
                    <a:pt x="8462" y="7569"/>
                    <a:pt x="8018" y="6609"/>
                  </a:cubicBezTo>
                  <a:cubicBezTo>
                    <a:pt x="6562" y="3460"/>
                    <a:pt x="3695" y="1139"/>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a:off x="3734053" y="1272075"/>
              <a:ext cx="1488152" cy="1515343"/>
            </a:xfrm>
            <a:custGeom>
              <a:avLst/>
              <a:gdLst/>
              <a:ahLst/>
              <a:cxnLst/>
              <a:rect l="l" t="t" r="r" b="b"/>
              <a:pathLst>
                <a:path w="26325" h="26806" extrusionOk="0">
                  <a:moveTo>
                    <a:pt x="13333" y="0"/>
                  </a:moveTo>
                  <a:lnTo>
                    <a:pt x="13309" y="54"/>
                  </a:lnTo>
                  <a:cubicBezTo>
                    <a:pt x="13363" y="80"/>
                    <a:pt x="13419" y="107"/>
                    <a:pt x="13469" y="137"/>
                  </a:cubicBezTo>
                  <a:lnTo>
                    <a:pt x="13496" y="83"/>
                  </a:lnTo>
                  <a:cubicBezTo>
                    <a:pt x="13446" y="54"/>
                    <a:pt x="13392" y="27"/>
                    <a:pt x="13333" y="0"/>
                  </a:cubicBezTo>
                  <a:close/>
                  <a:moveTo>
                    <a:pt x="13656" y="181"/>
                  </a:moveTo>
                  <a:lnTo>
                    <a:pt x="13620" y="232"/>
                  </a:lnTo>
                  <a:cubicBezTo>
                    <a:pt x="13671" y="264"/>
                    <a:pt x="13721" y="303"/>
                    <a:pt x="13766" y="338"/>
                  </a:cubicBezTo>
                  <a:lnTo>
                    <a:pt x="13804" y="291"/>
                  </a:lnTo>
                  <a:cubicBezTo>
                    <a:pt x="13757" y="255"/>
                    <a:pt x="13706" y="217"/>
                    <a:pt x="13656" y="181"/>
                  </a:cubicBezTo>
                  <a:close/>
                  <a:moveTo>
                    <a:pt x="13935" y="418"/>
                  </a:moveTo>
                  <a:lnTo>
                    <a:pt x="13893" y="460"/>
                  </a:lnTo>
                  <a:cubicBezTo>
                    <a:pt x="13935" y="501"/>
                    <a:pt x="13973" y="546"/>
                    <a:pt x="14009" y="593"/>
                  </a:cubicBezTo>
                  <a:lnTo>
                    <a:pt x="14059" y="558"/>
                  </a:lnTo>
                  <a:cubicBezTo>
                    <a:pt x="14021" y="507"/>
                    <a:pt x="13979" y="463"/>
                    <a:pt x="13935" y="418"/>
                  </a:cubicBezTo>
                  <a:close/>
                  <a:moveTo>
                    <a:pt x="14163" y="709"/>
                  </a:moveTo>
                  <a:lnTo>
                    <a:pt x="14110" y="742"/>
                  </a:lnTo>
                  <a:cubicBezTo>
                    <a:pt x="14142" y="792"/>
                    <a:pt x="14169" y="845"/>
                    <a:pt x="14193" y="899"/>
                  </a:cubicBezTo>
                  <a:lnTo>
                    <a:pt x="14249" y="875"/>
                  </a:lnTo>
                  <a:cubicBezTo>
                    <a:pt x="14222" y="819"/>
                    <a:pt x="14196" y="762"/>
                    <a:pt x="14163" y="709"/>
                  </a:cubicBezTo>
                  <a:close/>
                  <a:moveTo>
                    <a:pt x="14311" y="1047"/>
                  </a:moveTo>
                  <a:lnTo>
                    <a:pt x="14255" y="1065"/>
                  </a:lnTo>
                  <a:cubicBezTo>
                    <a:pt x="14273" y="1124"/>
                    <a:pt x="14285" y="1180"/>
                    <a:pt x="14296" y="1240"/>
                  </a:cubicBezTo>
                  <a:lnTo>
                    <a:pt x="14356" y="1228"/>
                  </a:lnTo>
                  <a:cubicBezTo>
                    <a:pt x="14344" y="1169"/>
                    <a:pt x="14329" y="1106"/>
                    <a:pt x="14311" y="1047"/>
                  </a:cubicBezTo>
                  <a:close/>
                  <a:moveTo>
                    <a:pt x="14382" y="1412"/>
                  </a:moveTo>
                  <a:lnTo>
                    <a:pt x="14320" y="1418"/>
                  </a:lnTo>
                  <a:cubicBezTo>
                    <a:pt x="14326" y="1474"/>
                    <a:pt x="14329" y="1536"/>
                    <a:pt x="14329" y="1595"/>
                  </a:cubicBezTo>
                  <a:lnTo>
                    <a:pt x="14391" y="1595"/>
                  </a:lnTo>
                  <a:cubicBezTo>
                    <a:pt x="14388" y="1533"/>
                    <a:pt x="14388" y="1471"/>
                    <a:pt x="14382" y="1412"/>
                  </a:cubicBezTo>
                  <a:close/>
                  <a:moveTo>
                    <a:pt x="11720" y="1842"/>
                  </a:moveTo>
                  <a:cubicBezTo>
                    <a:pt x="11658" y="1842"/>
                    <a:pt x="11596" y="1844"/>
                    <a:pt x="11536" y="1844"/>
                  </a:cubicBezTo>
                  <a:lnTo>
                    <a:pt x="11539" y="1907"/>
                  </a:lnTo>
                  <a:lnTo>
                    <a:pt x="11542" y="1907"/>
                  </a:lnTo>
                  <a:cubicBezTo>
                    <a:pt x="11601" y="1904"/>
                    <a:pt x="11661" y="1904"/>
                    <a:pt x="11720" y="1901"/>
                  </a:cubicBezTo>
                  <a:lnTo>
                    <a:pt x="11720" y="1842"/>
                  </a:lnTo>
                  <a:close/>
                  <a:moveTo>
                    <a:pt x="11901" y="1842"/>
                  </a:moveTo>
                  <a:lnTo>
                    <a:pt x="11901" y="1904"/>
                  </a:lnTo>
                  <a:cubicBezTo>
                    <a:pt x="11960" y="1904"/>
                    <a:pt x="12022" y="1904"/>
                    <a:pt x="12082" y="1907"/>
                  </a:cubicBezTo>
                  <a:lnTo>
                    <a:pt x="12085" y="1844"/>
                  </a:lnTo>
                  <a:cubicBezTo>
                    <a:pt x="12022" y="1844"/>
                    <a:pt x="11960" y="1842"/>
                    <a:pt x="11901" y="1842"/>
                  </a:cubicBezTo>
                  <a:close/>
                  <a:moveTo>
                    <a:pt x="12266" y="1853"/>
                  </a:moveTo>
                  <a:lnTo>
                    <a:pt x="12263" y="1913"/>
                  </a:lnTo>
                  <a:cubicBezTo>
                    <a:pt x="12325" y="1919"/>
                    <a:pt x="12384" y="1922"/>
                    <a:pt x="12443" y="1925"/>
                  </a:cubicBezTo>
                  <a:lnTo>
                    <a:pt x="12449" y="1865"/>
                  </a:lnTo>
                  <a:cubicBezTo>
                    <a:pt x="12387" y="1859"/>
                    <a:pt x="12328" y="1856"/>
                    <a:pt x="12266" y="1853"/>
                  </a:cubicBezTo>
                  <a:close/>
                  <a:moveTo>
                    <a:pt x="11355" y="1856"/>
                  </a:moveTo>
                  <a:cubicBezTo>
                    <a:pt x="11293" y="1859"/>
                    <a:pt x="11231" y="1865"/>
                    <a:pt x="11172" y="1871"/>
                  </a:cubicBezTo>
                  <a:lnTo>
                    <a:pt x="11177" y="1930"/>
                  </a:lnTo>
                  <a:lnTo>
                    <a:pt x="11180" y="1933"/>
                  </a:lnTo>
                  <a:cubicBezTo>
                    <a:pt x="11240" y="1925"/>
                    <a:pt x="11299" y="1922"/>
                    <a:pt x="11358" y="1916"/>
                  </a:cubicBezTo>
                  <a:lnTo>
                    <a:pt x="11355" y="1856"/>
                  </a:lnTo>
                  <a:close/>
                  <a:moveTo>
                    <a:pt x="12630" y="1883"/>
                  </a:moveTo>
                  <a:lnTo>
                    <a:pt x="12624" y="1942"/>
                  </a:lnTo>
                  <a:cubicBezTo>
                    <a:pt x="12684" y="1948"/>
                    <a:pt x="12746" y="1957"/>
                    <a:pt x="12805" y="1963"/>
                  </a:cubicBezTo>
                  <a:lnTo>
                    <a:pt x="12814" y="1904"/>
                  </a:lnTo>
                  <a:cubicBezTo>
                    <a:pt x="12752" y="1895"/>
                    <a:pt x="12692" y="1889"/>
                    <a:pt x="12630" y="1883"/>
                  </a:cubicBezTo>
                  <a:close/>
                  <a:moveTo>
                    <a:pt x="14323" y="1776"/>
                  </a:moveTo>
                  <a:cubicBezTo>
                    <a:pt x="14320" y="1833"/>
                    <a:pt x="14314" y="1895"/>
                    <a:pt x="14305" y="1954"/>
                  </a:cubicBezTo>
                  <a:lnTo>
                    <a:pt x="14368" y="1963"/>
                  </a:lnTo>
                  <a:lnTo>
                    <a:pt x="14371" y="1963"/>
                  </a:lnTo>
                  <a:cubicBezTo>
                    <a:pt x="14377" y="1901"/>
                    <a:pt x="14382" y="1839"/>
                    <a:pt x="14385" y="1779"/>
                  </a:cubicBezTo>
                  <a:lnTo>
                    <a:pt x="14323" y="1776"/>
                  </a:lnTo>
                  <a:close/>
                  <a:moveTo>
                    <a:pt x="10991" y="1889"/>
                  </a:moveTo>
                  <a:cubicBezTo>
                    <a:pt x="10928" y="1898"/>
                    <a:pt x="10869" y="1907"/>
                    <a:pt x="10810" y="1916"/>
                  </a:cubicBezTo>
                  <a:lnTo>
                    <a:pt x="10819" y="1975"/>
                  </a:lnTo>
                  <a:lnTo>
                    <a:pt x="10822" y="1975"/>
                  </a:lnTo>
                  <a:cubicBezTo>
                    <a:pt x="10881" y="1966"/>
                    <a:pt x="10940" y="1957"/>
                    <a:pt x="10997" y="1951"/>
                  </a:cubicBezTo>
                  <a:lnTo>
                    <a:pt x="10991" y="1889"/>
                  </a:lnTo>
                  <a:close/>
                  <a:moveTo>
                    <a:pt x="12995" y="1927"/>
                  </a:moveTo>
                  <a:lnTo>
                    <a:pt x="12986" y="1987"/>
                  </a:lnTo>
                  <a:lnTo>
                    <a:pt x="13164" y="2013"/>
                  </a:lnTo>
                  <a:lnTo>
                    <a:pt x="13176" y="1954"/>
                  </a:lnTo>
                  <a:cubicBezTo>
                    <a:pt x="13113" y="1945"/>
                    <a:pt x="13054" y="1936"/>
                    <a:pt x="12995" y="1927"/>
                  </a:cubicBezTo>
                  <a:close/>
                  <a:moveTo>
                    <a:pt x="10629" y="1942"/>
                  </a:moveTo>
                  <a:cubicBezTo>
                    <a:pt x="10570" y="1957"/>
                    <a:pt x="10507" y="1969"/>
                    <a:pt x="10448" y="1981"/>
                  </a:cubicBezTo>
                  <a:lnTo>
                    <a:pt x="10463" y="2040"/>
                  </a:lnTo>
                  <a:cubicBezTo>
                    <a:pt x="10522" y="2028"/>
                    <a:pt x="10582" y="2016"/>
                    <a:pt x="10641" y="2005"/>
                  </a:cubicBezTo>
                  <a:lnTo>
                    <a:pt x="10629" y="1942"/>
                  </a:lnTo>
                  <a:close/>
                  <a:moveTo>
                    <a:pt x="13354" y="1987"/>
                  </a:moveTo>
                  <a:lnTo>
                    <a:pt x="13342" y="2046"/>
                  </a:lnTo>
                  <a:cubicBezTo>
                    <a:pt x="13404" y="2058"/>
                    <a:pt x="13463" y="2070"/>
                    <a:pt x="13523" y="2082"/>
                  </a:cubicBezTo>
                  <a:lnTo>
                    <a:pt x="13535" y="2022"/>
                  </a:lnTo>
                  <a:cubicBezTo>
                    <a:pt x="13475" y="2011"/>
                    <a:pt x="13413" y="1999"/>
                    <a:pt x="13354" y="1987"/>
                  </a:cubicBezTo>
                  <a:close/>
                  <a:moveTo>
                    <a:pt x="10270" y="2022"/>
                  </a:moveTo>
                  <a:cubicBezTo>
                    <a:pt x="10211" y="2037"/>
                    <a:pt x="10152" y="2052"/>
                    <a:pt x="10095" y="2067"/>
                  </a:cubicBezTo>
                  <a:lnTo>
                    <a:pt x="10110" y="2126"/>
                  </a:lnTo>
                  <a:lnTo>
                    <a:pt x="10113" y="2126"/>
                  </a:lnTo>
                  <a:cubicBezTo>
                    <a:pt x="10169" y="2111"/>
                    <a:pt x="10229" y="2096"/>
                    <a:pt x="10285" y="2082"/>
                  </a:cubicBezTo>
                  <a:lnTo>
                    <a:pt x="10270" y="2022"/>
                  </a:lnTo>
                  <a:close/>
                  <a:moveTo>
                    <a:pt x="13712" y="2061"/>
                  </a:moveTo>
                  <a:lnTo>
                    <a:pt x="13698" y="2120"/>
                  </a:lnTo>
                  <a:cubicBezTo>
                    <a:pt x="13757" y="2132"/>
                    <a:pt x="13816" y="2147"/>
                    <a:pt x="13875" y="2159"/>
                  </a:cubicBezTo>
                  <a:lnTo>
                    <a:pt x="13890" y="2099"/>
                  </a:lnTo>
                  <a:lnTo>
                    <a:pt x="13712" y="2061"/>
                  </a:lnTo>
                  <a:close/>
                  <a:moveTo>
                    <a:pt x="15506" y="2126"/>
                  </a:moveTo>
                  <a:lnTo>
                    <a:pt x="15506" y="2185"/>
                  </a:lnTo>
                  <a:lnTo>
                    <a:pt x="15690" y="2185"/>
                  </a:lnTo>
                  <a:lnTo>
                    <a:pt x="15690" y="2126"/>
                  </a:lnTo>
                  <a:close/>
                  <a:moveTo>
                    <a:pt x="15871" y="2126"/>
                  </a:moveTo>
                  <a:lnTo>
                    <a:pt x="15871" y="2188"/>
                  </a:lnTo>
                  <a:cubicBezTo>
                    <a:pt x="15930" y="2188"/>
                    <a:pt x="15989" y="2191"/>
                    <a:pt x="16052" y="2191"/>
                  </a:cubicBezTo>
                  <a:lnTo>
                    <a:pt x="16052" y="2132"/>
                  </a:lnTo>
                  <a:cubicBezTo>
                    <a:pt x="15992" y="2129"/>
                    <a:pt x="15930" y="2126"/>
                    <a:pt x="15871" y="2126"/>
                  </a:cubicBezTo>
                  <a:close/>
                  <a:moveTo>
                    <a:pt x="15322" y="2129"/>
                  </a:moveTo>
                  <a:lnTo>
                    <a:pt x="15141" y="2138"/>
                  </a:lnTo>
                  <a:lnTo>
                    <a:pt x="15144" y="2197"/>
                  </a:lnTo>
                  <a:cubicBezTo>
                    <a:pt x="15207" y="2194"/>
                    <a:pt x="15266" y="2191"/>
                    <a:pt x="15325" y="2191"/>
                  </a:cubicBezTo>
                  <a:lnTo>
                    <a:pt x="15322" y="2129"/>
                  </a:lnTo>
                  <a:close/>
                  <a:moveTo>
                    <a:pt x="16235" y="2141"/>
                  </a:moveTo>
                  <a:lnTo>
                    <a:pt x="16232" y="2200"/>
                  </a:lnTo>
                  <a:cubicBezTo>
                    <a:pt x="16292" y="2203"/>
                    <a:pt x="16354" y="2209"/>
                    <a:pt x="16413" y="2212"/>
                  </a:cubicBezTo>
                  <a:lnTo>
                    <a:pt x="16416" y="2153"/>
                  </a:lnTo>
                  <a:cubicBezTo>
                    <a:pt x="16357" y="2147"/>
                    <a:pt x="16298" y="2144"/>
                    <a:pt x="16235" y="2141"/>
                  </a:cubicBezTo>
                  <a:close/>
                  <a:moveTo>
                    <a:pt x="14958" y="2147"/>
                  </a:moveTo>
                  <a:cubicBezTo>
                    <a:pt x="14898" y="2150"/>
                    <a:pt x="14836" y="2156"/>
                    <a:pt x="14777" y="2159"/>
                  </a:cubicBezTo>
                  <a:lnTo>
                    <a:pt x="14780" y="2221"/>
                  </a:lnTo>
                  <a:lnTo>
                    <a:pt x="14783" y="2221"/>
                  </a:lnTo>
                  <a:cubicBezTo>
                    <a:pt x="14842" y="2215"/>
                    <a:pt x="14904" y="2212"/>
                    <a:pt x="14964" y="2206"/>
                  </a:cubicBezTo>
                  <a:lnTo>
                    <a:pt x="14958" y="2147"/>
                  </a:lnTo>
                  <a:close/>
                  <a:moveTo>
                    <a:pt x="9920" y="2120"/>
                  </a:moveTo>
                  <a:cubicBezTo>
                    <a:pt x="9861" y="2138"/>
                    <a:pt x="9805" y="2156"/>
                    <a:pt x="9745" y="2177"/>
                  </a:cubicBezTo>
                  <a:lnTo>
                    <a:pt x="9766" y="2233"/>
                  </a:lnTo>
                  <a:cubicBezTo>
                    <a:pt x="9823" y="2215"/>
                    <a:pt x="9882" y="2197"/>
                    <a:pt x="9938" y="2177"/>
                  </a:cubicBezTo>
                  <a:lnTo>
                    <a:pt x="9920" y="2120"/>
                  </a:lnTo>
                  <a:close/>
                  <a:moveTo>
                    <a:pt x="16600" y="2168"/>
                  </a:moveTo>
                  <a:lnTo>
                    <a:pt x="16594" y="2227"/>
                  </a:lnTo>
                  <a:cubicBezTo>
                    <a:pt x="16653" y="2233"/>
                    <a:pt x="16716" y="2239"/>
                    <a:pt x="16775" y="2245"/>
                  </a:cubicBezTo>
                  <a:lnTo>
                    <a:pt x="16781" y="2185"/>
                  </a:lnTo>
                  <a:cubicBezTo>
                    <a:pt x="16722" y="2180"/>
                    <a:pt x="16659" y="2171"/>
                    <a:pt x="16600" y="2168"/>
                  </a:cubicBezTo>
                  <a:close/>
                  <a:moveTo>
                    <a:pt x="14068" y="2144"/>
                  </a:moveTo>
                  <a:lnTo>
                    <a:pt x="14053" y="2203"/>
                  </a:lnTo>
                  <a:cubicBezTo>
                    <a:pt x="14113" y="2218"/>
                    <a:pt x="14169" y="2233"/>
                    <a:pt x="14228" y="2251"/>
                  </a:cubicBezTo>
                  <a:lnTo>
                    <a:pt x="14246" y="2191"/>
                  </a:lnTo>
                  <a:cubicBezTo>
                    <a:pt x="14187" y="2177"/>
                    <a:pt x="14127" y="2159"/>
                    <a:pt x="14068" y="2144"/>
                  </a:cubicBezTo>
                  <a:close/>
                  <a:moveTo>
                    <a:pt x="14593" y="2174"/>
                  </a:moveTo>
                  <a:lnTo>
                    <a:pt x="14412" y="2191"/>
                  </a:lnTo>
                  <a:lnTo>
                    <a:pt x="14418" y="2254"/>
                  </a:lnTo>
                  <a:lnTo>
                    <a:pt x="14599" y="2236"/>
                  </a:lnTo>
                  <a:lnTo>
                    <a:pt x="14593" y="2174"/>
                  </a:lnTo>
                  <a:close/>
                  <a:moveTo>
                    <a:pt x="16962" y="2206"/>
                  </a:moveTo>
                  <a:lnTo>
                    <a:pt x="16956" y="2265"/>
                  </a:lnTo>
                  <a:cubicBezTo>
                    <a:pt x="17015" y="2274"/>
                    <a:pt x="17075" y="2283"/>
                    <a:pt x="17134" y="2292"/>
                  </a:cubicBezTo>
                  <a:lnTo>
                    <a:pt x="17143" y="2233"/>
                  </a:lnTo>
                  <a:cubicBezTo>
                    <a:pt x="17083" y="2224"/>
                    <a:pt x="17024" y="2215"/>
                    <a:pt x="16962" y="2206"/>
                  </a:cubicBezTo>
                  <a:close/>
                  <a:moveTo>
                    <a:pt x="14279" y="2132"/>
                  </a:moveTo>
                  <a:cubicBezTo>
                    <a:pt x="14273" y="2165"/>
                    <a:pt x="14267" y="2194"/>
                    <a:pt x="14258" y="2227"/>
                  </a:cubicBezTo>
                  <a:lnTo>
                    <a:pt x="14225" y="2298"/>
                  </a:lnTo>
                  <a:lnTo>
                    <a:pt x="14279" y="2325"/>
                  </a:lnTo>
                  <a:lnTo>
                    <a:pt x="14314" y="2251"/>
                  </a:lnTo>
                  <a:lnTo>
                    <a:pt x="14317" y="2242"/>
                  </a:lnTo>
                  <a:cubicBezTo>
                    <a:pt x="14326" y="2209"/>
                    <a:pt x="14332" y="2177"/>
                    <a:pt x="14338" y="2144"/>
                  </a:cubicBezTo>
                  <a:lnTo>
                    <a:pt x="14279" y="2132"/>
                  </a:lnTo>
                  <a:close/>
                  <a:moveTo>
                    <a:pt x="17324" y="2263"/>
                  </a:moveTo>
                  <a:lnTo>
                    <a:pt x="17315" y="2322"/>
                  </a:lnTo>
                  <a:cubicBezTo>
                    <a:pt x="17374" y="2331"/>
                    <a:pt x="17433" y="2343"/>
                    <a:pt x="17493" y="2354"/>
                  </a:cubicBezTo>
                  <a:lnTo>
                    <a:pt x="17504" y="2295"/>
                  </a:lnTo>
                  <a:cubicBezTo>
                    <a:pt x="17445" y="2283"/>
                    <a:pt x="17383" y="2271"/>
                    <a:pt x="17324" y="2263"/>
                  </a:cubicBezTo>
                  <a:close/>
                  <a:moveTo>
                    <a:pt x="9573" y="2239"/>
                  </a:moveTo>
                  <a:cubicBezTo>
                    <a:pt x="9517" y="2260"/>
                    <a:pt x="9461" y="2283"/>
                    <a:pt x="9404" y="2307"/>
                  </a:cubicBezTo>
                  <a:lnTo>
                    <a:pt x="9428" y="2363"/>
                  </a:lnTo>
                  <a:cubicBezTo>
                    <a:pt x="9485" y="2340"/>
                    <a:pt x="9541" y="2319"/>
                    <a:pt x="9597" y="2295"/>
                  </a:cubicBezTo>
                  <a:lnTo>
                    <a:pt x="9573" y="2239"/>
                  </a:lnTo>
                  <a:close/>
                  <a:moveTo>
                    <a:pt x="17682" y="2334"/>
                  </a:moveTo>
                  <a:lnTo>
                    <a:pt x="17667" y="2393"/>
                  </a:lnTo>
                  <a:cubicBezTo>
                    <a:pt x="17730" y="2405"/>
                    <a:pt x="17786" y="2420"/>
                    <a:pt x="17845" y="2434"/>
                  </a:cubicBezTo>
                  <a:lnTo>
                    <a:pt x="17860" y="2375"/>
                  </a:lnTo>
                  <a:cubicBezTo>
                    <a:pt x="17801" y="2360"/>
                    <a:pt x="17742" y="2346"/>
                    <a:pt x="17682" y="2334"/>
                  </a:cubicBezTo>
                  <a:close/>
                  <a:moveTo>
                    <a:pt x="9238" y="2381"/>
                  </a:moveTo>
                  <a:cubicBezTo>
                    <a:pt x="9185" y="2408"/>
                    <a:pt x="9129" y="2434"/>
                    <a:pt x="9072" y="2461"/>
                  </a:cubicBezTo>
                  <a:lnTo>
                    <a:pt x="9099" y="2515"/>
                  </a:lnTo>
                  <a:lnTo>
                    <a:pt x="9099" y="2512"/>
                  </a:lnTo>
                  <a:cubicBezTo>
                    <a:pt x="9152" y="2488"/>
                    <a:pt x="9209" y="2461"/>
                    <a:pt x="9262" y="2437"/>
                  </a:cubicBezTo>
                  <a:lnTo>
                    <a:pt x="9238" y="2381"/>
                  </a:lnTo>
                  <a:close/>
                  <a:moveTo>
                    <a:pt x="18038" y="2420"/>
                  </a:moveTo>
                  <a:lnTo>
                    <a:pt x="18023" y="2479"/>
                  </a:lnTo>
                  <a:cubicBezTo>
                    <a:pt x="18080" y="2494"/>
                    <a:pt x="18139" y="2509"/>
                    <a:pt x="18198" y="2526"/>
                  </a:cubicBezTo>
                  <a:lnTo>
                    <a:pt x="18213" y="2470"/>
                  </a:lnTo>
                  <a:cubicBezTo>
                    <a:pt x="18157" y="2452"/>
                    <a:pt x="18097" y="2434"/>
                    <a:pt x="18038" y="2420"/>
                  </a:cubicBezTo>
                  <a:close/>
                  <a:moveTo>
                    <a:pt x="18388" y="2520"/>
                  </a:moveTo>
                  <a:lnTo>
                    <a:pt x="18370" y="2580"/>
                  </a:lnTo>
                  <a:cubicBezTo>
                    <a:pt x="18429" y="2601"/>
                    <a:pt x="18486" y="2618"/>
                    <a:pt x="18542" y="2636"/>
                  </a:cubicBezTo>
                  <a:lnTo>
                    <a:pt x="18563" y="2580"/>
                  </a:lnTo>
                  <a:cubicBezTo>
                    <a:pt x="18504" y="2559"/>
                    <a:pt x="18447" y="2541"/>
                    <a:pt x="18388" y="2520"/>
                  </a:cubicBezTo>
                  <a:close/>
                  <a:moveTo>
                    <a:pt x="14148" y="2464"/>
                  </a:moveTo>
                  <a:cubicBezTo>
                    <a:pt x="14122" y="2517"/>
                    <a:pt x="14098" y="2574"/>
                    <a:pt x="14071" y="2627"/>
                  </a:cubicBezTo>
                  <a:lnTo>
                    <a:pt x="14127" y="2654"/>
                  </a:lnTo>
                  <a:lnTo>
                    <a:pt x="14130" y="2654"/>
                  </a:lnTo>
                  <a:cubicBezTo>
                    <a:pt x="14154" y="2601"/>
                    <a:pt x="14181" y="2544"/>
                    <a:pt x="14202" y="2488"/>
                  </a:cubicBezTo>
                  <a:lnTo>
                    <a:pt x="14148" y="2464"/>
                  </a:lnTo>
                  <a:close/>
                  <a:moveTo>
                    <a:pt x="8909" y="2544"/>
                  </a:moveTo>
                  <a:cubicBezTo>
                    <a:pt x="8856" y="2571"/>
                    <a:pt x="8803" y="2601"/>
                    <a:pt x="8749" y="2633"/>
                  </a:cubicBezTo>
                  <a:lnTo>
                    <a:pt x="8779" y="2684"/>
                  </a:lnTo>
                  <a:cubicBezTo>
                    <a:pt x="8832" y="2654"/>
                    <a:pt x="8886" y="2624"/>
                    <a:pt x="8939" y="2598"/>
                  </a:cubicBezTo>
                  <a:lnTo>
                    <a:pt x="8909" y="2544"/>
                  </a:lnTo>
                  <a:close/>
                  <a:moveTo>
                    <a:pt x="18735" y="2639"/>
                  </a:moveTo>
                  <a:lnTo>
                    <a:pt x="18714" y="2698"/>
                  </a:lnTo>
                  <a:cubicBezTo>
                    <a:pt x="18770" y="2719"/>
                    <a:pt x="18827" y="2740"/>
                    <a:pt x="18883" y="2764"/>
                  </a:cubicBezTo>
                  <a:lnTo>
                    <a:pt x="18904" y="2707"/>
                  </a:lnTo>
                  <a:cubicBezTo>
                    <a:pt x="18847" y="2684"/>
                    <a:pt x="18791" y="2663"/>
                    <a:pt x="18735" y="2639"/>
                  </a:cubicBezTo>
                  <a:close/>
                  <a:moveTo>
                    <a:pt x="8592" y="2725"/>
                  </a:moveTo>
                  <a:cubicBezTo>
                    <a:pt x="8542" y="2758"/>
                    <a:pt x="8488" y="2790"/>
                    <a:pt x="8438" y="2823"/>
                  </a:cubicBezTo>
                  <a:lnTo>
                    <a:pt x="8471" y="2873"/>
                  </a:lnTo>
                  <a:cubicBezTo>
                    <a:pt x="8521" y="2838"/>
                    <a:pt x="8571" y="2805"/>
                    <a:pt x="8625" y="2775"/>
                  </a:cubicBezTo>
                  <a:lnTo>
                    <a:pt x="8592" y="2725"/>
                  </a:lnTo>
                  <a:close/>
                  <a:moveTo>
                    <a:pt x="21875" y="2731"/>
                  </a:moveTo>
                  <a:cubicBezTo>
                    <a:pt x="21830" y="2772"/>
                    <a:pt x="21786" y="2817"/>
                    <a:pt x="21747" y="2864"/>
                  </a:cubicBezTo>
                  <a:lnTo>
                    <a:pt x="21795" y="2903"/>
                  </a:lnTo>
                  <a:lnTo>
                    <a:pt x="21797" y="2900"/>
                  </a:lnTo>
                  <a:cubicBezTo>
                    <a:pt x="21833" y="2855"/>
                    <a:pt x="21875" y="2814"/>
                    <a:pt x="21916" y="2775"/>
                  </a:cubicBezTo>
                  <a:lnTo>
                    <a:pt x="21875" y="2731"/>
                  </a:lnTo>
                  <a:close/>
                  <a:moveTo>
                    <a:pt x="19073" y="2775"/>
                  </a:moveTo>
                  <a:lnTo>
                    <a:pt x="19049" y="2832"/>
                  </a:lnTo>
                  <a:cubicBezTo>
                    <a:pt x="19105" y="2855"/>
                    <a:pt x="19162" y="2879"/>
                    <a:pt x="19215" y="2906"/>
                  </a:cubicBezTo>
                  <a:lnTo>
                    <a:pt x="19242" y="2850"/>
                  </a:lnTo>
                  <a:cubicBezTo>
                    <a:pt x="19185" y="2823"/>
                    <a:pt x="19129" y="2799"/>
                    <a:pt x="19073" y="2775"/>
                  </a:cubicBezTo>
                  <a:close/>
                  <a:moveTo>
                    <a:pt x="13997" y="2796"/>
                  </a:moveTo>
                  <a:cubicBezTo>
                    <a:pt x="13973" y="2853"/>
                    <a:pt x="13950" y="2906"/>
                    <a:pt x="13926" y="2962"/>
                  </a:cubicBezTo>
                  <a:lnTo>
                    <a:pt x="13982" y="2986"/>
                  </a:lnTo>
                  <a:lnTo>
                    <a:pt x="13985" y="2986"/>
                  </a:lnTo>
                  <a:cubicBezTo>
                    <a:pt x="14009" y="2930"/>
                    <a:pt x="14030" y="2873"/>
                    <a:pt x="14053" y="2820"/>
                  </a:cubicBezTo>
                  <a:lnTo>
                    <a:pt x="13997" y="2796"/>
                  </a:lnTo>
                  <a:close/>
                  <a:moveTo>
                    <a:pt x="19408" y="2927"/>
                  </a:moveTo>
                  <a:lnTo>
                    <a:pt x="19381" y="2983"/>
                  </a:lnTo>
                  <a:cubicBezTo>
                    <a:pt x="19435" y="3010"/>
                    <a:pt x="19488" y="3036"/>
                    <a:pt x="19541" y="3063"/>
                  </a:cubicBezTo>
                  <a:lnTo>
                    <a:pt x="19571" y="3010"/>
                  </a:lnTo>
                  <a:cubicBezTo>
                    <a:pt x="19518" y="2983"/>
                    <a:pt x="19461" y="2956"/>
                    <a:pt x="19408" y="2927"/>
                  </a:cubicBezTo>
                  <a:close/>
                  <a:moveTo>
                    <a:pt x="8284" y="2927"/>
                  </a:moveTo>
                  <a:cubicBezTo>
                    <a:pt x="8233" y="2959"/>
                    <a:pt x="8186" y="2995"/>
                    <a:pt x="8136" y="3033"/>
                  </a:cubicBezTo>
                  <a:lnTo>
                    <a:pt x="8174" y="3081"/>
                  </a:lnTo>
                  <a:cubicBezTo>
                    <a:pt x="8222" y="3045"/>
                    <a:pt x="8272" y="3007"/>
                    <a:pt x="8319" y="2974"/>
                  </a:cubicBezTo>
                  <a:lnTo>
                    <a:pt x="8284" y="2927"/>
                  </a:lnTo>
                  <a:close/>
                  <a:moveTo>
                    <a:pt x="21640" y="3016"/>
                  </a:moveTo>
                  <a:cubicBezTo>
                    <a:pt x="21608" y="3069"/>
                    <a:pt x="21581" y="3125"/>
                    <a:pt x="21557" y="3185"/>
                  </a:cubicBezTo>
                  <a:lnTo>
                    <a:pt x="21614" y="3205"/>
                  </a:lnTo>
                  <a:lnTo>
                    <a:pt x="21617" y="3202"/>
                  </a:lnTo>
                  <a:cubicBezTo>
                    <a:pt x="21637" y="3149"/>
                    <a:pt x="21664" y="3096"/>
                    <a:pt x="21694" y="3048"/>
                  </a:cubicBezTo>
                  <a:lnTo>
                    <a:pt x="21640" y="3016"/>
                  </a:lnTo>
                  <a:close/>
                  <a:moveTo>
                    <a:pt x="19731" y="3096"/>
                  </a:moveTo>
                  <a:lnTo>
                    <a:pt x="19701" y="3149"/>
                  </a:lnTo>
                  <a:cubicBezTo>
                    <a:pt x="19755" y="3179"/>
                    <a:pt x="19805" y="3208"/>
                    <a:pt x="19858" y="3238"/>
                  </a:cubicBezTo>
                  <a:lnTo>
                    <a:pt x="19888" y="3188"/>
                  </a:lnTo>
                  <a:cubicBezTo>
                    <a:pt x="19838" y="3155"/>
                    <a:pt x="19784" y="3125"/>
                    <a:pt x="19731" y="3096"/>
                  </a:cubicBezTo>
                  <a:close/>
                  <a:moveTo>
                    <a:pt x="7993" y="3143"/>
                  </a:moveTo>
                  <a:cubicBezTo>
                    <a:pt x="7946" y="3179"/>
                    <a:pt x="7898" y="3217"/>
                    <a:pt x="7851" y="3256"/>
                  </a:cubicBezTo>
                  <a:lnTo>
                    <a:pt x="7887" y="3303"/>
                  </a:lnTo>
                  <a:cubicBezTo>
                    <a:pt x="7934" y="3268"/>
                    <a:pt x="7984" y="3226"/>
                    <a:pt x="8029" y="3191"/>
                  </a:cubicBezTo>
                  <a:lnTo>
                    <a:pt x="7993" y="3143"/>
                  </a:lnTo>
                  <a:close/>
                  <a:moveTo>
                    <a:pt x="13855" y="3128"/>
                  </a:moveTo>
                  <a:cubicBezTo>
                    <a:pt x="13831" y="3188"/>
                    <a:pt x="13807" y="3241"/>
                    <a:pt x="13787" y="3297"/>
                  </a:cubicBezTo>
                  <a:lnTo>
                    <a:pt x="13840" y="3321"/>
                  </a:lnTo>
                  <a:lnTo>
                    <a:pt x="13843" y="3321"/>
                  </a:lnTo>
                  <a:cubicBezTo>
                    <a:pt x="13867" y="3265"/>
                    <a:pt x="13890" y="3208"/>
                    <a:pt x="13911" y="3152"/>
                  </a:cubicBezTo>
                  <a:lnTo>
                    <a:pt x="13855" y="3128"/>
                  </a:lnTo>
                  <a:close/>
                  <a:moveTo>
                    <a:pt x="20048" y="3282"/>
                  </a:moveTo>
                  <a:lnTo>
                    <a:pt x="20016" y="3333"/>
                  </a:lnTo>
                  <a:cubicBezTo>
                    <a:pt x="20069" y="3365"/>
                    <a:pt x="20119" y="3398"/>
                    <a:pt x="20170" y="3431"/>
                  </a:cubicBezTo>
                  <a:lnTo>
                    <a:pt x="20202" y="3380"/>
                  </a:lnTo>
                  <a:cubicBezTo>
                    <a:pt x="20152" y="3348"/>
                    <a:pt x="20099" y="3315"/>
                    <a:pt x="20048" y="3282"/>
                  </a:cubicBezTo>
                  <a:close/>
                  <a:moveTo>
                    <a:pt x="7712" y="3374"/>
                  </a:moveTo>
                  <a:cubicBezTo>
                    <a:pt x="7664" y="3416"/>
                    <a:pt x="7620" y="3457"/>
                    <a:pt x="7575" y="3499"/>
                  </a:cubicBezTo>
                  <a:lnTo>
                    <a:pt x="7615" y="3542"/>
                  </a:lnTo>
                  <a:lnTo>
                    <a:pt x="7615" y="3542"/>
                  </a:lnTo>
                  <a:cubicBezTo>
                    <a:pt x="7659" y="3501"/>
                    <a:pt x="7706" y="3460"/>
                    <a:pt x="7750" y="3422"/>
                  </a:cubicBezTo>
                  <a:lnTo>
                    <a:pt x="7712" y="3374"/>
                  </a:lnTo>
                  <a:close/>
                  <a:moveTo>
                    <a:pt x="7615" y="3542"/>
                  </a:moveTo>
                  <a:lnTo>
                    <a:pt x="7615" y="3542"/>
                  </a:lnTo>
                  <a:cubicBezTo>
                    <a:pt x="7615" y="3542"/>
                    <a:pt x="7614" y="3543"/>
                    <a:pt x="7614" y="3543"/>
                  </a:cubicBezTo>
                  <a:lnTo>
                    <a:pt x="7617" y="3543"/>
                  </a:lnTo>
                  <a:lnTo>
                    <a:pt x="7615" y="3542"/>
                  </a:lnTo>
                  <a:close/>
                  <a:moveTo>
                    <a:pt x="21501" y="3360"/>
                  </a:moveTo>
                  <a:cubicBezTo>
                    <a:pt x="21486" y="3422"/>
                    <a:pt x="21474" y="3481"/>
                    <a:pt x="21468" y="3543"/>
                  </a:cubicBezTo>
                  <a:lnTo>
                    <a:pt x="21528" y="3549"/>
                  </a:lnTo>
                  <a:lnTo>
                    <a:pt x="21531" y="3546"/>
                  </a:lnTo>
                  <a:cubicBezTo>
                    <a:pt x="21537" y="3490"/>
                    <a:pt x="21545" y="3431"/>
                    <a:pt x="21560" y="3374"/>
                  </a:cubicBezTo>
                  <a:lnTo>
                    <a:pt x="21501" y="3360"/>
                  </a:lnTo>
                  <a:close/>
                  <a:moveTo>
                    <a:pt x="20354" y="3481"/>
                  </a:moveTo>
                  <a:lnTo>
                    <a:pt x="20318" y="3531"/>
                  </a:lnTo>
                  <a:cubicBezTo>
                    <a:pt x="20368" y="3567"/>
                    <a:pt x="20416" y="3600"/>
                    <a:pt x="20466" y="3635"/>
                  </a:cubicBezTo>
                  <a:lnTo>
                    <a:pt x="20502" y="3588"/>
                  </a:lnTo>
                  <a:cubicBezTo>
                    <a:pt x="20451" y="3552"/>
                    <a:pt x="20404" y="3517"/>
                    <a:pt x="20354" y="3481"/>
                  </a:cubicBezTo>
                  <a:close/>
                  <a:moveTo>
                    <a:pt x="13718" y="3466"/>
                  </a:moveTo>
                  <a:cubicBezTo>
                    <a:pt x="13698" y="3523"/>
                    <a:pt x="13674" y="3579"/>
                    <a:pt x="13653" y="3638"/>
                  </a:cubicBezTo>
                  <a:lnTo>
                    <a:pt x="13709" y="3659"/>
                  </a:lnTo>
                  <a:lnTo>
                    <a:pt x="13712" y="3659"/>
                  </a:lnTo>
                  <a:cubicBezTo>
                    <a:pt x="13733" y="3603"/>
                    <a:pt x="13754" y="3546"/>
                    <a:pt x="13775" y="3490"/>
                  </a:cubicBezTo>
                  <a:lnTo>
                    <a:pt x="13718" y="3466"/>
                  </a:lnTo>
                  <a:close/>
                  <a:moveTo>
                    <a:pt x="7442" y="3623"/>
                  </a:moveTo>
                  <a:cubicBezTo>
                    <a:pt x="7397" y="3665"/>
                    <a:pt x="7356" y="3709"/>
                    <a:pt x="7311" y="3751"/>
                  </a:cubicBezTo>
                  <a:lnTo>
                    <a:pt x="7356" y="3795"/>
                  </a:lnTo>
                  <a:cubicBezTo>
                    <a:pt x="7397" y="3751"/>
                    <a:pt x="7442" y="3709"/>
                    <a:pt x="7483" y="3668"/>
                  </a:cubicBezTo>
                  <a:lnTo>
                    <a:pt x="7442" y="3623"/>
                  </a:lnTo>
                  <a:close/>
                  <a:moveTo>
                    <a:pt x="5272" y="3724"/>
                  </a:moveTo>
                  <a:cubicBezTo>
                    <a:pt x="5212" y="3727"/>
                    <a:pt x="5150" y="3733"/>
                    <a:pt x="5088" y="3739"/>
                  </a:cubicBezTo>
                  <a:lnTo>
                    <a:pt x="5094" y="3798"/>
                  </a:lnTo>
                  <a:lnTo>
                    <a:pt x="5097" y="3798"/>
                  </a:lnTo>
                  <a:cubicBezTo>
                    <a:pt x="5156" y="3792"/>
                    <a:pt x="5215" y="3789"/>
                    <a:pt x="5274" y="3786"/>
                  </a:cubicBezTo>
                  <a:lnTo>
                    <a:pt x="5272" y="3724"/>
                  </a:lnTo>
                  <a:close/>
                  <a:moveTo>
                    <a:pt x="5455" y="3727"/>
                  </a:moveTo>
                  <a:lnTo>
                    <a:pt x="5455" y="3786"/>
                  </a:lnTo>
                  <a:cubicBezTo>
                    <a:pt x="5515" y="3789"/>
                    <a:pt x="5574" y="3792"/>
                    <a:pt x="5633" y="3798"/>
                  </a:cubicBezTo>
                  <a:lnTo>
                    <a:pt x="5642" y="3739"/>
                  </a:lnTo>
                  <a:cubicBezTo>
                    <a:pt x="5580" y="3733"/>
                    <a:pt x="5518" y="3727"/>
                    <a:pt x="5455" y="3727"/>
                  </a:cubicBezTo>
                  <a:close/>
                  <a:moveTo>
                    <a:pt x="20647" y="3697"/>
                  </a:moveTo>
                  <a:lnTo>
                    <a:pt x="20612" y="3745"/>
                  </a:lnTo>
                  <a:cubicBezTo>
                    <a:pt x="20659" y="3783"/>
                    <a:pt x="20706" y="3819"/>
                    <a:pt x="20754" y="3858"/>
                  </a:cubicBezTo>
                  <a:lnTo>
                    <a:pt x="20792" y="3810"/>
                  </a:lnTo>
                  <a:cubicBezTo>
                    <a:pt x="20745" y="3772"/>
                    <a:pt x="20698" y="3736"/>
                    <a:pt x="20647" y="3697"/>
                  </a:cubicBezTo>
                  <a:close/>
                  <a:moveTo>
                    <a:pt x="4907" y="3763"/>
                  </a:moveTo>
                  <a:cubicBezTo>
                    <a:pt x="4848" y="3775"/>
                    <a:pt x="4785" y="3786"/>
                    <a:pt x="4726" y="3798"/>
                  </a:cubicBezTo>
                  <a:lnTo>
                    <a:pt x="4741" y="3858"/>
                  </a:lnTo>
                  <a:lnTo>
                    <a:pt x="4741" y="3861"/>
                  </a:lnTo>
                  <a:cubicBezTo>
                    <a:pt x="4800" y="3846"/>
                    <a:pt x="4859" y="3834"/>
                    <a:pt x="4916" y="3822"/>
                  </a:cubicBezTo>
                  <a:lnTo>
                    <a:pt x="4907" y="3763"/>
                  </a:lnTo>
                  <a:close/>
                  <a:moveTo>
                    <a:pt x="5823" y="3763"/>
                  </a:moveTo>
                  <a:lnTo>
                    <a:pt x="5811" y="3822"/>
                  </a:lnTo>
                  <a:cubicBezTo>
                    <a:pt x="5870" y="3834"/>
                    <a:pt x="5930" y="3846"/>
                    <a:pt x="5986" y="3864"/>
                  </a:cubicBezTo>
                  <a:lnTo>
                    <a:pt x="6001" y="3804"/>
                  </a:lnTo>
                  <a:cubicBezTo>
                    <a:pt x="5945" y="3789"/>
                    <a:pt x="5882" y="3775"/>
                    <a:pt x="5823" y="3763"/>
                  </a:cubicBezTo>
                  <a:close/>
                  <a:moveTo>
                    <a:pt x="21454" y="3727"/>
                  </a:moveTo>
                  <a:lnTo>
                    <a:pt x="21454" y="3766"/>
                  </a:lnTo>
                  <a:cubicBezTo>
                    <a:pt x="21454" y="3813"/>
                    <a:pt x="21457" y="3864"/>
                    <a:pt x="21459" y="3911"/>
                  </a:cubicBezTo>
                  <a:lnTo>
                    <a:pt x="21522" y="3905"/>
                  </a:lnTo>
                  <a:cubicBezTo>
                    <a:pt x="21516" y="3858"/>
                    <a:pt x="21516" y="3810"/>
                    <a:pt x="21516" y="3766"/>
                  </a:cubicBezTo>
                  <a:lnTo>
                    <a:pt x="21516" y="3727"/>
                  </a:lnTo>
                  <a:close/>
                  <a:moveTo>
                    <a:pt x="4548" y="3843"/>
                  </a:moveTo>
                  <a:cubicBezTo>
                    <a:pt x="4492" y="3861"/>
                    <a:pt x="4432" y="3878"/>
                    <a:pt x="4373" y="3896"/>
                  </a:cubicBezTo>
                  <a:lnTo>
                    <a:pt x="4394" y="3955"/>
                  </a:lnTo>
                  <a:cubicBezTo>
                    <a:pt x="4450" y="3935"/>
                    <a:pt x="4510" y="3917"/>
                    <a:pt x="4566" y="3902"/>
                  </a:cubicBezTo>
                  <a:lnTo>
                    <a:pt x="4548" y="3843"/>
                  </a:lnTo>
                  <a:close/>
                  <a:moveTo>
                    <a:pt x="6179" y="3858"/>
                  </a:moveTo>
                  <a:lnTo>
                    <a:pt x="6158" y="3917"/>
                  </a:lnTo>
                  <a:cubicBezTo>
                    <a:pt x="6214" y="3935"/>
                    <a:pt x="6271" y="3958"/>
                    <a:pt x="6327" y="3982"/>
                  </a:cubicBezTo>
                  <a:lnTo>
                    <a:pt x="6351" y="3926"/>
                  </a:lnTo>
                  <a:cubicBezTo>
                    <a:pt x="6294" y="3902"/>
                    <a:pt x="6238" y="3878"/>
                    <a:pt x="6179" y="3858"/>
                  </a:cubicBezTo>
                  <a:close/>
                  <a:moveTo>
                    <a:pt x="13588" y="3807"/>
                  </a:moveTo>
                  <a:cubicBezTo>
                    <a:pt x="13567" y="3864"/>
                    <a:pt x="13546" y="3920"/>
                    <a:pt x="13526" y="3976"/>
                  </a:cubicBezTo>
                  <a:lnTo>
                    <a:pt x="13582" y="3997"/>
                  </a:lnTo>
                  <a:lnTo>
                    <a:pt x="13585" y="3997"/>
                  </a:lnTo>
                  <a:cubicBezTo>
                    <a:pt x="13606" y="3941"/>
                    <a:pt x="13626" y="3884"/>
                    <a:pt x="13644" y="3828"/>
                  </a:cubicBezTo>
                  <a:lnTo>
                    <a:pt x="13588" y="3807"/>
                  </a:lnTo>
                  <a:close/>
                  <a:moveTo>
                    <a:pt x="7187" y="3884"/>
                  </a:moveTo>
                  <a:cubicBezTo>
                    <a:pt x="7145" y="3929"/>
                    <a:pt x="7104" y="3973"/>
                    <a:pt x="7062" y="4018"/>
                  </a:cubicBezTo>
                  <a:lnTo>
                    <a:pt x="7107" y="4059"/>
                  </a:lnTo>
                  <a:cubicBezTo>
                    <a:pt x="7148" y="4015"/>
                    <a:pt x="7187" y="3970"/>
                    <a:pt x="7228" y="3926"/>
                  </a:cubicBezTo>
                  <a:lnTo>
                    <a:pt x="7187" y="3884"/>
                  </a:lnTo>
                  <a:close/>
                  <a:moveTo>
                    <a:pt x="4201" y="3958"/>
                  </a:moveTo>
                  <a:cubicBezTo>
                    <a:pt x="4145" y="3979"/>
                    <a:pt x="4089" y="4003"/>
                    <a:pt x="4029" y="4027"/>
                  </a:cubicBezTo>
                  <a:lnTo>
                    <a:pt x="4056" y="4083"/>
                  </a:lnTo>
                  <a:cubicBezTo>
                    <a:pt x="4109" y="4056"/>
                    <a:pt x="4166" y="4035"/>
                    <a:pt x="4222" y="4015"/>
                  </a:cubicBezTo>
                  <a:lnTo>
                    <a:pt x="4201" y="3958"/>
                  </a:lnTo>
                  <a:close/>
                  <a:moveTo>
                    <a:pt x="20932" y="3926"/>
                  </a:moveTo>
                  <a:lnTo>
                    <a:pt x="20893" y="3973"/>
                  </a:lnTo>
                  <a:cubicBezTo>
                    <a:pt x="20938" y="4012"/>
                    <a:pt x="20985" y="4050"/>
                    <a:pt x="21030" y="4092"/>
                  </a:cubicBezTo>
                  <a:lnTo>
                    <a:pt x="21068" y="4047"/>
                  </a:lnTo>
                  <a:cubicBezTo>
                    <a:pt x="21024" y="4006"/>
                    <a:pt x="20979" y="3967"/>
                    <a:pt x="20932" y="3926"/>
                  </a:cubicBezTo>
                  <a:close/>
                  <a:moveTo>
                    <a:pt x="6514" y="4015"/>
                  </a:moveTo>
                  <a:lnTo>
                    <a:pt x="6487" y="4068"/>
                  </a:lnTo>
                  <a:cubicBezTo>
                    <a:pt x="6538" y="4095"/>
                    <a:pt x="6591" y="4127"/>
                    <a:pt x="6641" y="4160"/>
                  </a:cubicBezTo>
                  <a:lnTo>
                    <a:pt x="6674" y="4107"/>
                  </a:lnTo>
                  <a:cubicBezTo>
                    <a:pt x="6623" y="4074"/>
                    <a:pt x="6570" y="4044"/>
                    <a:pt x="6514" y="4015"/>
                  </a:cubicBezTo>
                  <a:close/>
                  <a:moveTo>
                    <a:pt x="3863" y="4107"/>
                  </a:moveTo>
                  <a:lnTo>
                    <a:pt x="3813" y="4130"/>
                  </a:lnTo>
                  <a:lnTo>
                    <a:pt x="3840" y="4184"/>
                  </a:lnTo>
                  <a:lnTo>
                    <a:pt x="3887" y="4160"/>
                  </a:lnTo>
                  <a:lnTo>
                    <a:pt x="3863" y="4107"/>
                  </a:lnTo>
                  <a:close/>
                  <a:moveTo>
                    <a:pt x="21540" y="4086"/>
                  </a:moveTo>
                  <a:lnTo>
                    <a:pt x="21477" y="4095"/>
                  </a:lnTo>
                  <a:cubicBezTo>
                    <a:pt x="21486" y="4154"/>
                    <a:pt x="21495" y="4213"/>
                    <a:pt x="21507" y="4276"/>
                  </a:cubicBezTo>
                  <a:lnTo>
                    <a:pt x="21566" y="4264"/>
                  </a:lnTo>
                  <a:cubicBezTo>
                    <a:pt x="21557" y="4204"/>
                    <a:pt x="21545" y="4145"/>
                    <a:pt x="21540" y="4086"/>
                  </a:cubicBezTo>
                  <a:close/>
                  <a:moveTo>
                    <a:pt x="6941" y="4157"/>
                  </a:moveTo>
                  <a:cubicBezTo>
                    <a:pt x="6917" y="4186"/>
                    <a:pt x="6891" y="4215"/>
                    <a:pt x="6867" y="4243"/>
                  </a:cubicBezTo>
                  <a:lnTo>
                    <a:pt x="6867" y="4243"/>
                  </a:lnTo>
                  <a:cubicBezTo>
                    <a:pt x="6853" y="4233"/>
                    <a:pt x="6839" y="4223"/>
                    <a:pt x="6825" y="4213"/>
                  </a:cubicBezTo>
                  <a:lnTo>
                    <a:pt x="6790" y="4261"/>
                  </a:lnTo>
                  <a:cubicBezTo>
                    <a:pt x="6804" y="4273"/>
                    <a:pt x="6819" y="4284"/>
                    <a:pt x="6834" y="4295"/>
                  </a:cubicBezTo>
                  <a:lnTo>
                    <a:pt x="6834" y="4295"/>
                  </a:lnTo>
                  <a:lnTo>
                    <a:pt x="6843" y="4323"/>
                  </a:lnTo>
                  <a:lnTo>
                    <a:pt x="6863" y="4317"/>
                  </a:lnTo>
                  <a:lnTo>
                    <a:pt x="6863" y="4317"/>
                  </a:lnTo>
                  <a:lnTo>
                    <a:pt x="6864" y="4317"/>
                  </a:lnTo>
                  <a:lnTo>
                    <a:pt x="6970" y="4326"/>
                  </a:lnTo>
                  <a:lnTo>
                    <a:pt x="6976" y="4264"/>
                  </a:lnTo>
                  <a:lnTo>
                    <a:pt x="6934" y="4261"/>
                  </a:lnTo>
                  <a:lnTo>
                    <a:pt x="6934" y="4261"/>
                  </a:lnTo>
                  <a:cubicBezTo>
                    <a:pt x="6952" y="4239"/>
                    <a:pt x="6970" y="4217"/>
                    <a:pt x="6988" y="4196"/>
                  </a:cubicBezTo>
                  <a:lnTo>
                    <a:pt x="6941" y="4157"/>
                  </a:lnTo>
                  <a:close/>
                  <a:moveTo>
                    <a:pt x="21205" y="4169"/>
                  </a:moveTo>
                  <a:lnTo>
                    <a:pt x="21163" y="4213"/>
                  </a:lnTo>
                  <a:cubicBezTo>
                    <a:pt x="21207" y="4255"/>
                    <a:pt x="21249" y="4296"/>
                    <a:pt x="21293" y="4338"/>
                  </a:cubicBezTo>
                  <a:lnTo>
                    <a:pt x="21335" y="4296"/>
                  </a:lnTo>
                  <a:cubicBezTo>
                    <a:pt x="21293" y="4252"/>
                    <a:pt x="21249" y="4210"/>
                    <a:pt x="21205" y="4169"/>
                  </a:cubicBezTo>
                  <a:close/>
                  <a:moveTo>
                    <a:pt x="13463" y="4148"/>
                  </a:moveTo>
                  <a:cubicBezTo>
                    <a:pt x="13446" y="4207"/>
                    <a:pt x="13425" y="4264"/>
                    <a:pt x="13404" y="4320"/>
                  </a:cubicBezTo>
                  <a:lnTo>
                    <a:pt x="13463" y="4341"/>
                  </a:lnTo>
                  <a:lnTo>
                    <a:pt x="13523" y="4169"/>
                  </a:lnTo>
                  <a:lnTo>
                    <a:pt x="13463" y="4148"/>
                  </a:lnTo>
                  <a:close/>
                  <a:moveTo>
                    <a:pt x="7157" y="4279"/>
                  </a:moveTo>
                  <a:lnTo>
                    <a:pt x="7151" y="4338"/>
                  </a:lnTo>
                  <a:lnTo>
                    <a:pt x="7332" y="4353"/>
                  </a:lnTo>
                  <a:lnTo>
                    <a:pt x="7338" y="4293"/>
                  </a:lnTo>
                  <a:lnTo>
                    <a:pt x="7157" y="4279"/>
                  </a:lnTo>
                  <a:close/>
                  <a:moveTo>
                    <a:pt x="7519" y="4308"/>
                  </a:moveTo>
                  <a:lnTo>
                    <a:pt x="7513" y="4371"/>
                  </a:lnTo>
                  <a:lnTo>
                    <a:pt x="7694" y="4388"/>
                  </a:lnTo>
                  <a:lnTo>
                    <a:pt x="7700" y="4326"/>
                  </a:lnTo>
                  <a:lnTo>
                    <a:pt x="7519" y="4308"/>
                  </a:lnTo>
                  <a:close/>
                  <a:moveTo>
                    <a:pt x="7881" y="4344"/>
                  </a:moveTo>
                  <a:lnTo>
                    <a:pt x="7875" y="4403"/>
                  </a:lnTo>
                  <a:lnTo>
                    <a:pt x="8056" y="4424"/>
                  </a:lnTo>
                  <a:lnTo>
                    <a:pt x="8061" y="4365"/>
                  </a:lnTo>
                  <a:cubicBezTo>
                    <a:pt x="8002" y="4359"/>
                    <a:pt x="7940" y="4350"/>
                    <a:pt x="7881" y="4344"/>
                  </a:cubicBezTo>
                  <a:close/>
                  <a:moveTo>
                    <a:pt x="6653" y="4323"/>
                  </a:moveTo>
                  <a:cubicBezTo>
                    <a:pt x="6594" y="4344"/>
                    <a:pt x="6538" y="4368"/>
                    <a:pt x="6481" y="4391"/>
                  </a:cubicBezTo>
                  <a:lnTo>
                    <a:pt x="6504" y="4447"/>
                  </a:lnTo>
                  <a:lnTo>
                    <a:pt x="6504" y="4447"/>
                  </a:lnTo>
                  <a:cubicBezTo>
                    <a:pt x="6560" y="4423"/>
                    <a:pt x="6615" y="4403"/>
                    <a:pt x="6671" y="4382"/>
                  </a:cubicBezTo>
                  <a:lnTo>
                    <a:pt x="6653" y="4323"/>
                  </a:lnTo>
                  <a:close/>
                  <a:moveTo>
                    <a:pt x="6504" y="4447"/>
                  </a:moveTo>
                  <a:lnTo>
                    <a:pt x="6504" y="4447"/>
                  </a:lnTo>
                  <a:cubicBezTo>
                    <a:pt x="6504" y="4447"/>
                    <a:pt x="6503" y="4447"/>
                    <a:pt x="6502" y="4448"/>
                  </a:cubicBezTo>
                  <a:lnTo>
                    <a:pt x="6505" y="4448"/>
                  </a:lnTo>
                  <a:lnTo>
                    <a:pt x="6504" y="4447"/>
                  </a:lnTo>
                  <a:close/>
                  <a:moveTo>
                    <a:pt x="8242" y="4385"/>
                  </a:moveTo>
                  <a:lnTo>
                    <a:pt x="8236" y="4445"/>
                  </a:lnTo>
                  <a:lnTo>
                    <a:pt x="8417" y="4468"/>
                  </a:lnTo>
                  <a:lnTo>
                    <a:pt x="8423" y="4409"/>
                  </a:lnTo>
                  <a:lnTo>
                    <a:pt x="8242" y="4385"/>
                  </a:lnTo>
                  <a:close/>
                  <a:moveTo>
                    <a:pt x="8604" y="4433"/>
                  </a:moveTo>
                  <a:lnTo>
                    <a:pt x="8595" y="4492"/>
                  </a:lnTo>
                  <a:lnTo>
                    <a:pt x="8776" y="4516"/>
                  </a:lnTo>
                  <a:lnTo>
                    <a:pt x="8785" y="4456"/>
                  </a:lnTo>
                  <a:lnTo>
                    <a:pt x="8604" y="4433"/>
                  </a:lnTo>
                  <a:close/>
                  <a:moveTo>
                    <a:pt x="8966" y="4483"/>
                  </a:moveTo>
                  <a:lnTo>
                    <a:pt x="8957" y="4542"/>
                  </a:lnTo>
                  <a:cubicBezTo>
                    <a:pt x="9016" y="4551"/>
                    <a:pt x="9075" y="4560"/>
                    <a:pt x="9138" y="4572"/>
                  </a:cubicBezTo>
                  <a:lnTo>
                    <a:pt x="9147" y="4513"/>
                  </a:lnTo>
                  <a:cubicBezTo>
                    <a:pt x="9084" y="4501"/>
                    <a:pt x="9025" y="4492"/>
                    <a:pt x="8966" y="4483"/>
                  </a:cubicBezTo>
                  <a:close/>
                  <a:moveTo>
                    <a:pt x="6312" y="4462"/>
                  </a:moveTo>
                  <a:cubicBezTo>
                    <a:pt x="6256" y="4489"/>
                    <a:pt x="6202" y="4516"/>
                    <a:pt x="6149" y="4545"/>
                  </a:cubicBezTo>
                  <a:lnTo>
                    <a:pt x="6176" y="4599"/>
                  </a:lnTo>
                  <a:cubicBezTo>
                    <a:pt x="6229" y="4569"/>
                    <a:pt x="6283" y="4542"/>
                    <a:pt x="6339" y="4519"/>
                  </a:cubicBezTo>
                  <a:lnTo>
                    <a:pt x="6312" y="4462"/>
                  </a:lnTo>
                  <a:close/>
                  <a:moveTo>
                    <a:pt x="9324" y="4539"/>
                  </a:moveTo>
                  <a:lnTo>
                    <a:pt x="9316" y="4602"/>
                  </a:lnTo>
                  <a:lnTo>
                    <a:pt x="9493" y="4631"/>
                  </a:lnTo>
                  <a:lnTo>
                    <a:pt x="9505" y="4572"/>
                  </a:lnTo>
                  <a:lnTo>
                    <a:pt x="9324" y="4539"/>
                  </a:lnTo>
                  <a:close/>
                  <a:moveTo>
                    <a:pt x="21465" y="4424"/>
                  </a:moveTo>
                  <a:lnTo>
                    <a:pt x="21421" y="4465"/>
                  </a:lnTo>
                  <a:cubicBezTo>
                    <a:pt x="21462" y="4510"/>
                    <a:pt x="21504" y="4554"/>
                    <a:pt x="21545" y="4599"/>
                  </a:cubicBezTo>
                  <a:lnTo>
                    <a:pt x="21577" y="4570"/>
                  </a:lnTo>
                  <a:lnTo>
                    <a:pt x="21577" y="4570"/>
                  </a:lnTo>
                  <a:cubicBezTo>
                    <a:pt x="21582" y="4591"/>
                    <a:pt x="21588" y="4612"/>
                    <a:pt x="21593" y="4634"/>
                  </a:cubicBezTo>
                  <a:lnTo>
                    <a:pt x="21652" y="4617"/>
                  </a:lnTo>
                  <a:cubicBezTo>
                    <a:pt x="21634" y="4557"/>
                    <a:pt x="21620" y="4498"/>
                    <a:pt x="21605" y="4442"/>
                  </a:cubicBezTo>
                  <a:lnTo>
                    <a:pt x="21548" y="4456"/>
                  </a:lnTo>
                  <a:cubicBezTo>
                    <a:pt x="21554" y="4481"/>
                    <a:pt x="21560" y="4507"/>
                    <a:pt x="21567" y="4532"/>
                  </a:cubicBezTo>
                  <a:lnTo>
                    <a:pt x="21567" y="4532"/>
                  </a:lnTo>
                  <a:cubicBezTo>
                    <a:pt x="21533" y="4496"/>
                    <a:pt x="21499" y="4460"/>
                    <a:pt x="21465" y="4424"/>
                  </a:cubicBezTo>
                  <a:close/>
                  <a:moveTo>
                    <a:pt x="13348" y="4495"/>
                  </a:moveTo>
                  <a:cubicBezTo>
                    <a:pt x="13330" y="4551"/>
                    <a:pt x="13312" y="4611"/>
                    <a:pt x="13294" y="4667"/>
                  </a:cubicBezTo>
                  <a:lnTo>
                    <a:pt x="13351" y="4685"/>
                  </a:lnTo>
                  <a:lnTo>
                    <a:pt x="13354" y="4685"/>
                  </a:lnTo>
                  <a:cubicBezTo>
                    <a:pt x="13371" y="4628"/>
                    <a:pt x="13389" y="4572"/>
                    <a:pt x="13407" y="4513"/>
                  </a:cubicBezTo>
                  <a:lnTo>
                    <a:pt x="13348" y="4495"/>
                  </a:lnTo>
                  <a:close/>
                  <a:moveTo>
                    <a:pt x="9686" y="4605"/>
                  </a:moveTo>
                  <a:lnTo>
                    <a:pt x="9674" y="4664"/>
                  </a:lnTo>
                  <a:lnTo>
                    <a:pt x="9852" y="4697"/>
                  </a:lnTo>
                  <a:lnTo>
                    <a:pt x="9864" y="4637"/>
                  </a:lnTo>
                  <a:lnTo>
                    <a:pt x="9686" y="4605"/>
                  </a:lnTo>
                  <a:close/>
                  <a:moveTo>
                    <a:pt x="21471" y="4658"/>
                  </a:moveTo>
                  <a:lnTo>
                    <a:pt x="21296" y="4706"/>
                  </a:lnTo>
                  <a:lnTo>
                    <a:pt x="21311" y="4765"/>
                  </a:lnTo>
                  <a:lnTo>
                    <a:pt x="21314" y="4762"/>
                  </a:lnTo>
                  <a:cubicBezTo>
                    <a:pt x="21371" y="4747"/>
                    <a:pt x="21430" y="4732"/>
                    <a:pt x="21486" y="4717"/>
                  </a:cubicBezTo>
                  <a:lnTo>
                    <a:pt x="21471" y="4658"/>
                  </a:lnTo>
                  <a:close/>
                  <a:moveTo>
                    <a:pt x="10042" y="4670"/>
                  </a:moveTo>
                  <a:lnTo>
                    <a:pt x="10030" y="4729"/>
                  </a:lnTo>
                  <a:lnTo>
                    <a:pt x="10208" y="4768"/>
                  </a:lnTo>
                  <a:lnTo>
                    <a:pt x="10220" y="4708"/>
                  </a:lnTo>
                  <a:lnTo>
                    <a:pt x="10042" y="4670"/>
                  </a:lnTo>
                  <a:close/>
                  <a:moveTo>
                    <a:pt x="5989" y="4634"/>
                  </a:moveTo>
                  <a:cubicBezTo>
                    <a:pt x="5936" y="4664"/>
                    <a:pt x="5882" y="4697"/>
                    <a:pt x="5832" y="4729"/>
                  </a:cubicBezTo>
                  <a:lnTo>
                    <a:pt x="5864" y="4780"/>
                  </a:lnTo>
                  <a:lnTo>
                    <a:pt x="5864" y="4783"/>
                  </a:lnTo>
                  <a:cubicBezTo>
                    <a:pt x="5915" y="4750"/>
                    <a:pt x="5965" y="4717"/>
                    <a:pt x="6019" y="4685"/>
                  </a:cubicBezTo>
                  <a:lnTo>
                    <a:pt x="5989" y="4634"/>
                  </a:lnTo>
                  <a:close/>
                  <a:moveTo>
                    <a:pt x="10398" y="4744"/>
                  </a:moveTo>
                  <a:lnTo>
                    <a:pt x="10386" y="4803"/>
                  </a:lnTo>
                  <a:lnTo>
                    <a:pt x="10561" y="4845"/>
                  </a:lnTo>
                  <a:lnTo>
                    <a:pt x="10576" y="4786"/>
                  </a:lnTo>
                  <a:lnTo>
                    <a:pt x="10398" y="4744"/>
                  </a:lnTo>
                  <a:close/>
                  <a:moveTo>
                    <a:pt x="21720" y="4679"/>
                  </a:moveTo>
                  <a:lnTo>
                    <a:pt x="21679" y="4726"/>
                  </a:lnTo>
                  <a:cubicBezTo>
                    <a:pt x="21726" y="4765"/>
                    <a:pt x="21774" y="4803"/>
                    <a:pt x="21815" y="4845"/>
                  </a:cubicBezTo>
                  <a:lnTo>
                    <a:pt x="21857" y="4800"/>
                  </a:lnTo>
                  <a:cubicBezTo>
                    <a:pt x="21812" y="4759"/>
                    <a:pt x="21768" y="4717"/>
                    <a:pt x="21720" y="4679"/>
                  </a:cubicBezTo>
                  <a:close/>
                  <a:moveTo>
                    <a:pt x="21119" y="4756"/>
                  </a:moveTo>
                  <a:lnTo>
                    <a:pt x="20944" y="4803"/>
                  </a:lnTo>
                  <a:lnTo>
                    <a:pt x="20961" y="4863"/>
                  </a:lnTo>
                  <a:lnTo>
                    <a:pt x="21136" y="4812"/>
                  </a:lnTo>
                  <a:lnTo>
                    <a:pt x="21119" y="4756"/>
                  </a:lnTo>
                  <a:close/>
                  <a:moveTo>
                    <a:pt x="10753" y="4824"/>
                  </a:moveTo>
                  <a:lnTo>
                    <a:pt x="10739" y="4883"/>
                  </a:lnTo>
                  <a:cubicBezTo>
                    <a:pt x="10798" y="4898"/>
                    <a:pt x="10857" y="4913"/>
                    <a:pt x="10917" y="4925"/>
                  </a:cubicBezTo>
                  <a:lnTo>
                    <a:pt x="10928" y="4866"/>
                  </a:lnTo>
                  <a:lnTo>
                    <a:pt x="10753" y="4824"/>
                  </a:lnTo>
                  <a:close/>
                  <a:moveTo>
                    <a:pt x="20769" y="4857"/>
                  </a:moveTo>
                  <a:lnTo>
                    <a:pt x="20594" y="4907"/>
                  </a:lnTo>
                  <a:lnTo>
                    <a:pt x="20612" y="4966"/>
                  </a:lnTo>
                  <a:lnTo>
                    <a:pt x="20786" y="4913"/>
                  </a:lnTo>
                  <a:lnTo>
                    <a:pt x="20769" y="4857"/>
                  </a:lnTo>
                  <a:close/>
                  <a:moveTo>
                    <a:pt x="5681" y="4836"/>
                  </a:moveTo>
                  <a:cubicBezTo>
                    <a:pt x="5633" y="4872"/>
                    <a:pt x="5583" y="4910"/>
                    <a:pt x="5538" y="4949"/>
                  </a:cubicBezTo>
                  <a:lnTo>
                    <a:pt x="5577" y="4996"/>
                  </a:lnTo>
                  <a:cubicBezTo>
                    <a:pt x="5621" y="4958"/>
                    <a:pt x="5669" y="4922"/>
                    <a:pt x="5719" y="4883"/>
                  </a:cubicBezTo>
                  <a:lnTo>
                    <a:pt x="5681" y="4836"/>
                  </a:lnTo>
                  <a:close/>
                  <a:moveTo>
                    <a:pt x="11106" y="4910"/>
                  </a:moveTo>
                  <a:lnTo>
                    <a:pt x="11091" y="4969"/>
                  </a:lnTo>
                  <a:lnTo>
                    <a:pt x="11266" y="5014"/>
                  </a:lnTo>
                  <a:lnTo>
                    <a:pt x="11281" y="4955"/>
                  </a:lnTo>
                  <a:lnTo>
                    <a:pt x="11106" y="4910"/>
                  </a:lnTo>
                  <a:close/>
                  <a:moveTo>
                    <a:pt x="13238" y="4842"/>
                  </a:moveTo>
                  <a:cubicBezTo>
                    <a:pt x="13220" y="4901"/>
                    <a:pt x="13205" y="4958"/>
                    <a:pt x="13188" y="5017"/>
                  </a:cubicBezTo>
                  <a:lnTo>
                    <a:pt x="13247" y="5035"/>
                  </a:lnTo>
                  <a:cubicBezTo>
                    <a:pt x="13265" y="4975"/>
                    <a:pt x="13282" y="4916"/>
                    <a:pt x="13297" y="4860"/>
                  </a:cubicBezTo>
                  <a:lnTo>
                    <a:pt x="13238" y="4842"/>
                  </a:lnTo>
                  <a:close/>
                  <a:moveTo>
                    <a:pt x="20422" y="4963"/>
                  </a:moveTo>
                  <a:lnTo>
                    <a:pt x="20247" y="5017"/>
                  </a:lnTo>
                  <a:lnTo>
                    <a:pt x="20265" y="5076"/>
                  </a:lnTo>
                  <a:lnTo>
                    <a:pt x="20268" y="5073"/>
                  </a:lnTo>
                  <a:cubicBezTo>
                    <a:pt x="20327" y="5052"/>
                    <a:pt x="20383" y="5035"/>
                    <a:pt x="20440" y="5020"/>
                  </a:cubicBezTo>
                  <a:lnTo>
                    <a:pt x="20422" y="4963"/>
                  </a:lnTo>
                  <a:close/>
                  <a:moveTo>
                    <a:pt x="21990" y="4925"/>
                  </a:moveTo>
                  <a:lnTo>
                    <a:pt x="21949" y="4969"/>
                  </a:lnTo>
                  <a:cubicBezTo>
                    <a:pt x="21990" y="5011"/>
                    <a:pt x="22032" y="5055"/>
                    <a:pt x="22073" y="5100"/>
                  </a:cubicBezTo>
                  <a:lnTo>
                    <a:pt x="22118" y="5058"/>
                  </a:lnTo>
                  <a:cubicBezTo>
                    <a:pt x="22076" y="5014"/>
                    <a:pt x="22035" y="4969"/>
                    <a:pt x="21990" y="4925"/>
                  </a:cubicBezTo>
                  <a:close/>
                  <a:moveTo>
                    <a:pt x="11456" y="5002"/>
                  </a:moveTo>
                  <a:lnTo>
                    <a:pt x="11441" y="5061"/>
                  </a:lnTo>
                  <a:cubicBezTo>
                    <a:pt x="11501" y="5076"/>
                    <a:pt x="11557" y="5094"/>
                    <a:pt x="11616" y="5109"/>
                  </a:cubicBezTo>
                  <a:lnTo>
                    <a:pt x="11631" y="5052"/>
                  </a:lnTo>
                  <a:cubicBezTo>
                    <a:pt x="11575" y="5035"/>
                    <a:pt x="11515" y="5020"/>
                    <a:pt x="11456" y="5002"/>
                  </a:cubicBezTo>
                  <a:close/>
                  <a:moveTo>
                    <a:pt x="20075" y="5076"/>
                  </a:moveTo>
                  <a:lnTo>
                    <a:pt x="19900" y="5132"/>
                  </a:lnTo>
                  <a:lnTo>
                    <a:pt x="19921" y="5192"/>
                  </a:lnTo>
                  <a:lnTo>
                    <a:pt x="19924" y="5189"/>
                  </a:lnTo>
                  <a:cubicBezTo>
                    <a:pt x="19980" y="5168"/>
                    <a:pt x="20039" y="5147"/>
                    <a:pt x="20093" y="5132"/>
                  </a:cubicBezTo>
                  <a:lnTo>
                    <a:pt x="20075" y="5076"/>
                  </a:lnTo>
                  <a:close/>
                  <a:moveTo>
                    <a:pt x="11806" y="5100"/>
                  </a:moveTo>
                  <a:lnTo>
                    <a:pt x="11791" y="5159"/>
                  </a:lnTo>
                  <a:cubicBezTo>
                    <a:pt x="11848" y="5174"/>
                    <a:pt x="11907" y="5192"/>
                    <a:pt x="11963" y="5210"/>
                  </a:cubicBezTo>
                  <a:lnTo>
                    <a:pt x="11981" y="5150"/>
                  </a:lnTo>
                  <a:cubicBezTo>
                    <a:pt x="11925" y="5135"/>
                    <a:pt x="11865" y="5118"/>
                    <a:pt x="11806" y="5100"/>
                  </a:cubicBezTo>
                  <a:close/>
                  <a:moveTo>
                    <a:pt x="5399" y="5070"/>
                  </a:moveTo>
                  <a:cubicBezTo>
                    <a:pt x="5358" y="5115"/>
                    <a:pt x="5313" y="5156"/>
                    <a:pt x="5272" y="5201"/>
                  </a:cubicBezTo>
                  <a:lnTo>
                    <a:pt x="5316" y="5242"/>
                  </a:lnTo>
                  <a:cubicBezTo>
                    <a:pt x="5355" y="5201"/>
                    <a:pt x="5399" y="5156"/>
                    <a:pt x="5443" y="5115"/>
                  </a:cubicBezTo>
                  <a:lnTo>
                    <a:pt x="5399" y="5070"/>
                  </a:lnTo>
                  <a:close/>
                  <a:moveTo>
                    <a:pt x="19728" y="5195"/>
                  </a:moveTo>
                  <a:lnTo>
                    <a:pt x="19559" y="5254"/>
                  </a:lnTo>
                  <a:lnTo>
                    <a:pt x="19580" y="5313"/>
                  </a:lnTo>
                  <a:lnTo>
                    <a:pt x="19583" y="5310"/>
                  </a:lnTo>
                  <a:cubicBezTo>
                    <a:pt x="19636" y="5290"/>
                    <a:pt x="19695" y="5269"/>
                    <a:pt x="19749" y="5251"/>
                  </a:cubicBezTo>
                  <a:lnTo>
                    <a:pt x="19728" y="5195"/>
                  </a:lnTo>
                  <a:close/>
                  <a:moveTo>
                    <a:pt x="12156" y="5204"/>
                  </a:moveTo>
                  <a:lnTo>
                    <a:pt x="12138" y="5263"/>
                  </a:lnTo>
                  <a:lnTo>
                    <a:pt x="12310" y="5316"/>
                  </a:lnTo>
                  <a:lnTo>
                    <a:pt x="12331" y="5260"/>
                  </a:lnTo>
                  <a:lnTo>
                    <a:pt x="12156" y="5204"/>
                  </a:lnTo>
                  <a:close/>
                  <a:moveTo>
                    <a:pt x="22242" y="5198"/>
                  </a:moveTo>
                  <a:lnTo>
                    <a:pt x="22195" y="5236"/>
                  </a:lnTo>
                  <a:cubicBezTo>
                    <a:pt x="22236" y="5281"/>
                    <a:pt x="22272" y="5328"/>
                    <a:pt x="22310" y="5376"/>
                  </a:cubicBezTo>
                  <a:lnTo>
                    <a:pt x="22358" y="5337"/>
                  </a:lnTo>
                  <a:cubicBezTo>
                    <a:pt x="22319" y="5290"/>
                    <a:pt x="22281" y="5242"/>
                    <a:pt x="22242" y="5198"/>
                  </a:cubicBezTo>
                  <a:close/>
                  <a:moveTo>
                    <a:pt x="13137" y="5192"/>
                  </a:moveTo>
                  <a:cubicBezTo>
                    <a:pt x="13119" y="5251"/>
                    <a:pt x="13105" y="5307"/>
                    <a:pt x="13087" y="5367"/>
                  </a:cubicBezTo>
                  <a:lnTo>
                    <a:pt x="13146" y="5382"/>
                  </a:lnTo>
                  <a:lnTo>
                    <a:pt x="13149" y="5382"/>
                  </a:lnTo>
                  <a:cubicBezTo>
                    <a:pt x="13164" y="5325"/>
                    <a:pt x="13179" y="5266"/>
                    <a:pt x="13197" y="5207"/>
                  </a:cubicBezTo>
                  <a:lnTo>
                    <a:pt x="13137" y="5192"/>
                  </a:lnTo>
                  <a:close/>
                  <a:moveTo>
                    <a:pt x="12503" y="5316"/>
                  </a:moveTo>
                  <a:lnTo>
                    <a:pt x="12482" y="5373"/>
                  </a:lnTo>
                  <a:lnTo>
                    <a:pt x="12657" y="5429"/>
                  </a:lnTo>
                  <a:lnTo>
                    <a:pt x="12675" y="5373"/>
                  </a:lnTo>
                  <a:lnTo>
                    <a:pt x="12503" y="5316"/>
                  </a:lnTo>
                  <a:close/>
                  <a:moveTo>
                    <a:pt x="19387" y="5319"/>
                  </a:moveTo>
                  <a:cubicBezTo>
                    <a:pt x="19331" y="5340"/>
                    <a:pt x="19271" y="5361"/>
                    <a:pt x="19215" y="5384"/>
                  </a:cubicBezTo>
                  <a:lnTo>
                    <a:pt x="19239" y="5441"/>
                  </a:lnTo>
                  <a:lnTo>
                    <a:pt x="19408" y="5376"/>
                  </a:lnTo>
                  <a:lnTo>
                    <a:pt x="19387" y="5319"/>
                  </a:lnTo>
                  <a:close/>
                  <a:moveTo>
                    <a:pt x="5150" y="5340"/>
                  </a:moveTo>
                  <a:cubicBezTo>
                    <a:pt x="5108" y="5387"/>
                    <a:pt x="5073" y="5435"/>
                    <a:pt x="5034" y="5485"/>
                  </a:cubicBezTo>
                  <a:lnTo>
                    <a:pt x="5085" y="5521"/>
                  </a:lnTo>
                  <a:lnTo>
                    <a:pt x="5082" y="5518"/>
                  </a:lnTo>
                  <a:cubicBezTo>
                    <a:pt x="5117" y="5470"/>
                    <a:pt x="5156" y="5423"/>
                    <a:pt x="5194" y="5379"/>
                  </a:cubicBezTo>
                  <a:lnTo>
                    <a:pt x="5150" y="5340"/>
                  </a:lnTo>
                  <a:close/>
                  <a:moveTo>
                    <a:pt x="12847" y="5432"/>
                  </a:moveTo>
                  <a:lnTo>
                    <a:pt x="12826" y="5488"/>
                  </a:lnTo>
                  <a:cubicBezTo>
                    <a:pt x="12885" y="5509"/>
                    <a:pt x="12942" y="5530"/>
                    <a:pt x="12998" y="5550"/>
                  </a:cubicBezTo>
                  <a:lnTo>
                    <a:pt x="13019" y="5491"/>
                  </a:lnTo>
                  <a:lnTo>
                    <a:pt x="12847" y="5432"/>
                  </a:lnTo>
                  <a:close/>
                  <a:moveTo>
                    <a:pt x="19046" y="5450"/>
                  </a:moveTo>
                  <a:cubicBezTo>
                    <a:pt x="18990" y="5470"/>
                    <a:pt x="18933" y="5494"/>
                    <a:pt x="18877" y="5518"/>
                  </a:cubicBezTo>
                  <a:lnTo>
                    <a:pt x="18901" y="5574"/>
                  </a:lnTo>
                  <a:lnTo>
                    <a:pt x="18904" y="5571"/>
                  </a:lnTo>
                  <a:cubicBezTo>
                    <a:pt x="18960" y="5548"/>
                    <a:pt x="19014" y="5527"/>
                    <a:pt x="19070" y="5506"/>
                  </a:cubicBezTo>
                  <a:lnTo>
                    <a:pt x="19046" y="5450"/>
                  </a:lnTo>
                  <a:close/>
                  <a:moveTo>
                    <a:pt x="22468" y="5485"/>
                  </a:moveTo>
                  <a:lnTo>
                    <a:pt x="22417" y="5521"/>
                  </a:lnTo>
                  <a:cubicBezTo>
                    <a:pt x="22453" y="5568"/>
                    <a:pt x="22485" y="5619"/>
                    <a:pt x="22518" y="5669"/>
                  </a:cubicBezTo>
                  <a:lnTo>
                    <a:pt x="22568" y="5639"/>
                  </a:lnTo>
                  <a:cubicBezTo>
                    <a:pt x="22536" y="5589"/>
                    <a:pt x="22503" y="5536"/>
                    <a:pt x="22468" y="5485"/>
                  </a:cubicBezTo>
                  <a:close/>
                  <a:moveTo>
                    <a:pt x="13191" y="5556"/>
                  </a:moveTo>
                  <a:lnTo>
                    <a:pt x="13170" y="5613"/>
                  </a:lnTo>
                  <a:lnTo>
                    <a:pt x="13339" y="5675"/>
                  </a:lnTo>
                  <a:lnTo>
                    <a:pt x="13360" y="5619"/>
                  </a:lnTo>
                  <a:cubicBezTo>
                    <a:pt x="13303" y="5598"/>
                    <a:pt x="13247" y="5577"/>
                    <a:pt x="13191" y="5556"/>
                  </a:cubicBezTo>
                  <a:close/>
                  <a:moveTo>
                    <a:pt x="18711" y="5586"/>
                  </a:moveTo>
                  <a:lnTo>
                    <a:pt x="18542" y="5657"/>
                  </a:lnTo>
                  <a:lnTo>
                    <a:pt x="18566" y="5714"/>
                  </a:lnTo>
                  <a:lnTo>
                    <a:pt x="18569" y="5714"/>
                  </a:lnTo>
                  <a:cubicBezTo>
                    <a:pt x="18622" y="5687"/>
                    <a:pt x="18678" y="5663"/>
                    <a:pt x="18735" y="5642"/>
                  </a:cubicBezTo>
                  <a:lnTo>
                    <a:pt x="18711" y="5586"/>
                  </a:lnTo>
                  <a:close/>
                  <a:moveTo>
                    <a:pt x="13042" y="5542"/>
                  </a:moveTo>
                  <a:cubicBezTo>
                    <a:pt x="13025" y="5601"/>
                    <a:pt x="13010" y="5660"/>
                    <a:pt x="12995" y="5719"/>
                  </a:cubicBezTo>
                  <a:lnTo>
                    <a:pt x="13054" y="5734"/>
                  </a:lnTo>
                  <a:lnTo>
                    <a:pt x="13057" y="5734"/>
                  </a:lnTo>
                  <a:cubicBezTo>
                    <a:pt x="13072" y="5675"/>
                    <a:pt x="13087" y="5616"/>
                    <a:pt x="13099" y="5559"/>
                  </a:cubicBezTo>
                  <a:lnTo>
                    <a:pt x="13042" y="5542"/>
                  </a:lnTo>
                  <a:close/>
                  <a:moveTo>
                    <a:pt x="13529" y="5684"/>
                  </a:moveTo>
                  <a:lnTo>
                    <a:pt x="13508" y="5740"/>
                  </a:lnTo>
                  <a:lnTo>
                    <a:pt x="13677" y="5808"/>
                  </a:lnTo>
                  <a:lnTo>
                    <a:pt x="13701" y="5752"/>
                  </a:lnTo>
                  <a:lnTo>
                    <a:pt x="13529" y="5684"/>
                  </a:lnTo>
                  <a:close/>
                  <a:moveTo>
                    <a:pt x="4931" y="5634"/>
                  </a:moveTo>
                  <a:cubicBezTo>
                    <a:pt x="4895" y="5684"/>
                    <a:pt x="4862" y="5737"/>
                    <a:pt x="4833" y="5791"/>
                  </a:cubicBezTo>
                  <a:lnTo>
                    <a:pt x="4883" y="5820"/>
                  </a:lnTo>
                  <a:cubicBezTo>
                    <a:pt x="4913" y="5767"/>
                    <a:pt x="4945" y="5717"/>
                    <a:pt x="4981" y="5669"/>
                  </a:cubicBezTo>
                  <a:lnTo>
                    <a:pt x="4931" y="5634"/>
                  </a:lnTo>
                  <a:close/>
                  <a:moveTo>
                    <a:pt x="18373" y="5731"/>
                  </a:moveTo>
                  <a:cubicBezTo>
                    <a:pt x="18320" y="5758"/>
                    <a:pt x="18263" y="5782"/>
                    <a:pt x="18207" y="5805"/>
                  </a:cubicBezTo>
                  <a:lnTo>
                    <a:pt x="18234" y="5862"/>
                  </a:lnTo>
                  <a:lnTo>
                    <a:pt x="18234" y="5859"/>
                  </a:lnTo>
                  <a:cubicBezTo>
                    <a:pt x="18290" y="5832"/>
                    <a:pt x="18346" y="5808"/>
                    <a:pt x="18400" y="5788"/>
                  </a:cubicBezTo>
                  <a:lnTo>
                    <a:pt x="18373" y="5731"/>
                  </a:lnTo>
                  <a:close/>
                  <a:moveTo>
                    <a:pt x="13867" y="5820"/>
                  </a:moveTo>
                  <a:lnTo>
                    <a:pt x="13846" y="5877"/>
                  </a:lnTo>
                  <a:lnTo>
                    <a:pt x="14012" y="5948"/>
                  </a:lnTo>
                  <a:lnTo>
                    <a:pt x="14036" y="5891"/>
                  </a:lnTo>
                  <a:cubicBezTo>
                    <a:pt x="13979" y="5868"/>
                    <a:pt x="13923" y="5844"/>
                    <a:pt x="13867" y="5820"/>
                  </a:cubicBezTo>
                  <a:close/>
                  <a:moveTo>
                    <a:pt x="22663" y="5794"/>
                  </a:moveTo>
                  <a:lnTo>
                    <a:pt x="22610" y="5823"/>
                  </a:lnTo>
                  <a:cubicBezTo>
                    <a:pt x="22639" y="5877"/>
                    <a:pt x="22669" y="5930"/>
                    <a:pt x="22696" y="5983"/>
                  </a:cubicBezTo>
                  <a:lnTo>
                    <a:pt x="22749" y="5957"/>
                  </a:lnTo>
                  <a:cubicBezTo>
                    <a:pt x="22722" y="5900"/>
                    <a:pt x="22693" y="5847"/>
                    <a:pt x="22663" y="5794"/>
                  </a:cubicBezTo>
                  <a:close/>
                  <a:moveTo>
                    <a:pt x="18041" y="5883"/>
                  </a:moveTo>
                  <a:lnTo>
                    <a:pt x="17878" y="5960"/>
                  </a:lnTo>
                  <a:lnTo>
                    <a:pt x="17905" y="6016"/>
                  </a:lnTo>
                  <a:lnTo>
                    <a:pt x="18068" y="5939"/>
                  </a:lnTo>
                  <a:lnTo>
                    <a:pt x="18041" y="5883"/>
                  </a:lnTo>
                  <a:close/>
                  <a:moveTo>
                    <a:pt x="12953" y="5897"/>
                  </a:moveTo>
                  <a:cubicBezTo>
                    <a:pt x="12939" y="5957"/>
                    <a:pt x="12924" y="6016"/>
                    <a:pt x="12912" y="6075"/>
                  </a:cubicBezTo>
                  <a:lnTo>
                    <a:pt x="12971" y="6087"/>
                  </a:lnTo>
                  <a:cubicBezTo>
                    <a:pt x="12986" y="6028"/>
                    <a:pt x="12998" y="5969"/>
                    <a:pt x="13013" y="5909"/>
                  </a:cubicBezTo>
                  <a:lnTo>
                    <a:pt x="12953" y="5897"/>
                  </a:lnTo>
                  <a:close/>
                  <a:moveTo>
                    <a:pt x="14205" y="5966"/>
                  </a:moveTo>
                  <a:lnTo>
                    <a:pt x="14178" y="6019"/>
                  </a:lnTo>
                  <a:lnTo>
                    <a:pt x="14344" y="6093"/>
                  </a:lnTo>
                  <a:lnTo>
                    <a:pt x="14371" y="6040"/>
                  </a:lnTo>
                  <a:cubicBezTo>
                    <a:pt x="14314" y="6013"/>
                    <a:pt x="14258" y="5989"/>
                    <a:pt x="14205" y="5966"/>
                  </a:cubicBezTo>
                  <a:close/>
                  <a:moveTo>
                    <a:pt x="4744" y="5951"/>
                  </a:moveTo>
                  <a:cubicBezTo>
                    <a:pt x="4717" y="6004"/>
                    <a:pt x="4687" y="6060"/>
                    <a:pt x="4664" y="6117"/>
                  </a:cubicBezTo>
                  <a:lnTo>
                    <a:pt x="4718" y="6139"/>
                  </a:lnTo>
                  <a:lnTo>
                    <a:pt x="4718" y="6139"/>
                  </a:lnTo>
                  <a:cubicBezTo>
                    <a:pt x="4741" y="6083"/>
                    <a:pt x="4768" y="6030"/>
                    <a:pt x="4797" y="5977"/>
                  </a:cubicBezTo>
                  <a:lnTo>
                    <a:pt x="4744" y="5951"/>
                  </a:lnTo>
                  <a:close/>
                  <a:moveTo>
                    <a:pt x="4718" y="6139"/>
                  </a:moveTo>
                  <a:cubicBezTo>
                    <a:pt x="4717" y="6140"/>
                    <a:pt x="4717" y="6140"/>
                    <a:pt x="4717" y="6140"/>
                  </a:cubicBezTo>
                  <a:lnTo>
                    <a:pt x="4720" y="6140"/>
                  </a:lnTo>
                  <a:lnTo>
                    <a:pt x="4718" y="6139"/>
                  </a:lnTo>
                  <a:close/>
                  <a:moveTo>
                    <a:pt x="17712" y="6040"/>
                  </a:moveTo>
                  <a:cubicBezTo>
                    <a:pt x="17659" y="6066"/>
                    <a:pt x="17605" y="6093"/>
                    <a:pt x="17549" y="6120"/>
                  </a:cubicBezTo>
                  <a:lnTo>
                    <a:pt x="17579" y="6176"/>
                  </a:lnTo>
                  <a:lnTo>
                    <a:pt x="17739" y="6093"/>
                  </a:lnTo>
                  <a:lnTo>
                    <a:pt x="17712" y="6040"/>
                  </a:lnTo>
                  <a:close/>
                  <a:moveTo>
                    <a:pt x="14537" y="6114"/>
                  </a:moveTo>
                  <a:lnTo>
                    <a:pt x="14510" y="6170"/>
                  </a:lnTo>
                  <a:cubicBezTo>
                    <a:pt x="14566" y="6194"/>
                    <a:pt x="14620" y="6221"/>
                    <a:pt x="14676" y="6247"/>
                  </a:cubicBezTo>
                  <a:lnTo>
                    <a:pt x="14703" y="6191"/>
                  </a:lnTo>
                  <a:lnTo>
                    <a:pt x="14537" y="6114"/>
                  </a:lnTo>
                  <a:close/>
                  <a:moveTo>
                    <a:pt x="22829" y="6123"/>
                  </a:moveTo>
                  <a:lnTo>
                    <a:pt x="22773" y="6146"/>
                  </a:lnTo>
                  <a:cubicBezTo>
                    <a:pt x="22797" y="6203"/>
                    <a:pt x="22820" y="6256"/>
                    <a:pt x="22841" y="6312"/>
                  </a:cubicBezTo>
                  <a:lnTo>
                    <a:pt x="22897" y="6292"/>
                  </a:lnTo>
                  <a:cubicBezTo>
                    <a:pt x="22877" y="6235"/>
                    <a:pt x="22853" y="6179"/>
                    <a:pt x="22829" y="6123"/>
                  </a:cubicBezTo>
                  <a:close/>
                  <a:moveTo>
                    <a:pt x="17389" y="6203"/>
                  </a:moveTo>
                  <a:cubicBezTo>
                    <a:pt x="17332" y="6232"/>
                    <a:pt x="17279" y="6259"/>
                    <a:pt x="17226" y="6289"/>
                  </a:cubicBezTo>
                  <a:lnTo>
                    <a:pt x="17255" y="6342"/>
                  </a:lnTo>
                  <a:lnTo>
                    <a:pt x="17255" y="6336"/>
                  </a:lnTo>
                  <a:cubicBezTo>
                    <a:pt x="17309" y="6309"/>
                    <a:pt x="17362" y="6283"/>
                    <a:pt x="17415" y="6256"/>
                  </a:cubicBezTo>
                  <a:lnTo>
                    <a:pt x="17389" y="6203"/>
                  </a:lnTo>
                  <a:close/>
                  <a:moveTo>
                    <a:pt x="14866" y="6271"/>
                  </a:moveTo>
                  <a:lnTo>
                    <a:pt x="14839" y="6324"/>
                  </a:lnTo>
                  <a:lnTo>
                    <a:pt x="15002" y="6407"/>
                  </a:lnTo>
                  <a:lnTo>
                    <a:pt x="15029" y="6351"/>
                  </a:lnTo>
                  <a:lnTo>
                    <a:pt x="14866" y="6271"/>
                  </a:lnTo>
                  <a:close/>
                  <a:moveTo>
                    <a:pt x="12870" y="6253"/>
                  </a:moveTo>
                  <a:cubicBezTo>
                    <a:pt x="12859" y="6312"/>
                    <a:pt x="12847" y="6372"/>
                    <a:pt x="12832" y="6431"/>
                  </a:cubicBezTo>
                  <a:lnTo>
                    <a:pt x="12891" y="6443"/>
                  </a:lnTo>
                  <a:lnTo>
                    <a:pt x="12894" y="6443"/>
                  </a:lnTo>
                  <a:cubicBezTo>
                    <a:pt x="12906" y="6384"/>
                    <a:pt x="12918" y="6324"/>
                    <a:pt x="12930" y="6265"/>
                  </a:cubicBezTo>
                  <a:lnTo>
                    <a:pt x="12870" y="6253"/>
                  </a:lnTo>
                  <a:close/>
                  <a:moveTo>
                    <a:pt x="4593" y="6286"/>
                  </a:moveTo>
                  <a:cubicBezTo>
                    <a:pt x="4569" y="6339"/>
                    <a:pt x="4548" y="6398"/>
                    <a:pt x="4527" y="6458"/>
                  </a:cubicBezTo>
                  <a:lnTo>
                    <a:pt x="4584" y="6475"/>
                  </a:lnTo>
                  <a:lnTo>
                    <a:pt x="4584" y="6475"/>
                  </a:lnTo>
                  <a:cubicBezTo>
                    <a:pt x="4605" y="6416"/>
                    <a:pt x="4625" y="6360"/>
                    <a:pt x="4649" y="6307"/>
                  </a:cubicBezTo>
                  <a:lnTo>
                    <a:pt x="4593" y="6286"/>
                  </a:lnTo>
                  <a:close/>
                  <a:moveTo>
                    <a:pt x="4584" y="6475"/>
                  </a:moveTo>
                  <a:lnTo>
                    <a:pt x="4584" y="6475"/>
                  </a:lnTo>
                  <a:cubicBezTo>
                    <a:pt x="4584" y="6475"/>
                    <a:pt x="4584" y="6475"/>
                    <a:pt x="4584" y="6476"/>
                  </a:cubicBezTo>
                  <a:lnTo>
                    <a:pt x="4587" y="6476"/>
                  </a:lnTo>
                  <a:lnTo>
                    <a:pt x="4584" y="6475"/>
                  </a:lnTo>
                  <a:close/>
                  <a:moveTo>
                    <a:pt x="17066" y="6375"/>
                  </a:moveTo>
                  <a:cubicBezTo>
                    <a:pt x="17012" y="6401"/>
                    <a:pt x="16959" y="6431"/>
                    <a:pt x="16906" y="6461"/>
                  </a:cubicBezTo>
                  <a:lnTo>
                    <a:pt x="16935" y="6514"/>
                  </a:lnTo>
                  <a:lnTo>
                    <a:pt x="16935" y="6511"/>
                  </a:lnTo>
                  <a:cubicBezTo>
                    <a:pt x="16989" y="6481"/>
                    <a:pt x="17042" y="6455"/>
                    <a:pt x="17095" y="6428"/>
                  </a:cubicBezTo>
                  <a:lnTo>
                    <a:pt x="17066" y="6375"/>
                  </a:lnTo>
                  <a:close/>
                  <a:moveTo>
                    <a:pt x="15192" y="6434"/>
                  </a:moveTo>
                  <a:lnTo>
                    <a:pt x="15165" y="6487"/>
                  </a:lnTo>
                  <a:cubicBezTo>
                    <a:pt x="15219" y="6517"/>
                    <a:pt x="15272" y="6544"/>
                    <a:pt x="15325" y="6573"/>
                  </a:cubicBezTo>
                  <a:lnTo>
                    <a:pt x="15355" y="6517"/>
                  </a:lnTo>
                  <a:cubicBezTo>
                    <a:pt x="15299" y="6490"/>
                    <a:pt x="15245" y="6461"/>
                    <a:pt x="15192" y="6434"/>
                  </a:cubicBezTo>
                  <a:close/>
                  <a:moveTo>
                    <a:pt x="22960" y="6464"/>
                  </a:moveTo>
                  <a:lnTo>
                    <a:pt x="22900" y="6484"/>
                  </a:lnTo>
                  <a:cubicBezTo>
                    <a:pt x="22918" y="6541"/>
                    <a:pt x="22936" y="6600"/>
                    <a:pt x="22951" y="6656"/>
                  </a:cubicBezTo>
                  <a:lnTo>
                    <a:pt x="23010" y="6642"/>
                  </a:lnTo>
                  <a:cubicBezTo>
                    <a:pt x="22995" y="6582"/>
                    <a:pt x="22977" y="6523"/>
                    <a:pt x="22960" y="6464"/>
                  </a:cubicBezTo>
                  <a:close/>
                  <a:moveTo>
                    <a:pt x="16745" y="6550"/>
                  </a:moveTo>
                  <a:cubicBezTo>
                    <a:pt x="16692" y="6582"/>
                    <a:pt x="16642" y="6612"/>
                    <a:pt x="16588" y="6642"/>
                  </a:cubicBezTo>
                  <a:lnTo>
                    <a:pt x="16618" y="6695"/>
                  </a:lnTo>
                  <a:lnTo>
                    <a:pt x="16775" y="6603"/>
                  </a:lnTo>
                  <a:lnTo>
                    <a:pt x="16745" y="6550"/>
                  </a:lnTo>
                  <a:close/>
                  <a:moveTo>
                    <a:pt x="15515" y="6603"/>
                  </a:moveTo>
                  <a:lnTo>
                    <a:pt x="15485" y="6656"/>
                  </a:lnTo>
                  <a:lnTo>
                    <a:pt x="15645" y="6745"/>
                  </a:lnTo>
                  <a:lnTo>
                    <a:pt x="15675" y="6692"/>
                  </a:lnTo>
                  <a:cubicBezTo>
                    <a:pt x="15622" y="6662"/>
                    <a:pt x="15568" y="6633"/>
                    <a:pt x="15515" y="6603"/>
                  </a:cubicBezTo>
                  <a:close/>
                  <a:moveTo>
                    <a:pt x="12799" y="6609"/>
                  </a:moveTo>
                  <a:lnTo>
                    <a:pt x="12764" y="6787"/>
                  </a:lnTo>
                  <a:lnTo>
                    <a:pt x="12823" y="6799"/>
                  </a:lnTo>
                  <a:cubicBezTo>
                    <a:pt x="12835" y="6739"/>
                    <a:pt x="12847" y="6680"/>
                    <a:pt x="12859" y="6621"/>
                  </a:cubicBezTo>
                  <a:lnTo>
                    <a:pt x="12799" y="6609"/>
                  </a:lnTo>
                  <a:close/>
                  <a:moveTo>
                    <a:pt x="4471" y="6630"/>
                  </a:moveTo>
                  <a:cubicBezTo>
                    <a:pt x="4453" y="6689"/>
                    <a:pt x="4438" y="6748"/>
                    <a:pt x="4424" y="6808"/>
                  </a:cubicBezTo>
                  <a:lnTo>
                    <a:pt x="4480" y="6822"/>
                  </a:lnTo>
                  <a:lnTo>
                    <a:pt x="4480" y="6822"/>
                  </a:lnTo>
                  <a:cubicBezTo>
                    <a:pt x="4495" y="6763"/>
                    <a:pt x="4513" y="6704"/>
                    <a:pt x="4530" y="6647"/>
                  </a:cubicBezTo>
                  <a:lnTo>
                    <a:pt x="4471" y="6630"/>
                  </a:lnTo>
                  <a:close/>
                  <a:moveTo>
                    <a:pt x="4480" y="6822"/>
                  </a:moveTo>
                  <a:cubicBezTo>
                    <a:pt x="4480" y="6822"/>
                    <a:pt x="4480" y="6822"/>
                    <a:pt x="4480" y="6822"/>
                  </a:cubicBezTo>
                  <a:lnTo>
                    <a:pt x="4483" y="6822"/>
                  </a:lnTo>
                  <a:lnTo>
                    <a:pt x="4480" y="6822"/>
                  </a:lnTo>
                  <a:close/>
                  <a:moveTo>
                    <a:pt x="24896" y="6808"/>
                  </a:moveTo>
                  <a:lnTo>
                    <a:pt x="24896" y="6870"/>
                  </a:lnTo>
                  <a:cubicBezTo>
                    <a:pt x="24925" y="6868"/>
                    <a:pt x="24955" y="6868"/>
                    <a:pt x="24985" y="6868"/>
                  </a:cubicBezTo>
                  <a:cubicBezTo>
                    <a:pt x="25015" y="6868"/>
                    <a:pt x="25045" y="6868"/>
                    <a:pt x="25077" y="6870"/>
                  </a:cubicBezTo>
                  <a:lnTo>
                    <a:pt x="25080" y="6808"/>
                  </a:lnTo>
                  <a:close/>
                  <a:moveTo>
                    <a:pt x="16431" y="6733"/>
                  </a:moveTo>
                  <a:cubicBezTo>
                    <a:pt x="16378" y="6763"/>
                    <a:pt x="16327" y="6796"/>
                    <a:pt x="16277" y="6828"/>
                  </a:cubicBezTo>
                  <a:lnTo>
                    <a:pt x="16307" y="6879"/>
                  </a:lnTo>
                  <a:lnTo>
                    <a:pt x="16464" y="6787"/>
                  </a:lnTo>
                  <a:lnTo>
                    <a:pt x="16431" y="6733"/>
                  </a:lnTo>
                  <a:close/>
                  <a:moveTo>
                    <a:pt x="25263" y="6822"/>
                  </a:moveTo>
                  <a:lnTo>
                    <a:pt x="25254" y="6882"/>
                  </a:lnTo>
                  <a:cubicBezTo>
                    <a:pt x="25314" y="6888"/>
                    <a:pt x="25373" y="6897"/>
                    <a:pt x="25435" y="6905"/>
                  </a:cubicBezTo>
                  <a:lnTo>
                    <a:pt x="25444" y="6846"/>
                  </a:lnTo>
                  <a:cubicBezTo>
                    <a:pt x="25385" y="6837"/>
                    <a:pt x="25323" y="6828"/>
                    <a:pt x="25263" y="6822"/>
                  </a:cubicBezTo>
                  <a:close/>
                  <a:moveTo>
                    <a:pt x="24709" y="6819"/>
                  </a:moveTo>
                  <a:cubicBezTo>
                    <a:pt x="24650" y="6828"/>
                    <a:pt x="24587" y="6837"/>
                    <a:pt x="24528" y="6849"/>
                  </a:cubicBezTo>
                  <a:lnTo>
                    <a:pt x="24540" y="6908"/>
                  </a:lnTo>
                  <a:lnTo>
                    <a:pt x="24540" y="6911"/>
                  </a:lnTo>
                  <a:cubicBezTo>
                    <a:pt x="24596" y="6899"/>
                    <a:pt x="24656" y="6888"/>
                    <a:pt x="24718" y="6882"/>
                  </a:cubicBezTo>
                  <a:lnTo>
                    <a:pt x="24709" y="6819"/>
                  </a:lnTo>
                  <a:close/>
                  <a:moveTo>
                    <a:pt x="15835" y="6781"/>
                  </a:moveTo>
                  <a:lnTo>
                    <a:pt x="15806" y="6834"/>
                  </a:lnTo>
                  <a:cubicBezTo>
                    <a:pt x="15859" y="6864"/>
                    <a:pt x="15909" y="6894"/>
                    <a:pt x="15963" y="6923"/>
                  </a:cubicBezTo>
                  <a:lnTo>
                    <a:pt x="15992" y="6873"/>
                  </a:lnTo>
                  <a:cubicBezTo>
                    <a:pt x="15942" y="6840"/>
                    <a:pt x="15889" y="6811"/>
                    <a:pt x="15835" y="6781"/>
                  </a:cubicBezTo>
                  <a:close/>
                  <a:moveTo>
                    <a:pt x="23052" y="6819"/>
                  </a:moveTo>
                  <a:lnTo>
                    <a:pt x="22992" y="6831"/>
                  </a:lnTo>
                  <a:cubicBezTo>
                    <a:pt x="23004" y="6888"/>
                    <a:pt x="23016" y="6950"/>
                    <a:pt x="23025" y="7009"/>
                  </a:cubicBezTo>
                  <a:lnTo>
                    <a:pt x="23084" y="6997"/>
                  </a:lnTo>
                  <a:cubicBezTo>
                    <a:pt x="23075" y="6938"/>
                    <a:pt x="23066" y="6879"/>
                    <a:pt x="23052" y="6819"/>
                  </a:cubicBezTo>
                  <a:close/>
                  <a:moveTo>
                    <a:pt x="24350" y="6899"/>
                  </a:moveTo>
                  <a:cubicBezTo>
                    <a:pt x="24291" y="6917"/>
                    <a:pt x="24232" y="6938"/>
                    <a:pt x="24175" y="6962"/>
                  </a:cubicBezTo>
                  <a:lnTo>
                    <a:pt x="24199" y="7018"/>
                  </a:lnTo>
                  <a:cubicBezTo>
                    <a:pt x="24252" y="6994"/>
                    <a:pt x="24309" y="6974"/>
                    <a:pt x="24368" y="6956"/>
                  </a:cubicBezTo>
                  <a:lnTo>
                    <a:pt x="24350" y="6899"/>
                  </a:lnTo>
                  <a:close/>
                  <a:moveTo>
                    <a:pt x="4889" y="6971"/>
                  </a:moveTo>
                  <a:cubicBezTo>
                    <a:pt x="4827" y="6974"/>
                    <a:pt x="4768" y="6977"/>
                    <a:pt x="4705" y="6980"/>
                  </a:cubicBezTo>
                  <a:lnTo>
                    <a:pt x="4708" y="7042"/>
                  </a:lnTo>
                  <a:cubicBezTo>
                    <a:pt x="4768" y="7036"/>
                    <a:pt x="4830" y="7033"/>
                    <a:pt x="4889" y="7033"/>
                  </a:cubicBezTo>
                  <a:lnTo>
                    <a:pt x="4889" y="6971"/>
                  </a:lnTo>
                  <a:close/>
                  <a:moveTo>
                    <a:pt x="5073" y="6971"/>
                  </a:moveTo>
                  <a:lnTo>
                    <a:pt x="5070" y="7033"/>
                  </a:lnTo>
                  <a:cubicBezTo>
                    <a:pt x="5132" y="7036"/>
                    <a:pt x="5191" y="7039"/>
                    <a:pt x="5251" y="7042"/>
                  </a:cubicBezTo>
                  <a:lnTo>
                    <a:pt x="5257" y="6983"/>
                  </a:lnTo>
                  <a:cubicBezTo>
                    <a:pt x="5197" y="6977"/>
                    <a:pt x="5135" y="6974"/>
                    <a:pt x="5073" y="6971"/>
                  </a:cubicBezTo>
                  <a:close/>
                  <a:moveTo>
                    <a:pt x="5438" y="7003"/>
                  </a:moveTo>
                  <a:lnTo>
                    <a:pt x="5429" y="7066"/>
                  </a:lnTo>
                  <a:cubicBezTo>
                    <a:pt x="5488" y="7074"/>
                    <a:pt x="5547" y="7083"/>
                    <a:pt x="5607" y="7098"/>
                  </a:cubicBezTo>
                  <a:lnTo>
                    <a:pt x="5618" y="7039"/>
                  </a:lnTo>
                  <a:cubicBezTo>
                    <a:pt x="5559" y="7024"/>
                    <a:pt x="5500" y="7012"/>
                    <a:pt x="5438" y="7003"/>
                  </a:cubicBezTo>
                  <a:close/>
                  <a:moveTo>
                    <a:pt x="4382" y="6985"/>
                  </a:moveTo>
                  <a:cubicBezTo>
                    <a:pt x="4378" y="6996"/>
                    <a:pt x="4375" y="7008"/>
                    <a:pt x="4373" y="7021"/>
                  </a:cubicBezTo>
                  <a:lnTo>
                    <a:pt x="4373" y="7021"/>
                  </a:lnTo>
                  <a:cubicBezTo>
                    <a:pt x="4321" y="7029"/>
                    <a:pt x="4269" y="7037"/>
                    <a:pt x="4219" y="7048"/>
                  </a:cubicBezTo>
                  <a:lnTo>
                    <a:pt x="4230" y="7104"/>
                  </a:lnTo>
                  <a:lnTo>
                    <a:pt x="4230" y="7104"/>
                  </a:lnTo>
                  <a:cubicBezTo>
                    <a:pt x="4289" y="7092"/>
                    <a:pt x="4344" y="7083"/>
                    <a:pt x="4403" y="7080"/>
                  </a:cubicBezTo>
                  <a:lnTo>
                    <a:pt x="4402" y="7075"/>
                  </a:lnTo>
                  <a:lnTo>
                    <a:pt x="4402" y="7075"/>
                  </a:lnTo>
                  <a:lnTo>
                    <a:pt x="4403" y="7074"/>
                  </a:lnTo>
                  <a:cubicBezTo>
                    <a:pt x="4447" y="7068"/>
                    <a:pt x="4489" y="7063"/>
                    <a:pt x="4530" y="7057"/>
                  </a:cubicBezTo>
                  <a:lnTo>
                    <a:pt x="4521" y="6997"/>
                  </a:lnTo>
                  <a:cubicBezTo>
                    <a:pt x="4495" y="7000"/>
                    <a:pt x="4465" y="7003"/>
                    <a:pt x="4438" y="7009"/>
                  </a:cubicBezTo>
                  <a:cubicBezTo>
                    <a:pt x="4438" y="7003"/>
                    <a:pt x="4438" y="7000"/>
                    <a:pt x="4438" y="6997"/>
                  </a:cubicBezTo>
                  <a:lnTo>
                    <a:pt x="4382" y="6985"/>
                  </a:lnTo>
                  <a:close/>
                  <a:moveTo>
                    <a:pt x="4230" y="7104"/>
                  </a:moveTo>
                  <a:lnTo>
                    <a:pt x="4230" y="7104"/>
                  </a:lnTo>
                  <a:cubicBezTo>
                    <a:pt x="4229" y="7104"/>
                    <a:pt x="4229" y="7104"/>
                    <a:pt x="4228" y="7104"/>
                  </a:cubicBezTo>
                  <a:lnTo>
                    <a:pt x="4231" y="7107"/>
                  </a:lnTo>
                  <a:lnTo>
                    <a:pt x="4230" y="7104"/>
                  </a:lnTo>
                  <a:close/>
                  <a:moveTo>
                    <a:pt x="16120" y="6923"/>
                  </a:moveTo>
                  <a:cubicBezTo>
                    <a:pt x="16069" y="6956"/>
                    <a:pt x="16019" y="6988"/>
                    <a:pt x="15966" y="7021"/>
                  </a:cubicBezTo>
                  <a:lnTo>
                    <a:pt x="16001" y="7074"/>
                  </a:lnTo>
                  <a:lnTo>
                    <a:pt x="16001" y="7071"/>
                  </a:lnTo>
                  <a:cubicBezTo>
                    <a:pt x="16047" y="7042"/>
                    <a:pt x="16094" y="7012"/>
                    <a:pt x="16140" y="6984"/>
                  </a:cubicBezTo>
                  <a:lnTo>
                    <a:pt x="16140" y="6984"/>
                  </a:lnTo>
                  <a:lnTo>
                    <a:pt x="16120" y="7015"/>
                  </a:lnTo>
                  <a:cubicBezTo>
                    <a:pt x="16173" y="7045"/>
                    <a:pt x="16224" y="7077"/>
                    <a:pt x="16277" y="7110"/>
                  </a:cubicBezTo>
                  <a:lnTo>
                    <a:pt x="16307" y="7057"/>
                  </a:lnTo>
                  <a:cubicBezTo>
                    <a:pt x="16256" y="7027"/>
                    <a:pt x="16203" y="6994"/>
                    <a:pt x="16152" y="6965"/>
                  </a:cubicBezTo>
                  <a:lnTo>
                    <a:pt x="16149" y="6970"/>
                  </a:lnTo>
                  <a:lnTo>
                    <a:pt x="16149" y="6970"/>
                  </a:lnTo>
                  <a:lnTo>
                    <a:pt x="16120" y="6923"/>
                  </a:lnTo>
                  <a:close/>
                  <a:moveTo>
                    <a:pt x="12731" y="6968"/>
                  </a:moveTo>
                  <a:cubicBezTo>
                    <a:pt x="12719" y="7027"/>
                    <a:pt x="12707" y="7086"/>
                    <a:pt x="12698" y="7149"/>
                  </a:cubicBezTo>
                  <a:lnTo>
                    <a:pt x="12758" y="7157"/>
                  </a:lnTo>
                  <a:lnTo>
                    <a:pt x="12761" y="7157"/>
                  </a:lnTo>
                  <a:cubicBezTo>
                    <a:pt x="12770" y="7098"/>
                    <a:pt x="12781" y="7039"/>
                    <a:pt x="12790" y="6977"/>
                  </a:cubicBezTo>
                  <a:lnTo>
                    <a:pt x="12731" y="6968"/>
                  </a:lnTo>
                  <a:close/>
                  <a:moveTo>
                    <a:pt x="4038" y="7083"/>
                  </a:moveTo>
                  <a:cubicBezTo>
                    <a:pt x="3979" y="7095"/>
                    <a:pt x="3920" y="7107"/>
                    <a:pt x="3860" y="7122"/>
                  </a:cubicBezTo>
                  <a:lnTo>
                    <a:pt x="3875" y="7181"/>
                  </a:lnTo>
                  <a:lnTo>
                    <a:pt x="3875" y="7178"/>
                  </a:lnTo>
                  <a:cubicBezTo>
                    <a:pt x="3931" y="7163"/>
                    <a:pt x="3991" y="7151"/>
                    <a:pt x="4053" y="7143"/>
                  </a:cubicBezTo>
                  <a:lnTo>
                    <a:pt x="4038" y="7083"/>
                  </a:lnTo>
                  <a:close/>
                  <a:moveTo>
                    <a:pt x="24009" y="7045"/>
                  </a:moveTo>
                  <a:cubicBezTo>
                    <a:pt x="23959" y="7074"/>
                    <a:pt x="23905" y="7107"/>
                    <a:pt x="23855" y="7143"/>
                  </a:cubicBezTo>
                  <a:lnTo>
                    <a:pt x="23888" y="7193"/>
                  </a:lnTo>
                  <a:cubicBezTo>
                    <a:pt x="23935" y="7157"/>
                    <a:pt x="23988" y="7128"/>
                    <a:pt x="24042" y="7098"/>
                  </a:cubicBezTo>
                  <a:lnTo>
                    <a:pt x="24009" y="7045"/>
                  </a:lnTo>
                  <a:close/>
                  <a:moveTo>
                    <a:pt x="5796" y="7083"/>
                  </a:moveTo>
                  <a:lnTo>
                    <a:pt x="5781" y="7143"/>
                  </a:lnTo>
                  <a:cubicBezTo>
                    <a:pt x="5838" y="7157"/>
                    <a:pt x="5897" y="7178"/>
                    <a:pt x="5950" y="7199"/>
                  </a:cubicBezTo>
                  <a:lnTo>
                    <a:pt x="5971" y="7143"/>
                  </a:lnTo>
                  <a:cubicBezTo>
                    <a:pt x="5915" y="7119"/>
                    <a:pt x="5856" y="7101"/>
                    <a:pt x="5796" y="7083"/>
                  </a:cubicBezTo>
                  <a:close/>
                  <a:moveTo>
                    <a:pt x="4578" y="7110"/>
                  </a:moveTo>
                  <a:lnTo>
                    <a:pt x="4545" y="7163"/>
                  </a:lnTo>
                  <a:cubicBezTo>
                    <a:pt x="4599" y="7193"/>
                    <a:pt x="4652" y="7226"/>
                    <a:pt x="4702" y="7255"/>
                  </a:cubicBezTo>
                  <a:lnTo>
                    <a:pt x="4735" y="7202"/>
                  </a:lnTo>
                  <a:cubicBezTo>
                    <a:pt x="4682" y="7172"/>
                    <a:pt x="4628" y="7143"/>
                    <a:pt x="4578" y="7110"/>
                  </a:cubicBezTo>
                  <a:close/>
                  <a:moveTo>
                    <a:pt x="15814" y="7122"/>
                  </a:moveTo>
                  <a:lnTo>
                    <a:pt x="15663" y="7223"/>
                  </a:lnTo>
                  <a:lnTo>
                    <a:pt x="15696" y="7273"/>
                  </a:lnTo>
                  <a:lnTo>
                    <a:pt x="15847" y="7172"/>
                  </a:lnTo>
                  <a:lnTo>
                    <a:pt x="15814" y="7122"/>
                  </a:lnTo>
                  <a:close/>
                  <a:moveTo>
                    <a:pt x="3682" y="7166"/>
                  </a:moveTo>
                  <a:cubicBezTo>
                    <a:pt x="3623" y="7184"/>
                    <a:pt x="3567" y="7202"/>
                    <a:pt x="3507" y="7220"/>
                  </a:cubicBezTo>
                  <a:lnTo>
                    <a:pt x="3525" y="7276"/>
                  </a:lnTo>
                  <a:cubicBezTo>
                    <a:pt x="3582" y="7258"/>
                    <a:pt x="3641" y="7240"/>
                    <a:pt x="3700" y="7226"/>
                  </a:cubicBezTo>
                  <a:lnTo>
                    <a:pt x="3682" y="7166"/>
                  </a:lnTo>
                  <a:close/>
                  <a:moveTo>
                    <a:pt x="16464" y="7154"/>
                  </a:moveTo>
                  <a:lnTo>
                    <a:pt x="16431" y="7205"/>
                  </a:lnTo>
                  <a:cubicBezTo>
                    <a:pt x="16485" y="7237"/>
                    <a:pt x="16535" y="7270"/>
                    <a:pt x="16585" y="7303"/>
                  </a:cubicBezTo>
                  <a:lnTo>
                    <a:pt x="16618" y="7249"/>
                  </a:lnTo>
                  <a:cubicBezTo>
                    <a:pt x="16568" y="7217"/>
                    <a:pt x="16514" y="7184"/>
                    <a:pt x="16464" y="7154"/>
                  </a:cubicBezTo>
                  <a:close/>
                  <a:moveTo>
                    <a:pt x="6143" y="7211"/>
                  </a:moveTo>
                  <a:lnTo>
                    <a:pt x="6117" y="7267"/>
                  </a:lnTo>
                  <a:cubicBezTo>
                    <a:pt x="6170" y="7291"/>
                    <a:pt x="6226" y="7320"/>
                    <a:pt x="6277" y="7350"/>
                  </a:cubicBezTo>
                  <a:lnTo>
                    <a:pt x="6306" y="7297"/>
                  </a:lnTo>
                  <a:cubicBezTo>
                    <a:pt x="6253" y="7267"/>
                    <a:pt x="6197" y="7237"/>
                    <a:pt x="6143" y="7211"/>
                  </a:cubicBezTo>
                  <a:close/>
                  <a:moveTo>
                    <a:pt x="23108" y="7181"/>
                  </a:moveTo>
                  <a:lnTo>
                    <a:pt x="23049" y="7187"/>
                  </a:lnTo>
                  <a:cubicBezTo>
                    <a:pt x="23055" y="7246"/>
                    <a:pt x="23060" y="7306"/>
                    <a:pt x="23066" y="7368"/>
                  </a:cubicBezTo>
                  <a:lnTo>
                    <a:pt x="23126" y="7362"/>
                  </a:lnTo>
                  <a:cubicBezTo>
                    <a:pt x="23123" y="7303"/>
                    <a:pt x="23117" y="7240"/>
                    <a:pt x="23108" y="7181"/>
                  </a:cubicBezTo>
                  <a:close/>
                  <a:moveTo>
                    <a:pt x="3335" y="7276"/>
                  </a:moveTo>
                  <a:cubicBezTo>
                    <a:pt x="3276" y="7297"/>
                    <a:pt x="3220" y="7318"/>
                    <a:pt x="3164" y="7338"/>
                  </a:cubicBezTo>
                  <a:lnTo>
                    <a:pt x="3184" y="7394"/>
                  </a:lnTo>
                  <a:lnTo>
                    <a:pt x="3184" y="7394"/>
                  </a:lnTo>
                  <a:cubicBezTo>
                    <a:pt x="3239" y="7370"/>
                    <a:pt x="3298" y="7350"/>
                    <a:pt x="3353" y="7332"/>
                  </a:cubicBezTo>
                  <a:lnTo>
                    <a:pt x="3335" y="7276"/>
                  </a:lnTo>
                  <a:close/>
                  <a:moveTo>
                    <a:pt x="3184" y="7394"/>
                  </a:moveTo>
                  <a:lnTo>
                    <a:pt x="3184" y="7394"/>
                  </a:lnTo>
                  <a:cubicBezTo>
                    <a:pt x="3183" y="7394"/>
                    <a:pt x="3182" y="7394"/>
                    <a:pt x="3181" y="7395"/>
                  </a:cubicBezTo>
                  <a:lnTo>
                    <a:pt x="3184" y="7395"/>
                  </a:lnTo>
                  <a:lnTo>
                    <a:pt x="3184" y="7394"/>
                  </a:lnTo>
                  <a:close/>
                  <a:moveTo>
                    <a:pt x="23707" y="7255"/>
                  </a:moveTo>
                  <a:cubicBezTo>
                    <a:pt x="23659" y="7294"/>
                    <a:pt x="23612" y="7335"/>
                    <a:pt x="23570" y="7380"/>
                  </a:cubicBezTo>
                  <a:lnTo>
                    <a:pt x="23612" y="7421"/>
                  </a:lnTo>
                  <a:cubicBezTo>
                    <a:pt x="23653" y="7380"/>
                    <a:pt x="23698" y="7338"/>
                    <a:pt x="23745" y="7300"/>
                  </a:cubicBezTo>
                  <a:lnTo>
                    <a:pt x="23707" y="7255"/>
                  </a:lnTo>
                  <a:close/>
                  <a:moveTo>
                    <a:pt x="4889" y="7300"/>
                  </a:moveTo>
                  <a:lnTo>
                    <a:pt x="4856" y="7350"/>
                  </a:lnTo>
                  <a:cubicBezTo>
                    <a:pt x="4910" y="7383"/>
                    <a:pt x="4960" y="7415"/>
                    <a:pt x="5011" y="7448"/>
                  </a:cubicBezTo>
                  <a:lnTo>
                    <a:pt x="5043" y="7395"/>
                  </a:lnTo>
                  <a:cubicBezTo>
                    <a:pt x="4993" y="7362"/>
                    <a:pt x="4942" y="7329"/>
                    <a:pt x="4889" y="7300"/>
                  </a:cubicBezTo>
                  <a:close/>
                  <a:moveTo>
                    <a:pt x="15512" y="7326"/>
                  </a:moveTo>
                  <a:cubicBezTo>
                    <a:pt x="15462" y="7362"/>
                    <a:pt x="15411" y="7398"/>
                    <a:pt x="15364" y="7430"/>
                  </a:cubicBezTo>
                  <a:lnTo>
                    <a:pt x="15399" y="7481"/>
                  </a:lnTo>
                  <a:lnTo>
                    <a:pt x="15548" y="7377"/>
                  </a:lnTo>
                  <a:lnTo>
                    <a:pt x="15512" y="7326"/>
                  </a:lnTo>
                  <a:close/>
                  <a:moveTo>
                    <a:pt x="16772" y="7350"/>
                  </a:moveTo>
                  <a:lnTo>
                    <a:pt x="16739" y="7401"/>
                  </a:lnTo>
                  <a:lnTo>
                    <a:pt x="16891" y="7501"/>
                  </a:lnTo>
                  <a:lnTo>
                    <a:pt x="16926" y="7451"/>
                  </a:lnTo>
                  <a:cubicBezTo>
                    <a:pt x="16876" y="7415"/>
                    <a:pt x="16822" y="7383"/>
                    <a:pt x="16772" y="7350"/>
                  </a:cubicBezTo>
                  <a:close/>
                  <a:moveTo>
                    <a:pt x="12669" y="7326"/>
                  </a:moveTo>
                  <a:cubicBezTo>
                    <a:pt x="12660" y="7386"/>
                    <a:pt x="12651" y="7448"/>
                    <a:pt x="12642" y="7507"/>
                  </a:cubicBezTo>
                  <a:lnTo>
                    <a:pt x="12701" y="7516"/>
                  </a:lnTo>
                  <a:lnTo>
                    <a:pt x="12704" y="7516"/>
                  </a:lnTo>
                  <a:cubicBezTo>
                    <a:pt x="12713" y="7457"/>
                    <a:pt x="12722" y="7398"/>
                    <a:pt x="12731" y="7335"/>
                  </a:cubicBezTo>
                  <a:lnTo>
                    <a:pt x="12669" y="7326"/>
                  </a:lnTo>
                  <a:close/>
                  <a:moveTo>
                    <a:pt x="2992" y="7409"/>
                  </a:moveTo>
                  <a:cubicBezTo>
                    <a:pt x="2938" y="7430"/>
                    <a:pt x="2882" y="7457"/>
                    <a:pt x="2826" y="7484"/>
                  </a:cubicBezTo>
                  <a:lnTo>
                    <a:pt x="2850" y="7533"/>
                  </a:lnTo>
                  <a:lnTo>
                    <a:pt x="2850" y="7533"/>
                  </a:lnTo>
                  <a:cubicBezTo>
                    <a:pt x="2906" y="7510"/>
                    <a:pt x="2959" y="7486"/>
                    <a:pt x="3015" y="7463"/>
                  </a:cubicBezTo>
                  <a:lnTo>
                    <a:pt x="2992" y="7409"/>
                  </a:lnTo>
                  <a:close/>
                  <a:moveTo>
                    <a:pt x="2850" y="7533"/>
                  </a:moveTo>
                  <a:cubicBezTo>
                    <a:pt x="2850" y="7534"/>
                    <a:pt x="2850" y="7534"/>
                    <a:pt x="2849" y="7534"/>
                  </a:cubicBezTo>
                  <a:lnTo>
                    <a:pt x="2852" y="7537"/>
                  </a:lnTo>
                  <a:lnTo>
                    <a:pt x="2850" y="7533"/>
                  </a:lnTo>
                  <a:close/>
                  <a:moveTo>
                    <a:pt x="6463" y="7392"/>
                  </a:moveTo>
                  <a:lnTo>
                    <a:pt x="6428" y="7442"/>
                  </a:lnTo>
                  <a:cubicBezTo>
                    <a:pt x="6478" y="7475"/>
                    <a:pt x="6529" y="7510"/>
                    <a:pt x="6576" y="7546"/>
                  </a:cubicBezTo>
                  <a:lnTo>
                    <a:pt x="6612" y="7498"/>
                  </a:lnTo>
                  <a:cubicBezTo>
                    <a:pt x="6564" y="7463"/>
                    <a:pt x="6514" y="7424"/>
                    <a:pt x="6463" y="7392"/>
                  </a:cubicBezTo>
                  <a:close/>
                  <a:moveTo>
                    <a:pt x="5197" y="7495"/>
                  </a:moveTo>
                  <a:lnTo>
                    <a:pt x="5165" y="7546"/>
                  </a:lnTo>
                  <a:cubicBezTo>
                    <a:pt x="5215" y="7578"/>
                    <a:pt x="5263" y="7614"/>
                    <a:pt x="5313" y="7650"/>
                  </a:cubicBezTo>
                  <a:lnTo>
                    <a:pt x="5349" y="7599"/>
                  </a:lnTo>
                  <a:cubicBezTo>
                    <a:pt x="5298" y="7564"/>
                    <a:pt x="5248" y="7531"/>
                    <a:pt x="5197" y="7495"/>
                  </a:cubicBezTo>
                  <a:close/>
                  <a:moveTo>
                    <a:pt x="15219" y="7537"/>
                  </a:moveTo>
                  <a:cubicBezTo>
                    <a:pt x="15168" y="7573"/>
                    <a:pt x="15118" y="7611"/>
                    <a:pt x="15070" y="7647"/>
                  </a:cubicBezTo>
                  <a:lnTo>
                    <a:pt x="15106" y="7694"/>
                  </a:lnTo>
                  <a:lnTo>
                    <a:pt x="15106" y="7691"/>
                  </a:lnTo>
                  <a:cubicBezTo>
                    <a:pt x="15153" y="7656"/>
                    <a:pt x="15204" y="7623"/>
                    <a:pt x="15254" y="7587"/>
                  </a:cubicBezTo>
                  <a:lnTo>
                    <a:pt x="15219" y="7537"/>
                  </a:lnTo>
                  <a:close/>
                  <a:moveTo>
                    <a:pt x="23443" y="7513"/>
                  </a:moveTo>
                  <a:cubicBezTo>
                    <a:pt x="23404" y="7558"/>
                    <a:pt x="23366" y="7605"/>
                    <a:pt x="23327" y="7656"/>
                  </a:cubicBezTo>
                  <a:lnTo>
                    <a:pt x="23375" y="7694"/>
                  </a:lnTo>
                  <a:cubicBezTo>
                    <a:pt x="23413" y="7644"/>
                    <a:pt x="23449" y="7596"/>
                    <a:pt x="23487" y="7552"/>
                  </a:cubicBezTo>
                  <a:lnTo>
                    <a:pt x="23443" y="7513"/>
                  </a:lnTo>
                  <a:close/>
                  <a:moveTo>
                    <a:pt x="2662" y="7564"/>
                  </a:moveTo>
                  <a:cubicBezTo>
                    <a:pt x="2606" y="7590"/>
                    <a:pt x="2553" y="7620"/>
                    <a:pt x="2499" y="7650"/>
                  </a:cubicBezTo>
                  <a:lnTo>
                    <a:pt x="2529" y="7703"/>
                  </a:lnTo>
                  <a:lnTo>
                    <a:pt x="2529" y="7700"/>
                  </a:lnTo>
                  <a:cubicBezTo>
                    <a:pt x="2582" y="7670"/>
                    <a:pt x="2636" y="7644"/>
                    <a:pt x="2689" y="7617"/>
                  </a:cubicBezTo>
                  <a:lnTo>
                    <a:pt x="2662" y="7564"/>
                  </a:lnTo>
                  <a:close/>
                  <a:moveTo>
                    <a:pt x="17077" y="7552"/>
                  </a:moveTo>
                  <a:lnTo>
                    <a:pt x="17042" y="7602"/>
                  </a:lnTo>
                  <a:cubicBezTo>
                    <a:pt x="17095" y="7635"/>
                    <a:pt x="17146" y="7670"/>
                    <a:pt x="17193" y="7706"/>
                  </a:cubicBezTo>
                  <a:lnTo>
                    <a:pt x="17229" y="7656"/>
                  </a:lnTo>
                  <a:cubicBezTo>
                    <a:pt x="17178" y="7620"/>
                    <a:pt x="17128" y="7584"/>
                    <a:pt x="17077" y="7552"/>
                  </a:cubicBezTo>
                  <a:close/>
                  <a:moveTo>
                    <a:pt x="23072" y="7549"/>
                  </a:moveTo>
                  <a:lnTo>
                    <a:pt x="23072" y="7647"/>
                  </a:lnTo>
                  <a:lnTo>
                    <a:pt x="23072" y="7730"/>
                  </a:lnTo>
                  <a:lnTo>
                    <a:pt x="23135" y="7730"/>
                  </a:lnTo>
                  <a:cubicBezTo>
                    <a:pt x="23135" y="7700"/>
                    <a:pt x="23135" y="7679"/>
                    <a:pt x="23135" y="7647"/>
                  </a:cubicBezTo>
                  <a:lnTo>
                    <a:pt x="23135" y="7549"/>
                  </a:lnTo>
                  <a:close/>
                  <a:moveTo>
                    <a:pt x="6754" y="7617"/>
                  </a:moveTo>
                  <a:lnTo>
                    <a:pt x="6712" y="7664"/>
                  </a:lnTo>
                  <a:cubicBezTo>
                    <a:pt x="6757" y="7703"/>
                    <a:pt x="6798" y="7744"/>
                    <a:pt x="6843" y="7789"/>
                  </a:cubicBezTo>
                  <a:lnTo>
                    <a:pt x="6884" y="7744"/>
                  </a:lnTo>
                  <a:cubicBezTo>
                    <a:pt x="6843" y="7700"/>
                    <a:pt x="6798" y="7658"/>
                    <a:pt x="6754" y="7617"/>
                  </a:cubicBezTo>
                  <a:close/>
                  <a:moveTo>
                    <a:pt x="5497" y="7703"/>
                  </a:moveTo>
                  <a:lnTo>
                    <a:pt x="5461" y="7753"/>
                  </a:lnTo>
                  <a:cubicBezTo>
                    <a:pt x="5509" y="7789"/>
                    <a:pt x="5559" y="7825"/>
                    <a:pt x="5610" y="7860"/>
                  </a:cubicBezTo>
                  <a:lnTo>
                    <a:pt x="5645" y="7810"/>
                  </a:lnTo>
                  <a:cubicBezTo>
                    <a:pt x="5595" y="7774"/>
                    <a:pt x="5547" y="7741"/>
                    <a:pt x="5497" y="7703"/>
                  </a:cubicBezTo>
                  <a:close/>
                  <a:moveTo>
                    <a:pt x="12615" y="7688"/>
                  </a:moveTo>
                  <a:cubicBezTo>
                    <a:pt x="12609" y="7747"/>
                    <a:pt x="12601" y="7810"/>
                    <a:pt x="12592" y="7869"/>
                  </a:cubicBezTo>
                  <a:lnTo>
                    <a:pt x="12654" y="7878"/>
                  </a:lnTo>
                  <a:cubicBezTo>
                    <a:pt x="12663" y="7816"/>
                    <a:pt x="12669" y="7756"/>
                    <a:pt x="12678" y="7697"/>
                  </a:cubicBezTo>
                  <a:lnTo>
                    <a:pt x="12615" y="7688"/>
                  </a:lnTo>
                  <a:close/>
                  <a:moveTo>
                    <a:pt x="2342" y="7744"/>
                  </a:moveTo>
                  <a:cubicBezTo>
                    <a:pt x="2289" y="7774"/>
                    <a:pt x="2239" y="7810"/>
                    <a:pt x="2188" y="7842"/>
                  </a:cubicBezTo>
                  <a:lnTo>
                    <a:pt x="2221" y="7893"/>
                  </a:lnTo>
                  <a:cubicBezTo>
                    <a:pt x="2271" y="7857"/>
                    <a:pt x="2322" y="7825"/>
                    <a:pt x="2375" y="7795"/>
                  </a:cubicBezTo>
                  <a:lnTo>
                    <a:pt x="2342" y="7744"/>
                  </a:lnTo>
                  <a:close/>
                  <a:moveTo>
                    <a:pt x="14925" y="7756"/>
                  </a:moveTo>
                  <a:cubicBezTo>
                    <a:pt x="14878" y="7795"/>
                    <a:pt x="14830" y="7830"/>
                    <a:pt x="14780" y="7869"/>
                  </a:cubicBezTo>
                  <a:lnTo>
                    <a:pt x="14818" y="7916"/>
                  </a:lnTo>
                  <a:lnTo>
                    <a:pt x="14964" y="7804"/>
                  </a:lnTo>
                  <a:lnTo>
                    <a:pt x="14925" y="7756"/>
                  </a:lnTo>
                  <a:close/>
                  <a:moveTo>
                    <a:pt x="17377" y="7759"/>
                  </a:moveTo>
                  <a:lnTo>
                    <a:pt x="17341" y="7810"/>
                  </a:lnTo>
                  <a:cubicBezTo>
                    <a:pt x="17392" y="7845"/>
                    <a:pt x="17442" y="7881"/>
                    <a:pt x="17490" y="7916"/>
                  </a:cubicBezTo>
                  <a:lnTo>
                    <a:pt x="17525" y="7866"/>
                  </a:lnTo>
                  <a:cubicBezTo>
                    <a:pt x="17475" y="7830"/>
                    <a:pt x="17427" y="7798"/>
                    <a:pt x="17377" y="7759"/>
                  </a:cubicBezTo>
                  <a:close/>
                  <a:moveTo>
                    <a:pt x="7009" y="7881"/>
                  </a:moveTo>
                  <a:lnTo>
                    <a:pt x="6964" y="7919"/>
                  </a:lnTo>
                  <a:cubicBezTo>
                    <a:pt x="7000" y="7964"/>
                    <a:pt x="7039" y="8011"/>
                    <a:pt x="7074" y="8062"/>
                  </a:cubicBezTo>
                  <a:lnTo>
                    <a:pt x="7125" y="8023"/>
                  </a:lnTo>
                  <a:cubicBezTo>
                    <a:pt x="7089" y="7976"/>
                    <a:pt x="7050" y="7925"/>
                    <a:pt x="7009" y="7881"/>
                  </a:cubicBezTo>
                  <a:close/>
                  <a:moveTo>
                    <a:pt x="5790" y="7922"/>
                  </a:moveTo>
                  <a:lnTo>
                    <a:pt x="5752" y="7970"/>
                  </a:lnTo>
                  <a:cubicBezTo>
                    <a:pt x="5799" y="8005"/>
                    <a:pt x="5847" y="8044"/>
                    <a:pt x="5894" y="8079"/>
                  </a:cubicBezTo>
                  <a:lnTo>
                    <a:pt x="5933" y="8032"/>
                  </a:lnTo>
                  <a:cubicBezTo>
                    <a:pt x="5885" y="7996"/>
                    <a:pt x="5838" y="7958"/>
                    <a:pt x="5790" y="7922"/>
                  </a:cubicBezTo>
                  <a:close/>
                  <a:moveTo>
                    <a:pt x="23221" y="7807"/>
                  </a:moveTo>
                  <a:cubicBezTo>
                    <a:pt x="23188" y="7854"/>
                    <a:pt x="23155" y="7907"/>
                    <a:pt x="23123" y="7961"/>
                  </a:cubicBezTo>
                  <a:lnTo>
                    <a:pt x="23123" y="7961"/>
                  </a:lnTo>
                  <a:cubicBezTo>
                    <a:pt x="23124" y="7945"/>
                    <a:pt x="23125" y="7929"/>
                    <a:pt x="23126" y="7913"/>
                  </a:cubicBezTo>
                  <a:lnTo>
                    <a:pt x="23066" y="7908"/>
                  </a:lnTo>
                  <a:cubicBezTo>
                    <a:pt x="23060" y="7967"/>
                    <a:pt x="23058" y="8029"/>
                    <a:pt x="23052" y="8088"/>
                  </a:cubicBezTo>
                  <a:lnTo>
                    <a:pt x="23111" y="8094"/>
                  </a:lnTo>
                  <a:cubicBezTo>
                    <a:pt x="23115" y="8051"/>
                    <a:pt x="23120" y="8005"/>
                    <a:pt x="23123" y="7961"/>
                  </a:cubicBezTo>
                  <a:lnTo>
                    <a:pt x="23123" y="7961"/>
                  </a:lnTo>
                  <a:lnTo>
                    <a:pt x="23176" y="7994"/>
                  </a:lnTo>
                  <a:cubicBezTo>
                    <a:pt x="23206" y="7940"/>
                    <a:pt x="23238" y="7887"/>
                    <a:pt x="23271" y="7839"/>
                  </a:cubicBezTo>
                  <a:lnTo>
                    <a:pt x="23221" y="7807"/>
                  </a:lnTo>
                  <a:close/>
                  <a:moveTo>
                    <a:pt x="2037" y="7949"/>
                  </a:moveTo>
                  <a:cubicBezTo>
                    <a:pt x="1989" y="7985"/>
                    <a:pt x="1939" y="8020"/>
                    <a:pt x="1892" y="8059"/>
                  </a:cubicBezTo>
                  <a:lnTo>
                    <a:pt x="1930" y="8106"/>
                  </a:lnTo>
                  <a:cubicBezTo>
                    <a:pt x="1978" y="8068"/>
                    <a:pt x="2025" y="8032"/>
                    <a:pt x="2075" y="7996"/>
                  </a:cubicBezTo>
                  <a:lnTo>
                    <a:pt x="2037" y="7949"/>
                  </a:lnTo>
                  <a:close/>
                  <a:moveTo>
                    <a:pt x="8233" y="8047"/>
                  </a:moveTo>
                  <a:lnTo>
                    <a:pt x="8233" y="8106"/>
                  </a:lnTo>
                  <a:lnTo>
                    <a:pt x="8414" y="8106"/>
                  </a:lnTo>
                  <a:lnTo>
                    <a:pt x="8414" y="8047"/>
                  </a:lnTo>
                  <a:close/>
                  <a:moveTo>
                    <a:pt x="8050" y="8044"/>
                  </a:moveTo>
                  <a:lnTo>
                    <a:pt x="7869" y="8047"/>
                  </a:lnTo>
                  <a:lnTo>
                    <a:pt x="7869" y="8109"/>
                  </a:lnTo>
                  <a:lnTo>
                    <a:pt x="8050" y="8106"/>
                  </a:lnTo>
                  <a:lnTo>
                    <a:pt x="8050" y="8044"/>
                  </a:lnTo>
                  <a:close/>
                  <a:moveTo>
                    <a:pt x="8595" y="8047"/>
                  </a:moveTo>
                  <a:lnTo>
                    <a:pt x="8595" y="8109"/>
                  </a:lnTo>
                  <a:lnTo>
                    <a:pt x="8779" y="8109"/>
                  </a:lnTo>
                  <a:lnTo>
                    <a:pt x="8779" y="8050"/>
                  </a:lnTo>
                  <a:lnTo>
                    <a:pt x="8595" y="8047"/>
                  </a:lnTo>
                  <a:close/>
                  <a:moveTo>
                    <a:pt x="8960" y="8050"/>
                  </a:moveTo>
                  <a:lnTo>
                    <a:pt x="8960" y="8109"/>
                  </a:lnTo>
                  <a:lnTo>
                    <a:pt x="9141" y="8112"/>
                  </a:lnTo>
                  <a:lnTo>
                    <a:pt x="9141" y="8053"/>
                  </a:lnTo>
                  <a:lnTo>
                    <a:pt x="8960" y="8050"/>
                  </a:lnTo>
                  <a:close/>
                  <a:moveTo>
                    <a:pt x="7688" y="8050"/>
                  </a:moveTo>
                  <a:lnTo>
                    <a:pt x="7504" y="8056"/>
                  </a:lnTo>
                  <a:lnTo>
                    <a:pt x="7504" y="8115"/>
                  </a:lnTo>
                  <a:lnTo>
                    <a:pt x="7688" y="8112"/>
                  </a:lnTo>
                  <a:lnTo>
                    <a:pt x="7688" y="8050"/>
                  </a:lnTo>
                  <a:close/>
                  <a:moveTo>
                    <a:pt x="9327" y="8059"/>
                  </a:moveTo>
                  <a:lnTo>
                    <a:pt x="9324" y="8118"/>
                  </a:lnTo>
                  <a:lnTo>
                    <a:pt x="9505" y="8124"/>
                  </a:lnTo>
                  <a:lnTo>
                    <a:pt x="9508" y="8065"/>
                  </a:lnTo>
                  <a:lnTo>
                    <a:pt x="9327" y="8059"/>
                  </a:lnTo>
                  <a:close/>
                  <a:moveTo>
                    <a:pt x="7323" y="8062"/>
                  </a:moveTo>
                  <a:lnTo>
                    <a:pt x="7139" y="8068"/>
                  </a:lnTo>
                  <a:lnTo>
                    <a:pt x="7142" y="8127"/>
                  </a:lnTo>
                  <a:lnTo>
                    <a:pt x="7323" y="8121"/>
                  </a:lnTo>
                  <a:lnTo>
                    <a:pt x="7323" y="8062"/>
                  </a:lnTo>
                  <a:close/>
                  <a:moveTo>
                    <a:pt x="17673" y="7976"/>
                  </a:moveTo>
                  <a:lnTo>
                    <a:pt x="17638" y="8023"/>
                  </a:lnTo>
                  <a:lnTo>
                    <a:pt x="17783" y="8133"/>
                  </a:lnTo>
                  <a:lnTo>
                    <a:pt x="17819" y="8082"/>
                  </a:lnTo>
                  <a:cubicBezTo>
                    <a:pt x="17771" y="8050"/>
                    <a:pt x="17724" y="8011"/>
                    <a:pt x="17673" y="7976"/>
                  </a:cubicBezTo>
                  <a:close/>
                  <a:moveTo>
                    <a:pt x="9689" y="8071"/>
                  </a:moveTo>
                  <a:lnTo>
                    <a:pt x="9689" y="8130"/>
                  </a:lnTo>
                  <a:lnTo>
                    <a:pt x="9870" y="8139"/>
                  </a:lnTo>
                  <a:lnTo>
                    <a:pt x="9873" y="8079"/>
                  </a:lnTo>
                  <a:lnTo>
                    <a:pt x="9689" y="8071"/>
                  </a:lnTo>
                  <a:close/>
                  <a:moveTo>
                    <a:pt x="14640" y="7982"/>
                  </a:moveTo>
                  <a:lnTo>
                    <a:pt x="14498" y="8097"/>
                  </a:lnTo>
                  <a:lnTo>
                    <a:pt x="14534" y="8142"/>
                  </a:lnTo>
                  <a:lnTo>
                    <a:pt x="14534" y="8139"/>
                  </a:lnTo>
                  <a:cubicBezTo>
                    <a:pt x="14581" y="8103"/>
                    <a:pt x="14629" y="8065"/>
                    <a:pt x="14676" y="8029"/>
                  </a:cubicBezTo>
                  <a:lnTo>
                    <a:pt x="14640" y="7982"/>
                  </a:lnTo>
                  <a:close/>
                  <a:moveTo>
                    <a:pt x="10054" y="8088"/>
                  </a:moveTo>
                  <a:lnTo>
                    <a:pt x="10051" y="8151"/>
                  </a:lnTo>
                  <a:cubicBezTo>
                    <a:pt x="10110" y="8154"/>
                    <a:pt x="10172" y="8157"/>
                    <a:pt x="10232" y="8160"/>
                  </a:cubicBezTo>
                  <a:lnTo>
                    <a:pt x="10238" y="8100"/>
                  </a:lnTo>
                  <a:lnTo>
                    <a:pt x="10054" y="8088"/>
                  </a:lnTo>
                  <a:close/>
                  <a:moveTo>
                    <a:pt x="10418" y="8112"/>
                  </a:moveTo>
                  <a:lnTo>
                    <a:pt x="10413" y="8171"/>
                  </a:lnTo>
                  <a:lnTo>
                    <a:pt x="10596" y="8186"/>
                  </a:lnTo>
                  <a:lnTo>
                    <a:pt x="10599" y="8124"/>
                  </a:lnTo>
                  <a:lnTo>
                    <a:pt x="10418" y="8112"/>
                  </a:lnTo>
                  <a:close/>
                  <a:moveTo>
                    <a:pt x="10780" y="8139"/>
                  </a:moveTo>
                  <a:lnTo>
                    <a:pt x="10777" y="8201"/>
                  </a:lnTo>
                  <a:lnTo>
                    <a:pt x="10958" y="8216"/>
                  </a:lnTo>
                  <a:lnTo>
                    <a:pt x="10964" y="8154"/>
                  </a:lnTo>
                  <a:lnTo>
                    <a:pt x="10780" y="8139"/>
                  </a:lnTo>
                  <a:close/>
                  <a:moveTo>
                    <a:pt x="23135" y="8088"/>
                  </a:moveTo>
                  <a:lnTo>
                    <a:pt x="23111" y="8142"/>
                  </a:lnTo>
                  <a:cubicBezTo>
                    <a:pt x="23167" y="8165"/>
                    <a:pt x="23221" y="8189"/>
                    <a:pt x="23274" y="8216"/>
                  </a:cubicBezTo>
                  <a:lnTo>
                    <a:pt x="23301" y="8162"/>
                  </a:lnTo>
                  <a:cubicBezTo>
                    <a:pt x="23247" y="8136"/>
                    <a:pt x="23191" y="8112"/>
                    <a:pt x="23135" y="8088"/>
                  </a:cubicBezTo>
                  <a:close/>
                  <a:moveTo>
                    <a:pt x="12574" y="8050"/>
                  </a:moveTo>
                  <a:cubicBezTo>
                    <a:pt x="12565" y="8109"/>
                    <a:pt x="12559" y="8171"/>
                    <a:pt x="12553" y="8231"/>
                  </a:cubicBezTo>
                  <a:lnTo>
                    <a:pt x="12612" y="8237"/>
                  </a:lnTo>
                  <a:cubicBezTo>
                    <a:pt x="12618" y="8177"/>
                    <a:pt x="12624" y="8118"/>
                    <a:pt x="12633" y="8056"/>
                  </a:cubicBezTo>
                  <a:lnTo>
                    <a:pt x="12574" y="8050"/>
                  </a:lnTo>
                  <a:close/>
                  <a:moveTo>
                    <a:pt x="11145" y="8171"/>
                  </a:moveTo>
                  <a:lnTo>
                    <a:pt x="11139" y="8231"/>
                  </a:lnTo>
                  <a:lnTo>
                    <a:pt x="11320" y="8251"/>
                  </a:lnTo>
                  <a:lnTo>
                    <a:pt x="11326" y="8189"/>
                  </a:lnTo>
                  <a:lnTo>
                    <a:pt x="11145" y="8171"/>
                  </a:lnTo>
                  <a:close/>
                  <a:moveTo>
                    <a:pt x="22906" y="8136"/>
                  </a:moveTo>
                  <a:cubicBezTo>
                    <a:pt x="22850" y="8160"/>
                    <a:pt x="22791" y="8186"/>
                    <a:pt x="22737" y="8213"/>
                  </a:cubicBezTo>
                  <a:lnTo>
                    <a:pt x="22764" y="8266"/>
                  </a:lnTo>
                  <a:lnTo>
                    <a:pt x="22764" y="8269"/>
                  </a:lnTo>
                  <a:cubicBezTo>
                    <a:pt x="22817" y="8243"/>
                    <a:pt x="22874" y="8216"/>
                    <a:pt x="22930" y="8192"/>
                  </a:cubicBezTo>
                  <a:lnTo>
                    <a:pt x="22906" y="8136"/>
                  </a:lnTo>
                  <a:close/>
                  <a:moveTo>
                    <a:pt x="11507" y="8210"/>
                  </a:moveTo>
                  <a:lnTo>
                    <a:pt x="11501" y="8269"/>
                  </a:lnTo>
                  <a:lnTo>
                    <a:pt x="11681" y="8290"/>
                  </a:lnTo>
                  <a:lnTo>
                    <a:pt x="11687" y="8231"/>
                  </a:lnTo>
                  <a:cubicBezTo>
                    <a:pt x="11628" y="8225"/>
                    <a:pt x="11569" y="8216"/>
                    <a:pt x="11507" y="8210"/>
                  </a:cubicBezTo>
                  <a:close/>
                  <a:moveTo>
                    <a:pt x="6072" y="8148"/>
                  </a:moveTo>
                  <a:lnTo>
                    <a:pt x="6033" y="8195"/>
                  </a:lnTo>
                  <a:cubicBezTo>
                    <a:pt x="6081" y="8234"/>
                    <a:pt x="6128" y="8272"/>
                    <a:pt x="6173" y="8314"/>
                  </a:cubicBezTo>
                  <a:lnTo>
                    <a:pt x="6211" y="8266"/>
                  </a:lnTo>
                  <a:cubicBezTo>
                    <a:pt x="6167" y="8228"/>
                    <a:pt x="6119" y="8186"/>
                    <a:pt x="6072" y="8148"/>
                  </a:cubicBezTo>
                  <a:close/>
                  <a:moveTo>
                    <a:pt x="11868" y="8254"/>
                  </a:moveTo>
                  <a:lnTo>
                    <a:pt x="11862" y="8314"/>
                  </a:lnTo>
                  <a:lnTo>
                    <a:pt x="12040" y="8337"/>
                  </a:lnTo>
                  <a:lnTo>
                    <a:pt x="12049" y="8278"/>
                  </a:lnTo>
                  <a:lnTo>
                    <a:pt x="11868" y="8254"/>
                  </a:lnTo>
                  <a:close/>
                  <a:moveTo>
                    <a:pt x="1752" y="8177"/>
                  </a:moveTo>
                  <a:cubicBezTo>
                    <a:pt x="1705" y="8216"/>
                    <a:pt x="1660" y="8257"/>
                    <a:pt x="1616" y="8299"/>
                  </a:cubicBezTo>
                  <a:lnTo>
                    <a:pt x="1657" y="8343"/>
                  </a:lnTo>
                  <a:cubicBezTo>
                    <a:pt x="1699" y="8302"/>
                    <a:pt x="1746" y="8260"/>
                    <a:pt x="1791" y="8222"/>
                  </a:cubicBezTo>
                  <a:lnTo>
                    <a:pt x="1752" y="8177"/>
                  </a:lnTo>
                  <a:close/>
                  <a:moveTo>
                    <a:pt x="7042" y="8165"/>
                  </a:moveTo>
                  <a:cubicBezTo>
                    <a:pt x="7000" y="8210"/>
                    <a:pt x="6964" y="8257"/>
                    <a:pt x="6926" y="8308"/>
                  </a:cubicBezTo>
                  <a:lnTo>
                    <a:pt x="6976" y="8343"/>
                  </a:lnTo>
                  <a:cubicBezTo>
                    <a:pt x="7012" y="8296"/>
                    <a:pt x="7050" y="8248"/>
                    <a:pt x="7089" y="8204"/>
                  </a:cubicBezTo>
                  <a:lnTo>
                    <a:pt x="7042" y="8165"/>
                  </a:lnTo>
                  <a:close/>
                  <a:moveTo>
                    <a:pt x="17964" y="8195"/>
                  </a:moveTo>
                  <a:lnTo>
                    <a:pt x="17928" y="8243"/>
                  </a:lnTo>
                  <a:lnTo>
                    <a:pt x="18071" y="8355"/>
                  </a:lnTo>
                  <a:lnTo>
                    <a:pt x="18106" y="8308"/>
                  </a:lnTo>
                  <a:lnTo>
                    <a:pt x="17964" y="8195"/>
                  </a:lnTo>
                  <a:close/>
                  <a:moveTo>
                    <a:pt x="14356" y="8213"/>
                  </a:moveTo>
                  <a:cubicBezTo>
                    <a:pt x="14308" y="8251"/>
                    <a:pt x="14264" y="8290"/>
                    <a:pt x="14216" y="8331"/>
                  </a:cubicBezTo>
                  <a:lnTo>
                    <a:pt x="14258" y="8376"/>
                  </a:lnTo>
                  <a:lnTo>
                    <a:pt x="14394" y="8260"/>
                  </a:lnTo>
                  <a:lnTo>
                    <a:pt x="14356" y="8213"/>
                  </a:lnTo>
                  <a:close/>
                  <a:moveTo>
                    <a:pt x="23464" y="8246"/>
                  </a:moveTo>
                  <a:lnTo>
                    <a:pt x="23434" y="8299"/>
                  </a:lnTo>
                  <a:cubicBezTo>
                    <a:pt x="23490" y="8326"/>
                    <a:pt x="23541" y="8355"/>
                    <a:pt x="23594" y="8385"/>
                  </a:cubicBezTo>
                  <a:lnTo>
                    <a:pt x="23624" y="8331"/>
                  </a:lnTo>
                  <a:cubicBezTo>
                    <a:pt x="23570" y="8302"/>
                    <a:pt x="23517" y="8272"/>
                    <a:pt x="23464" y="8246"/>
                  </a:cubicBezTo>
                  <a:close/>
                  <a:moveTo>
                    <a:pt x="12230" y="8302"/>
                  </a:moveTo>
                  <a:lnTo>
                    <a:pt x="12221" y="8361"/>
                  </a:lnTo>
                  <a:cubicBezTo>
                    <a:pt x="12280" y="8370"/>
                    <a:pt x="12343" y="8379"/>
                    <a:pt x="12402" y="8388"/>
                  </a:cubicBezTo>
                  <a:lnTo>
                    <a:pt x="12411" y="8329"/>
                  </a:lnTo>
                  <a:cubicBezTo>
                    <a:pt x="12352" y="8320"/>
                    <a:pt x="12289" y="8311"/>
                    <a:pt x="12230" y="8302"/>
                  </a:cubicBezTo>
                  <a:close/>
                  <a:moveTo>
                    <a:pt x="22574" y="8299"/>
                  </a:moveTo>
                  <a:cubicBezTo>
                    <a:pt x="22521" y="8329"/>
                    <a:pt x="22468" y="8361"/>
                    <a:pt x="22417" y="8391"/>
                  </a:cubicBezTo>
                  <a:lnTo>
                    <a:pt x="22450" y="8444"/>
                  </a:lnTo>
                  <a:lnTo>
                    <a:pt x="22450" y="8441"/>
                  </a:lnTo>
                  <a:cubicBezTo>
                    <a:pt x="22500" y="8412"/>
                    <a:pt x="22551" y="8382"/>
                    <a:pt x="22604" y="8352"/>
                  </a:cubicBezTo>
                  <a:lnTo>
                    <a:pt x="22574" y="8299"/>
                  </a:lnTo>
                  <a:close/>
                  <a:moveTo>
                    <a:pt x="12950" y="8417"/>
                  </a:moveTo>
                  <a:lnTo>
                    <a:pt x="12939" y="8477"/>
                  </a:lnTo>
                  <a:lnTo>
                    <a:pt x="13119" y="8509"/>
                  </a:lnTo>
                  <a:lnTo>
                    <a:pt x="13128" y="8450"/>
                  </a:lnTo>
                  <a:cubicBezTo>
                    <a:pt x="13069" y="8438"/>
                    <a:pt x="13010" y="8426"/>
                    <a:pt x="12950" y="8417"/>
                  </a:cubicBezTo>
                  <a:close/>
                  <a:moveTo>
                    <a:pt x="6351" y="8385"/>
                  </a:moveTo>
                  <a:lnTo>
                    <a:pt x="6309" y="8429"/>
                  </a:lnTo>
                  <a:cubicBezTo>
                    <a:pt x="6354" y="8471"/>
                    <a:pt x="6398" y="8512"/>
                    <a:pt x="6443" y="8554"/>
                  </a:cubicBezTo>
                  <a:lnTo>
                    <a:pt x="6484" y="8509"/>
                  </a:lnTo>
                  <a:cubicBezTo>
                    <a:pt x="6440" y="8468"/>
                    <a:pt x="6395" y="8426"/>
                    <a:pt x="6351" y="8385"/>
                  </a:cubicBezTo>
                  <a:close/>
                  <a:moveTo>
                    <a:pt x="23781" y="8426"/>
                  </a:moveTo>
                  <a:lnTo>
                    <a:pt x="23748" y="8477"/>
                  </a:lnTo>
                  <a:cubicBezTo>
                    <a:pt x="23802" y="8509"/>
                    <a:pt x="23852" y="8542"/>
                    <a:pt x="23900" y="8575"/>
                  </a:cubicBezTo>
                  <a:lnTo>
                    <a:pt x="23935" y="8524"/>
                  </a:lnTo>
                  <a:cubicBezTo>
                    <a:pt x="23885" y="8492"/>
                    <a:pt x="23834" y="8459"/>
                    <a:pt x="23781" y="8426"/>
                  </a:cubicBezTo>
                  <a:close/>
                  <a:moveTo>
                    <a:pt x="13309" y="8483"/>
                  </a:moveTo>
                  <a:lnTo>
                    <a:pt x="13297" y="8542"/>
                  </a:lnTo>
                  <a:cubicBezTo>
                    <a:pt x="13360" y="8554"/>
                    <a:pt x="13419" y="8569"/>
                    <a:pt x="13478" y="8581"/>
                  </a:cubicBezTo>
                  <a:lnTo>
                    <a:pt x="13490" y="8518"/>
                  </a:lnTo>
                  <a:cubicBezTo>
                    <a:pt x="13431" y="8506"/>
                    <a:pt x="13368" y="8495"/>
                    <a:pt x="13309" y="8483"/>
                  </a:cubicBezTo>
                  <a:close/>
                  <a:moveTo>
                    <a:pt x="18249" y="8420"/>
                  </a:moveTo>
                  <a:lnTo>
                    <a:pt x="18213" y="8468"/>
                  </a:lnTo>
                  <a:cubicBezTo>
                    <a:pt x="18260" y="8506"/>
                    <a:pt x="18305" y="8545"/>
                    <a:pt x="18352" y="8584"/>
                  </a:cubicBezTo>
                  <a:lnTo>
                    <a:pt x="18391" y="8536"/>
                  </a:lnTo>
                  <a:cubicBezTo>
                    <a:pt x="18343" y="8498"/>
                    <a:pt x="18296" y="8456"/>
                    <a:pt x="18249" y="8420"/>
                  </a:cubicBezTo>
                  <a:close/>
                  <a:moveTo>
                    <a:pt x="1482" y="8426"/>
                  </a:moveTo>
                  <a:cubicBezTo>
                    <a:pt x="1441" y="8468"/>
                    <a:pt x="1399" y="8512"/>
                    <a:pt x="1358" y="8557"/>
                  </a:cubicBezTo>
                  <a:lnTo>
                    <a:pt x="1402" y="8598"/>
                  </a:lnTo>
                  <a:cubicBezTo>
                    <a:pt x="1444" y="8554"/>
                    <a:pt x="1485" y="8509"/>
                    <a:pt x="1527" y="8468"/>
                  </a:cubicBezTo>
                  <a:lnTo>
                    <a:pt x="1482" y="8426"/>
                  </a:lnTo>
                  <a:close/>
                  <a:moveTo>
                    <a:pt x="12592" y="8358"/>
                  </a:moveTo>
                  <a:lnTo>
                    <a:pt x="12580" y="8417"/>
                  </a:lnTo>
                  <a:lnTo>
                    <a:pt x="12580" y="8417"/>
                  </a:lnTo>
                  <a:lnTo>
                    <a:pt x="12532" y="8412"/>
                  </a:lnTo>
                  <a:cubicBezTo>
                    <a:pt x="12526" y="8474"/>
                    <a:pt x="12523" y="8533"/>
                    <a:pt x="12518" y="8595"/>
                  </a:cubicBezTo>
                  <a:lnTo>
                    <a:pt x="12577" y="8601"/>
                  </a:lnTo>
                  <a:lnTo>
                    <a:pt x="12580" y="8601"/>
                  </a:lnTo>
                  <a:cubicBezTo>
                    <a:pt x="12583" y="8539"/>
                    <a:pt x="12589" y="8480"/>
                    <a:pt x="12595" y="8420"/>
                  </a:cubicBezTo>
                  <a:lnTo>
                    <a:pt x="12761" y="8447"/>
                  </a:lnTo>
                  <a:lnTo>
                    <a:pt x="12770" y="8388"/>
                  </a:lnTo>
                  <a:lnTo>
                    <a:pt x="12592" y="8358"/>
                  </a:lnTo>
                  <a:close/>
                  <a:moveTo>
                    <a:pt x="14080" y="8450"/>
                  </a:moveTo>
                  <a:cubicBezTo>
                    <a:pt x="14033" y="8492"/>
                    <a:pt x="13988" y="8533"/>
                    <a:pt x="13944" y="8575"/>
                  </a:cubicBezTo>
                  <a:lnTo>
                    <a:pt x="13982" y="8619"/>
                  </a:lnTo>
                  <a:lnTo>
                    <a:pt x="13982" y="8616"/>
                  </a:lnTo>
                  <a:cubicBezTo>
                    <a:pt x="14030" y="8575"/>
                    <a:pt x="14074" y="8533"/>
                    <a:pt x="14119" y="8498"/>
                  </a:cubicBezTo>
                  <a:lnTo>
                    <a:pt x="14080" y="8450"/>
                  </a:lnTo>
                  <a:close/>
                  <a:moveTo>
                    <a:pt x="6816" y="8456"/>
                  </a:moveTo>
                  <a:cubicBezTo>
                    <a:pt x="6781" y="8503"/>
                    <a:pt x="6745" y="8554"/>
                    <a:pt x="6712" y="8607"/>
                  </a:cubicBezTo>
                  <a:lnTo>
                    <a:pt x="6763" y="8640"/>
                  </a:lnTo>
                  <a:lnTo>
                    <a:pt x="6766" y="8637"/>
                  </a:lnTo>
                  <a:cubicBezTo>
                    <a:pt x="6798" y="8586"/>
                    <a:pt x="6831" y="8539"/>
                    <a:pt x="6867" y="8492"/>
                  </a:cubicBezTo>
                  <a:lnTo>
                    <a:pt x="6816" y="8456"/>
                  </a:lnTo>
                  <a:close/>
                  <a:moveTo>
                    <a:pt x="22266" y="8492"/>
                  </a:moveTo>
                  <a:cubicBezTo>
                    <a:pt x="22213" y="8527"/>
                    <a:pt x="22165" y="8566"/>
                    <a:pt x="22118" y="8604"/>
                  </a:cubicBezTo>
                  <a:lnTo>
                    <a:pt x="22153" y="8652"/>
                  </a:lnTo>
                  <a:lnTo>
                    <a:pt x="22153" y="8649"/>
                  </a:lnTo>
                  <a:cubicBezTo>
                    <a:pt x="22201" y="8613"/>
                    <a:pt x="22251" y="8575"/>
                    <a:pt x="22299" y="8542"/>
                  </a:cubicBezTo>
                  <a:lnTo>
                    <a:pt x="22266" y="8492"/>
                  </a:lnTo>
                  <a:close/>
                  <a:moveTo>
                    <a:pt x="13668" y="8557"/>
                  </a:moveTo>
                  <a:lnTo>
                    <a:pt x="13656" y="8619"/>
                  </a:lnTo>
                  <a:cubicBezTo>
                    <a:pt x="13715" y="8628"/>
                    <a:pt x="13775" y="8643"/>
                    <a:pt x="13834" y="8655"/>
                  </a:cubicBezTo>
                  <a:lnTo>
                    <a:pt x="13846" y="8595"/>
                  </a:lnTo>
                  <a:cubicBezTo>
                    <a:pt x="13787" y="8584"/>
                    <a:pt x="13727" y="8572"/>
                    <a:pt x="13668" y="8557"/>
                  </a:cubicBezTo>
                  <a:close/>
                  <a:moveTo>
                    <a:pt x="14027" y="8637"/>
                  </a:moveTo>
                  <a:lnTo>
                    <a:pt x="14012" y="8696"/>
                  </a:lnTo>
                  <a:lnTo>
                    <a:pt x="14190" y="8738"/>
                  </a:lnTo>
                  <a:lnTo>
                    <a:pt x="14205" y="8678"/>
                  </a:lnTo>
                  <a:lnTo>
                    <a:pt x="14027" y="8637"/>
                  </a:lnTo>
                  <a:close/>
                  <a:moveTo>
                    <a:pt x="24086" y="8628"/>
                  </a:moveTo>
                  <a:lnTo>
                    <a:pt x="24048" y="8678"/>
                  </a:lnTo>
                  <a:cubicBezTo>
                    <a:pt x="24095" y="8714"/>
                    <a:pt x="24146" y="8752"/>
                    <a:pt x="24193" y="8788"/>
                  </a:cubicBezTo>
                  <a:lnTo>
                    <a:pt x="24232" y="8741"/>
                  </a:lnTo>
                  <a:cubicBezTo>
                    <a:pt x="24184" y="8702"/>
                    <a:pt x="24134" y="8667"/>
                    <a:pt x="24086" y="8628"/>
                  </a:cubicBezTo>
                  <a:close/>
                  <a:moveTo>
                    <a:pt x="6615" y="8634"/>
                  </a:moveTo>
                  <a:lnTo>
                    <a:pt x="6573" y="8678"/>
                  </a:lnTo>
                  <a:cubicBezTo>
                    <a:pt x="6618" y="8720"/>
                    <a:pt x="6659" y="8761"/>
                    <a:pt x="6701" y="8806"/>
                  </a:cubicBezTo>
                  <a:lnTo>
                    <a:pt x="6745" y="8761"/>
                  </a:lnTo>
                  <a:cubicBezTo>
                    <a:pt x="6704" y="8720"/>
                    <a:pt x="6659" y="8675"/>
                    <a:pt x="6615" y="8634"/>
                  </a:cubicBezTo>
                  <a:close/>
                  <a:moveTo>
                    <a:pt x="18530" y="8652"/>
                  </a:moveTo>
                  <a:lnTo>
                    <a:pt x="18492" y="8699"/>
                  </a:lnTo>
                  <a:cubicBezTo>
                    <a:pt x="18539" y="8738"/>
                    <a:pt x="18587" y="8776"/>
                    <a:pt x="18631" y="8815"/>
                  </a:cubicBezTo>
                  <a:lnTo>
                    <a:pt x="18670" y="8770"/>
                  </a:lnTo>
                  <a:lnTo>
                    <a:pt x="18530" y="8652"/>
                  </a:lnTo>
                  <a:close/>
                  <a:moveTo>
                    <a:pt x="14379" y="8720"/>
                  </a:moveTo>
                  <a:lnTo>
                    <a:pt x="14365" y="8779"/>
                  </a:lnTo>
                  <a:lnTo>
                    <a:pt x="14543" y="8827"/>
                  </a:lnTo>
                  <a:lnTo>
                    <a:pt x="14557" y="8767"/>
                  </a:lnTo>
                  <a:lnTo>
                    <a:pt x="14379" y="8720"/>
                  </a:lnTo>
                  <a:close/>
                  <a:moveTo>
                    <a:pt x="13807" y="8696"/>
                  </a:moveTo>
                  <a:cubicBezTo>
                    <a:pt x="13763" y="8738"/>
                    <a:pt x="13718" y="8779"/>
                    <a:pt x="13674" y="8824"/>
                  </a:cubicBezTo>
                  <a:lnTo>
                    <a:pt x="13715" y="8865"/>
                  </a:lnTo>
                  <a:lnTo>
                    <a:pt x="13715" y="8862"/>
                  </a:lnTo>
                  <a:cubicBezTo>
                    <a:pt x="13760" y="8821"/>
                    <a:pt x="13804" y="8779"/>
                    <a:pt x="13849" y="8741"/>
                  </a:cubicBezTo>
                  <a:lnTo>
                    <a:pt x="13807" y="8696"/>
                  </a:lnTo>
                  <a:close/>
                  <a:moveTo>
                    <a:pt x="1236" y="8696"/>
                  </a:moveTo>
                  <a:cubicBezTo>
                    <a:pt x="1198" y="8744"/>
                    <a:pt x="1159" y="8788"/>
                    <a:pt x="1121" y="8838"/>
                  </a:cubicBezTo>
                  <a:lnTo>
                    <a:pt x="1168" y="8874"/>
                  </a:lnTo>
                  <a:cubicBezTo>
                    <a:pt x="1207" y="8827"/>
                    <a:pt x="1245" y="8779"/>
                    <a:pt x="1284" y="8735"/>
                  </a:cubicBezTo>
                  <a:lnTo>
                    <a:pt x="1236" y="8696"/>
                  </a:lnTo>
                  <a:close/>
                  <a:moveTo>
                    <a:pt x="21975" y="8720"/>
                  </a:moveTo>
                  <a:cubicBezTo>
                    <a:pt x="21928" y="8761"/>
                    <a:pt x="21883" y="8806"/>
                    <a:pt x="21842" y="8847"/>
                  </a:cubicBezTo>
                  <a:lnTo>
                    <a:pt x="21883" y="8892"/>
                  </a:lnTo>
                  <a:lnTo>
                    <a:pt x="21886" y="8889"/>
                  </a:lnTo>
                  <a:cubicBezTo>
                    <a:pt x="21928" y="8847"/>
                    <a:pt x="21972" y="8806"/>
                    <a:pt x="22014" y="8767"/>
                  </a:cubicBezTo>
                  <a:lnTo>
                    <a:pt x="21975" y="8720"/>
                  </a:lnTo>
                  <a:close/>
                  <a:moveTo>
                    <a:pt x="14735" y="8815"/>
                  </a:moveTo>
                  <a:lnTo>
                    <a:pt x="14720" y="8874"/>
                  </a:lnTo>
                  <a:lnTo>
                    <a:pt x="14895" y="8921"/>
                  </a:lnTo>
                  <a:lnTo>
                    <a:pt x="14910" y="8862"/>
                  </a:lnTo>
                  <a:lnTo>
                    <a:pt x="14735" y="8815"/>
                  </a:lnTo>
                  <a:close/>
                  <a:moveTo>
                    <a:pt x="6615" y="8761"/>
                  </a:moveTo>
                  <a:cubicBezTo>
                    <a:pt x="6585" y="8815"/>
                    <a:pt x="6555" y="8868"/>
                    <a:pt x="6526" y="8921"/>
                  </a:cubicBezTo>
                  <a:lnTo>
                    <a:pt x="6579" y="8951"/>
                  </a:lnTo>
                  <a:lnTo>
                    <a:pt x="6579" y="8948"/>
                  </a:lnTo>
                  <a:cubicBezTo>
                    <a:pt x="6609" y="8895"/>
                    <a:pt x="6638" y="8841"/>
                    <a:pt x="6668" y="8794"/>
                  </a:cubicBezTo>
                  <a:lnTo>
                    <a:pt x="6615" y="8761"/>
                  </a:lnTo>
                  <a:close/>
                  <a:moveTo>
                    <a:pt x="12503" y="8779"/>
                  </a:moveTo>
                  <a:cubicBezTo>
                    <a:pt x="12497" y="8838"/>
                    <a:pt x="12494" y="8898"/>
                    <a:pt x="12488" y="8960"/>
                  </a:cubicBezTo>
                  <a:lnTo>
                    <a:pt x="12547" y="8963"/>
                  </a:lnTo>
                  <a:lnTo>
                    <a:pt x="12547" y="8963"/>
                  </a:lnTo>
                  <a:cubicBezTo>
                    <a:pt x="12553" y="8901"/>
                    <a:pt x="12556" y="8841"/>
                    <a:pt x="12562" y="8782"/>
                  </a:cubicBezTo>
                  <a:lnTo>
                    <a:pt x="12503" y="8779"/>
                  </a:lnTo>
                  <a:close/>
                  <a:moveTo>
                    <a:pt x="12547" y="8963"/>
                  </a:moveTo>
                  <a:lnTo>
                    <a:pt x="12547" y="8963"/>
                  </a:lnTo>
                  <a:cubicBezTo>
                    <a:pt x="12547" y="8963"/>
                    <a:pt x="12547" y="8963"/>
                    <a:pt x="12547" y="8963"/>
                  </a:cubicBezTo>
                  <a:lnTo>
                    <a:pt x="12550" y="8963"/>
                  </a:lnTo>
                  <a:lnTo>
                    <a:pt x="12547" y="8963"/>
                  </a:lnTo>
                  <a:close/>
                  <a:moveTo>
                    <a:pt x="15085" y="8913"/>
                  </a:moveTo>
                  <a:lnTo>
                    <a:pt x="15070" y="8972"/>
                  </a:lnTo>
                  <a:cubicBezTo>
                    <a:pt x="15127" y="8990"/>
                    <a:pt x="15186" y="9005"/>
                    <a:pt x="15245" y="9022"/>
                  </a:cubicBezTo>
                  <a:lnTo>
                    <a:pt x="15260" y="8966"/>
                  </a:lnTo>
                  <a:lnTo>
                    <a:pt x="15085" y="8913"/>
                  </a:lnTo>
                  <a:close/>
                  <a:moveTo>
                    <a:pt x="24371" y="8856"/>
                  </a:moveTo>
                  <a:lnTo>
                    <a:pt x="24332" y="8904"/>
                  </a:lnTo>
                  <a:cubicBezTo>
                    <a:pt x="24377" y="8942"/>
                    <a:pt x="24421" y="8984"/>
                    <a:pt x="24466" y="9025"/>
                  </a:cubicBezTo>
                  <a:lnTo>
                    <a:pt x="24507" y="8981"/>
                  </a:lnTo>
                  <a:cubicBezTo>
                    <a:pt x="24463" y="8939"/>
                    <a:pt x="24418" y="8898"/>
                    <a:pt x="24371" y="8856"/>
                  </a:cubicBezTo>
                  <a:close/>
                  <a:moveTo>
                    <a:pt x="18809" y="8889"/>
                  </a:moveTo>
                  <a:lnTo>
                    <a:pt x="18767" y="8936"/>
                  </a:lnTo>
                  <a:cubicBezTo>
                    <a:pt x="18815" y="8975"/>
                    <a:pt x="18859" y="9013"/>
                    <a:pt x="18904" y="9055"/>
                  </a:cubicBezTo>
                  <a:lnTo>
                    <a:pt x="18945" y="9010"/>
                  </a:lnTo>
                  <a:cubicBezTo>
                    <a:pt x="18901" y="8969"/>
                    <a:pt x="18853" y="8930"/>
                    <a:pt x="18809" y="8889"/>
                  </a:cubicBezTo>
                  <a:close/>
                  <a:moveTo>
                    <a:pt x="6873" y="8892"/>
                  </a:moveTo>
                  <a:lnTo>
                    <a:pt x="6828" y="8933"/>
                  </a:lnTo>
                  <a:cubicBezTo>
                    <a:pt x="6870" y="8978"/>
                    <a:pt x="6911" y="9022"/>
                    <a:pt x="6953" y="9067"/>
                  </a:cubicBezTo>
                  <a:lnTo>
                    <a:pt x="6997" y="9025"/>
                  </a:lnTo>
                  <a:cubicBezTo>
                    <a:pt x="6956" y="8981"/>
                    <a:pt x="6914" y="8936"/>
                    <a:pt x="6873" y="8892"/>
                  </a:cubicBezTo>
                  <a:close/>
                  <a:moveTo>
                    <a:pt x="13543" y="8948"/>
                  </a:moveTo>
                  <a:cubicBezTo>
                    <a:pt x="13499" y="8993"/>
                    <a:pt x="13454" y="9034"/>
                    <a:pt x="13413" y="9079"/>
                  </a:cubicBezTo>
                  <a:lnTo>
                    <a:pt x="13454" y="9120"/>
                  </a:lnTo>
                  <a:lnTo>
                    <a:pt x="13585" y="8993"/>
                  </a:lnTo>
                  <a:lnTo>
                    <a:pt x="13543" y="8948"/>
                  </a:lnTo>
                  <a:close/>
                  <a:moveTo>
                    <a:pt x="15435" y="9019"/>
                  </a:moveTo>
                  <a:lnTo>
                    <a:pt x="15417" y="9076"/>
                  </a:lnTo>
                  <a:cubicBezTo>
                    <a:pt x="15476" y="9093"/>
                    <a:pt x="15533" y="9111"/>
                    <a:pt x="15592" y="9132"/>
                  </a:cubicBezTo>
                  <a:lnTo>
                    <a:pt x="15610" y="9073"/>
                  </a:lnTo>
                  <a:lnTo>
                    <a:pt x="15435" y="9019"/>
                  </a:lnTo>
                  <a:close/>
                  <a:moveTo>
                    <a:pt x="21717" y="8981"/>
                  </a:moveTo>
                  <a:cubicBezTo>
                    <a:pt x="21679" y="9028"/>
                    <a:pt x="21637" y="9076"/>
                    <a:pt x="21602" y="9123"/>
                  </a:cubicBezTo>
                  <a:lnTo>
                    <a:pt x="21649" y="9162"/>
                  </a:lnTo>
                  <a:lnTo>
                    <a:pt x="21649" y="9159"/>
                  </a:lnTo>
                  <a:cubicBezTo>
                    <a:pt x="21688" y="9111"/>
                    <a:pt x="21726" y="9067"/>
                    <a:pt x="21765" y="9022"/>
                  </a:cubicBezTo>
                  <a:lnTo>
                    <a:pt x="21717" y="8981"/>
                  </a:lnTo>
                  <a:close/>
                  <a:moveTo>
                    <a:pt x="1011" y="8984"/>
                  </a:moveTo>
                  <a:cubicBezTo>
                    <a:pt x="975" y="9034"/>
                    <a:pt x="940" y="9082"/>
                    <a:pt x="907" y="9135"/>
                  </a:cubicBezTo>
                  <a:lnTo>
                    <a:pt x="958" y="9168"/>
                  </a:lnTo>
                  <a:cubicBezTo>
                    <a:pt x="990" y="9117"/>
                    <a:pt x="1026" y="9067"/>
                    <a:pt x="1061" y="9022"/>
                  </a:cubicBezTo>
                  <a:lnTo>
                    <a:pt x="1011" y="8984"/>
                  </a:lnTo>
                  <a:close/>
                  <a:moveTo>
                    <a:pt x="15782" y="9129"/>
                  </a:moveTo>
                  <a:lnTo>
                    <a:pt x="15764" y="9188"/>
                  </a:lnTo>
                  <a:lnTo>
                    <a:pt x="15936" y="9245"/>
                  </a:lnTo>
                  <a:lnTo>
                    <a:pt x="15957" y="9188"/>
                  </a:lnTo>
                  <a:lnTo>
                    <a:pt x="15782" y="9129"/>
                  </a:lnTo>
                  <a:close/>
                  <a:moveTo>
                    <a:pt x="6443" y="9082"/>
                  </a:moveTo>
                  <a:cubicBezTo>
                    <a:pt x="6416" y="9138"/>
                    <a:pt x="6392" y="9191"/>
                    <a:pt x="6366" y="9248"/>
                  </a:cubicBezTo>
                  <a:lnTo>
                    <a:pt x="6422" y="9271"/>
                  </a:lnTo>
                  <a:lnTo>
                    <a:pt x="6422" y="9274"/>
                  </a:lnTo>
                  <a:cubicBezTo>
                    <a:pt x="6446" y="9218"/>
                    <a:pt x="6472" y="9162"/>
                    <a:pt x="6496" y="9108"/>
                  </a:cubicBezTo>
                  <a:lnTo>
                    <a:pt x="6443" y="9082"/>
                  </a:lnTo>
                  <a:close/>
                  <a:moveTo>
                    <a:pt x="24641" y="9105"/>
                  </a:moveTo>
                  <a:lnTo>
                    <a:pt x="24599" y="9147"/>
                  </a:lnTo>
                  <a:cubicBezTo>
                    <a:pt x="24641" y="9191"/>
                    <a:pt x="24682" y="9236"/>
                    <a:pt x="24724" y="9280"/>
                  </a:cubicBezTo>
                  <a:lnTo>
                    <a:pt x="24768" y="9239"/>
                  </a:lnTo>
                  <a:cubicBezTo>
                    <a:pt x="24727" y="9191"/>
                    <a:pt x="24685" y="9150"/>
                    <a:pt x="24641" y="9105"/>
                  </a:cubicBezTo>
                  <a:close/>
                  <a:moveTo>
                    <a:pt x="19082" y="9132"/>
                  </a:moveTo>
                  <a:lnTo>
                    <a:pt x="19040" y="9176"/>
                  </a:lnTo>
                  <a:cubicBezTo>
                    <a:pt x="19085" y="9218"/>
                    <a:pt x="19129" y="9259"/>
                    <a:pt x="19174" y="9301"/>
                  </a:cubicBezTo>
                  <a:lnTo>
                    <a:pt x="19215" y="9257"/>
                  </a:lnTo>
                  <a:cubicBezTo>
                    <a:pt x="19171" y="9215"/>
                    <a:pt x="19126" y="9173"/>
                    <a:pt x="19082" y="9132"/>
                  </a:cubicBezTo>
                  <a:close/>
                  <a:moveTo>
                    <a:pt x="12476" y="9141"/>
                  </a:moveTo>
                  <a:cubicBezTo>
                    <a:pt x="12473" y="9203"/>
                    <a:pt x="12470" y="9262"/>
                    <a:pt x="12467" y="9325"/>
                  </a:cubicBezTo>
                  <a:lnTo>
                    <a:pt x="12526" y="9328"/>
                  </a:lnTo>
                  <a:lnTo>
                    <a:pt x="12538" y="9147"/>
                  </a:lnTo>
                  <a:lnTo>
                    <a:pt x="12476" y="9141"/>
                  </a:lnTo>
                  <a:close/>
                  <a:moveTo>
                    <a:pt x="7119" y="9162"/>
                  </a:moveTo>
                  <a:lnTo>
                    <a:pt x="7074" y="9203"/>
                  </a:lnTo>
                  <a:cubicBezTo>
                    <a:pt x="7113" y="9248"/>
                    <a:pt x="7154" y="9292"/>
                    <a:pt x="7193" y="9340"/>
                  </a:cubicBezTo>
                  <a:lnTo>
                    <a:pt x="7237" y="9301"/>
                  </a:lnTo>
                  <a:cubicBezTo>
                    <a:pt x="7199" y="9254"/>
                    <a:pt x="7160" y="9206"/>
                    <a:pt x="7119" y="9162"/>
                  </a:cubicBezTo>
                  <a:close/>
                  <a:moveTo>
                    <a:pt x="16129" y="9248"/>
                  </a:moveTo>
                  <a:lnTo>
                    <a:pt x="16108" y="9304"/>
                  </a:lnTo>
                  <a:cubicBezTo>
                    <a:pt x="16164" y="9325"/>
                    <a:pt x="16221" y="9345"/>
                    <a:pt x="16277" y="9363"/>
                  </a:cubicBezTo>
                  <a:lnTo>
                    <a:pt x="16298" y="9307"/>
                  </a:lnTo>
                  <a:cubicBezTo>
                    <a:pt x="16241" y="9286"/>
                    <a:pt x="16185" y="9265"/>
                    <a:pt x="16129" y="9248"/>
                  </a:cubicBezTo>
                  <a:close/>
                  <a:moveTo>
                    <a:pt x="13282" y="9206"/>
                  </a:moveTo>
                  <a:cubicBezTo>
                    <a:pt x="13241" y="9251"/>
                    <a:pt x="13199" y="9292"/>
                    <a:pt x="13158" y="9337"/>
                  </a:cubicBezTo>
                  <a:lnTo>
                    <a:pt x="13199" y="9381"/>
                  </a:lnTo>
                  <a:lnTo>
                    <a:pt x="13199" y="9378"/>
                  </a:lnTo>
                  <a:cubicBezTo>
                    <a:pt x="13241" y="9334"/>
                    <a:pt x="13285" y="9292"/>
                    <a:pt x="13327" y="9248"/>
                  </a:cubicBezTo>
                  <a:lnTo>
                    <a:pt x="13282" y="9206"/>
                  </a:lnTo>
                  <a:close/>
                  <a:moveTo>
                    <a:pt x="21495" y="9271"/>
                  </a:moveTo>
                  <a:cubicBezTo>
                    <a:pt x="21459" y="9322"/>
                    <a:pt x="21427" y="9375"/>
                    <a:pt x="21397" y="9428"/>
                  </a:cubicBezTo>
                  <a:lnTo>
                    <a:pt x="21451" y="9458"/>
                  </a:lnTo>
                  <a:cubicBezTo>
                    <a:pt x="21480" y="9408"/>
                    <a:pt x="21513" y="9354"/>
                    <a:pt x="21545" y="9307"/>
                  </a:cubicBezTo>
                  <a:lnTo>
                    <a:pt x="21495" y="9271"/>
                  </a:lnTo>
                  <a:close/>
                  <a:moveTo>
                    <a:pt x="806" y="9286"/>
                  </a:moveTo>
                  <a:cubicBezTo>
                    <a:pt x="774" y="9340"/>
                    <a:pt x="744" y="9390"/>
                    <a:pt x="712" y="9443"/>
                  </a:cubicBezTo>
                  <a:lnTo>
                    <a:pt x="765" y="9476"/>
                  </a:lnTo>
                  <a:lnTo>
                    <a:pt x="765" y="9473"/>
                  </a:lnTo>
                  <a:cubicBezTo>
                    <a:pt x="795" y="9423"/>
                    <a:pt x="827" y="9369"/>
                    <a:pt x="857" y="9319"/>
                  </a:cubicBezTo>
                  <a:lnTo>
                    <a:pt x="806" y="9286"/>
                  </a:lnTo>
                  <a:close/>
                  <a:moveTo>
                    <a:pt x="16470" y="9372"/>
                  </a:moveTo>
                  <a:lnTo>
                    <a:pt x="16449" y="9428"/>
                  </a:lnTo>
                  <a:cubicBezTo>
                    <a:pt x="16505" y="9449"/>
                    <a:pt x="16562" y="9470"/>
                    <a:pt x="16618" y="9494"/>
                  </a:cubicBezTo>
                  <a:lnTo>
                    <a:pt x="16639" y="9434"/>
                  </a:lnTo>
                  <a:cubicBezTo>
                    <a:pt x="16582" y="9414"/>
                    <a:pt x="16526" y="9393"/>
                    <a:pt x="16470" y="9372"/>
                  </a:cubicBezTo>
                  <a:close/>
                  <a:moveTo>
                    <a:pt x="19349" y="9381"/>
                  </a:moveTo>
                  <a:lnTo>
                    <a:pt x="19307" y="9423"/>
                  </a:lnTo>
                  <a:lnTo>
                    <a:pt x="19437" y="9550"/>
                  </a:lnTo>
                  <a:lnTo>
                    <a:pt x="19479" y="9506"/>
                  </a:lnTo>
                  <a:cubicBezTo>
                    <a:pt x="19437" y="9464"/>
                    <a:pt x="19393" y="9423"/>
                    <a:pt x="19349" y="9381"/>
                  </a:cubicBezTo>
                  <a:close/>
                  <a:moveTo>
                    <a:pt x="24890" y="9375"/>
                  </a:moveTo>
                  <a:lnTo>
                    <a:pt x="24845" y="9414"/>
                  </a:lnTo>
                  <a:cubicBezTo>
                    <a:pt x="24884" y="9458"/>
                    <a:pt x="24922" y="9506"/>
                    <a:pt x="24961" y="9553"/>
                  </a:cubicBezTo>
                  <a:lnTo>
                    <a:pt x="25008" y="9514"/>
                  </a:lnTo>
                  <a:cubicBezTo>
                    <a:pt x="24970" y="9467"/>
                    <a:pt x="24931" y="9420"/>
                    <a:pt x="24890" y="9375"/>
                  </a:cubicBezTo>
                  <a:close/>
                  <a:moveTo>
                    <a:pt x="6297" y="9417"/>
                  </a:moveTo>
                  <a:cubicBezTo>
                    <a:pt x="6274" y="9473"/>
                    <a:pt x="6253" y="9532"/>
                    <a:pt x="6232" y="9589"/>
                  </a:cubicBezTo>
                  <a:lnTo>
                    <a:pt x="6291" y="9609"/>
                  </a:lnTo>
                  <a:cubicBezTo>
                    <a:pt x="6309" y="9553"/>
                    <a:pt x="6330" y="9497"/>
                    <a:pt x="6354" y="9440"/>
                  </a:cubicBezTo>
                  <a:lnTo>
                    <a:pt x="6297" y="9417"/>
                  </a:lnTo>
                  <a:close/>
                  <a:moveTo>
                    <a:pt x="7356" y="9440"/>
                  </a:moveTo>
                  <a:lnTo>
                    <a:pt x="7308" y="9479"/>
                  </a:lnTo>
                  <a:cubicBezTo>
                    <a:pt x="7347" y="9526"/>
                    <a:pt x="7382" y="9574"/>
                    <a:pt x="7421" y="9621"/>
                  </a:cubicBezTo>
                  <a:lnTo>
                    <a:pt x="7468" y="9586"/>
                  </a:lnTo>
                  <a:cubicBezTo>
                    <a:pt x="7433" y="9535"/>
                    <a:pt x="7394" y="9488"/>
                    <a:pt x="7356" y="9440"/>
                  </a:cubicBezTo>
                  <a:close/>
                  <a:moveTo>
                    <a:pt x="16808" y="9503"/>
                  </a:moveTo>
                  <a:lnTo>
                    <a:pt x="16784" y="9559"/>
                  </a:lnTo>
                  <a:cubicBezTo>
                    <a:pt x="16843" y="9580"/>
                    <a:pt x="16897" y="9603"/>
                    <a:pt x="16953" y="9627"/>
                  </a:cubicBezTo>
                  <a:lnTo>
                    <a:pt x="16977" y="9571"/>
                  </a:lnTo>
                  <a:cubicBezTo>
                    <a:pt x="16917" y="9547"/>
                    <a:pt x="16864" y="9523"/>
                    <a:pt x="16808" y="9503"/>
                  </a:cubicBezTo>
                  <a:close/>
                  <a:moveTo>
                    <a:pt x="13030" y="9470"/>
                  </a:moveTo>
                  <a:cubicBezTo>
                    <a:pt x="12989" y="9514"/>
                    <a:pt x="12947" y="9559"/>
                    <a:pt x="12906" y="9603"/>
                  </a:cubicBezTo>
                  <a:lnTo>
                    <a:pt x="12953" y="9645"/>
                  </a:lnTo>
                  <a:lnTo>
                    <a:pt x="12953" y="9642"/>
                  </a:lnTo>
                  <a:cubicBezTo>
                    <a:pt x="12992" y="9597"/>
                    <a:pt x="13033" y="9553"/>
                    <a:pt x="13075" y="9511"/>
                  </a:cubicBezTo>
                  <a:lnTo>
                    <a:pt x="13030" y="9470"/>
                  </a:lnTo>
                  <a:close/>
                  <a:moveTo>
                    <a:pt x="12455" y="9506"/>
                  </a:moveTo>
                  <a:lnTo>
                    <a:pt x="12449" y="9686"/>
                  </a:lnTo>
                  <a:lnTo>
                    <a:pt x="12509" y="9689"/>
                  </a:lnTo>
                  <a:lnTo>
                    <a:pt x="12512" y="9689"/>
                  </a:lnTo>
                  <a:cubicBezTo>
                    <a:pt x="12515" y="9630"/>
                    <a:pt x="12515" y="9568"/>
                    <a:pt x="12518" y="9509"/>
                  </a:cubicBezTo>
                  <a:lnTo>
                    <a:pt x="12455" y="9506"/>
                  </a:lnTo>
                  <a:close/>
                  <a:moveTo>
                    <a:pt x="17143" y="9639"/>
                  </a:moveTo>
                  <a:lnTo>
                    <a:pt x="17119" y="9695"/>
                  </a:lnTo>
                  <a:cubicBezTo>
                    <a:pt x="17175" y="9719"/>
                    <a:pt x="17232" y="9743"/>
                    <a:pt x="17288" y="9766"/>
                  </a:cubicBezTo>
                  <a:lnTo>
                    <a:pt x="17312" y="9713"/>
                  </a:lnTo>
                  <a:lnTo>
                    <a:pt x="17143" y="9639"/>
                  </a:lnTo>
                  <a:close/>
                  <a:moveTo>
                    <a:pt x="21308" y="9589"/>
                  </a:moveTo>
                  <a:cubicBezTo>
                    <a:pt x="21282" y="9645"/>
                    <a:pt x="21255" y="9698"/>
                    <a:pt x="21231" y="9755"/>
                  </a:cubicBezTo>
                  <a:lnTo>
                    <a:pt x="21285" y="9778"/>
                  </a:lnTo>
                  <a:lnTo>
                    <a:pt x="21288" y="9781"/>
                  </a:lnTo>
                  <a:cubicBezTo>
                    <a:pt x="21311" y="9725"/>
                    <a:pt x="21335" y="9672"/>
                    <a:pt x="21362" y="9615"/>
                  </a:cubicBezTo>
                  <a:lnTo>
                    <a:pt x="21308" y="9589"/>
                  </a:lnTo>
                  <a:close/>
                  <a:moveTo>
                    <a:pt x="623" y="9603"/>
                  </a:moveTo>
                  <a:cubicBezTo>
                    <a:pt x="593" y="9657"/>
                    <a:pt x="566" y="9710"/>
                    <a:pt x="540" y="9766"/>
                  </a:cubicBezTo>
                  <a:lnTo>
                    <a:pt x="593" y="9793"/>
                  </a:lnTo>
                  <a:cubicBezTo>
                    <a:pt x="620" y="9740"/>
                    <a:pt x="649" y="9686"/>
                    <a:pt x="676" y="9633"/>
                  </a:cubicBezTo>
                  <a:lnTo>
                    <a:pt x="623" y="9603"/>
                  </a:lnTo>
                  <a:close/>
                  <a:moveTo>
                    <a:pt x="19612" y="9633"/>
                  </a:moveTo>
                  <a:lnTo>
                    <a:pt x="19568" y="9675"/>
                  </a:lnTo>
                  <a:lnTo>
                    <a:pt x="19698" y="9805"/>
                  </a:lnTo>
                  <a:lnTo>
                    <a:pt x="19740" y="9761"/>
                  </a:lnTo>
                  <a:cubicBezTo>
                    <a:pt x="19698" y="9719"/>
                    <a:pt x="19654" y="9675"/>
                    <a:pt x="19612" y="9633"/>
                  </a:cubicBezTo>
                  <a:close/>
                  <a:moveTo>
                    <a:pt x="25121" y="9657"/>
                  </a:moveTo>
                  <a:lnTo>
                    <a:pt x="25071" y="9695"/>
                  </a:lnTo>
                  <a:cubicBezTo>
                    <a:pt x="25106" y="9746"/>
                    <a:pt x="25142" y="9793"/>
                    <a:pt x="25177" y="9844"/>
                  </a:cubicBezTo>
                  <a:lnTo>
                    <a:pt x="25228" y="9805"/>
                  </a:lnTo>
                  <a:cubicBezTo>
                    <a:pt x="25192" y="9758"/>
                    <a:pt x="25157" y="9707"/>
                    <a:pt x="25121" y="9657"/>
                  </a:cubicBezTo>
                  <a:close/>
                  <a:moveTo>
                    <a:pt x="7581" y="9728"/>
                  </a:moveTo>
                  <a:lnTo>
                    <a:pt x="7531" y="9763"/>
                  </a:lnTo>
                  <a:cubicBezTo>
                    <a:pt x="7566" y="9814"/>
                    <a:pt x="7602" y="9861"/>
                    <a:pt x="7637" y="9912"/>
                  </a:cubicBezTo>
                  <a:lnTo>
                    <a:pt x="7688" y="9876"/>
                  </a:lnTo>
                  <a:cubicBezTo>
                    <a:pt x="7655" y="9826"/>
                    <a:pt x="7617" y="9775"/>
                    <a:pt x="7581" y="9728"/>
                  </a:cubicBezTo>
                  <a:close/>
                  <a:moveTo>
                    <a:pt x="17478" y="9787"/>
                  </a:moveTo>
                  <a:lnTo>
                    <a:pt x="17454" y="9841"/>
                  </a:lnTo>
                  <a:lnTo>
                    <a:pt x="17617" y="9915"/>
                  </a:lnTo>
                  <a:lnTo>
                    <a:pt x="17644" y="9861"/>
                  </a:lnTo>
                  <a:cubicBezTo>
                    <a:pt x="17587" y="9838"/>
                    <a:pt x="17534" y="9811"/>
                    <a:pt x="17478" y="9787"/>
                  </a:cubicBezTo>
                  <a:close/>
                  <a:moveTo>
                    <a:pt x="12784" y="9740"/>
                  </a:moveTo>
                  <a:cubicBezTo>
                    <a:pt x="12746" y="9784"/>
                    <a:pt x="12704" y="9832"/>
                    <a:pt x="12666" y="9876"/>
                  </a:cubicBezTo>
                  <a:lnTo>
                    <a:pt x="12710" y="9918"/>
                  </a:lnTo>
                  <a:lnTo>
                    <a:pt x="12710" y="9915"/>
                  </a:lnTo>
                  <a:cubicBezTo>
                    <a:pt x="12749" y="9870"/>
                    <a:pt x="12790" y="9826"/>
                    <a:pt x="12832" y="9781"/>
                  </a:cubicBezTo>
                  <a:lnTo>
                    <a:pt x="12784" y="9740"/>
                  </a:lnTo>
                  <a:close/>
                  <a:moveTo>
                    <a:pt x="6179" y="9763"/>
                  </a:moveTo>
                  <a:cubicBezTo>
                    <a:pt x="6161" y="9823"/>
                    <a:pt x="6143" y="9879"/>
                    <a:pt x="6128" y="9938"/>
                  </a:cubicBezTo>
                  <a:lnTo>
                    <a:pt x="6188" y="9953"/>
                  </a:lnTo>
                  <a:lnTo>
                    <a:pt x="6188" y="9956"/>
                  </a:lnTo>
                  <a:cubicBezTo>
                    <a:pt x="6202" y="9897"/>
                    <a:pt x="6217" y="9841"/>
                    <a:pt x="6235" y="9781"/>
                  </a:cubicBezTo>
                  <a:lnTo>
                    <a:pt x="6179" y="9763"/>
                  </a:lnTo>
                  <a:close/>
                  <a:moveTo>
                    <a:pt x="12443" y="9873"/>
                  </a:moveTo>
                  <a:cubicBezTo>
                    <a:pt x="12443" y="9932"/>
                    <a:pt x="12440" y="9995"/>
                    <a:pt x="12440" y="10054"/>
                  </a:cubicBezTo>
                  <a:lnTo>
                    <a:pt x="12506" y="10054"/>
                  </a:lnTo>
                  <a:cubicBezTo>
                    <a:pt x="12506" y="9992"/>
                    <a:pt x="12506" y="9932"/>
                    <a:pt x="12506" y="9873"/>
                  </a:cubicBezTo>
                  <a:close/>
                  <a:moveTo>
                    <a:pt x="19867" y="9891"/>
                  </a:moveTo>
                  <a:lnTo>
                    <a:pt x="19826" y="9932"/>
                  </a:lnTo>
                  <a:lnTo>
                    <a:pt x="19953" y="10063"/>
                  </a:lnTo>
                  <a:lnTo>
                    <a:pt x="19995" y="10021"/>
                  </a:lnTo>
                  <a:cubicBezTo>
                    <a:pt x="19953" y="9977"/>
                    <a:pt x="19912" y="9932"/>
                    <a:pt x="19867" y="9891"/>
                  </a:cubicBezTo>
                  <a:close/>
                  <a:moveTo>
                    <a:pt x="17807" y="9938"/>
                  </a:moveTo>
                  <a:lnTo>
                    <a:pt x="17783" y="9992"/>
                  </a:lnTo>
                  <a:cubicBezTo>
                    <a:pt x="17836" y="10018"/>
                    <a:pt x="17890" y="10042"/>
                    <a:pt x="17946" y="10069"/>
                  </a:cubicBezTo>
                  <a:lnTo>
                    <a:pt x="17973" y="10016"/>
                  </a:lnTo>
                  <a:lnTo>
                    <a:pt x="17807" y="9938"/>
                  </a:lnTo>
                  <a:close/>
                  <a:moveTo>
                    <a:pt x="21163" y="9924"/>
                  </a:moveTo>
                  <a:cubicBezTo>
                    <a:pt x="21142" y="9980"/>
                    <a:pt x="21121" y="10039"/>
                    <a:pt x="21101" y="10099"/>
                  </a:cubicBezTo>
                  <a:lnTo>
                    <a:pt x="21160" y="10116"/>
                  </a:lnTo>
                  <a:cubicBezTo>
                    <a:pt x="21178" y="10060"/>
                    <a:pt x="21199" y="10004"/>
                    <a:pt x="21219" y="9944"/>
                  </a:cubicBezTo>
                  <a:lnTo>
                    <a:pt x="21163" y="9924"/>
                  </a:lnTo>
                  <a:close/>
                  <a:moveTo>
                    <a:pt x="460" y="9930"/>
                  </a:moveTo>
                  <a:cubicBezTo>
                    <a:pt x="436" y="9986"/>
                    <a:pt x="409" y="10042"/>
                    <a:pt x="385" y="10099"/>
                  </a:cubicBezTo>
                  <a:lnTo>
                    <a:pt x="442" y="10122"/>
                  </a:lnTo>
                  <a:cubicBezTo>
                    <a:pt x="466" y="10066"/>
                    <a:pt x="489" y="10010"/>
                    <a:pt x="513" y="9956"/>
                  </a:cubicBezTo>
                  <a:lnTo>
                    <a:pt x="460" y="9930"/>
                  </a:lnTo>
                  <a:close/>
                  <a:moveTo>
                    <a:pt x="25329" y="9959"/>
                  </a:moveTo>
                  <a:lnTo>
                    <a:pt x="25278" y="9992"/>
                  </a:lnTo>
                  <a:cubicBezTo>
                    <a:pt x="25311" y="10042"/>
                    <a:pt x="25343" y="10096"/>
                    <a:pt x="25373" y="10146"/>
                  </a:cubicBezTo>
                  <a:lnTo>
                    <a:pt x="25426" y="10116"/>
                  </a:lnTo>
                  <a:cubicBezTo>
                    <a:pt x="25394" y="10063"/>
                    <a:pt x="25361" y="10010"/>
                    <a:pt x="25329" y="9959"/>
                  </a:cubicBezTo>
                  <a:close/>
                  <a:moveTo>
                    <a:pt x="12547" y="10016"/>
                  </a:moveTo>
                  <a:cubicBezTo>
                    <a:pt x="12506" y="10063"/>
                    <a:pt x="12467" y="10107"/>
                    <a:pt x="12429" y="10155"/>
                  </a:cubicBezTo>
                  <a:lnTo>
                    <a:pt x="12476" y="10193"/>
                  </a:lnTo>
                  <a:cubicBezTo>
                    <a:pt x="12515" y="10146"/>
                    <a:pt x="12553" y="10099"/>
                    <a:pt x="12592" y="10054"/>
                  </a:cubicBezTo>
                  <a:lnTo>
                    <a:pt x="12547" y="10016"/>
                  </a:lnTo>
                  <a:close/>
                  <a:moveTo>
                    <a:pt x="7795" y="10024"/>
                  </a:moveTo>
                  <a:lnTo>
                    <a:pt x="7744" y="10060"/>
                  </a:lnTo>
                  <a:cubicBezTo>
                    <a:pt x="7777" y="10110"/>
                    <a:pt x="7812" y="10161"/>
                    <a:pt x="7845" y="10211"/>
                  </a:cubicBezTo>
                  <a:lnTo>
                    <a:pt x="7895" y="10179"/>
                  </a:lnTo>
                  <a:cubicBezTo>
                    <a:pt x="7863" y="10125"/>
                    <a:pt x="7827" y="10075"/>
                    <a:pt x="7795" y="10024"/>
                  </a:cubicBezTo>
                  <a:close/>
                  <a:moveTo>
                    <a:pt x="18136" y="10096"/>
                  </a:moveTo>
                  <a:lnTo>
                    <a:pt x="18109" y="10149"/>
                  </a:lnTo>
                  <a:cubicBezTo>
                    <a:pt x="18163" y="10176"/>
                    <a:pt x="18216" y="10202"/>
                    <a:pt x="18269" y="10232"/>
                  </a:cubicBezTo>
                  <a:lnTo>
                    <a:pt x="18299" y="10176"/>
                  </a:lnTo>
                  <a:lnTo>
                    <a:pt x="18136" y="10096"/>
                  </a:lnTo>
                  <a:close/>
                  <a:moveTo>
                    <a:pt x="6087" y="10116"/>
                  </a:moveTo>
                  <a:cubicBezTo>
                    <a:pt x="6075" y="10176"/>
                    <a:pt x="6063" y="10238"/>
                    <a:pt x="6051" y="10297"/>
                  </a:cubicBezTo>
                  <a:lnTo>
                    <a:pt x="6111" y="10309"/>
                  </a:lnTo>
                  <a:cubicBezTo>
                    <a:pt x="6119" y="10250"/>
                    <a:pt x="6131" y="10190"/>
                    <a:pt x="6146" y="10131"/>
                  </a:cubicBezTo>
                  <a:lnTo>
                    <a:pt x="6087" y="10116"/>
                  </a:lnTo>
                  <a:close/>
                  <a:moveTo>
                    <a:pt x="20122" y="10155"/>
                  </a:moveTo>
                  <a:lnTo>
                    <a:pt x="20078" y="10196"/>
                  </a:lnTo>
                  <a:cubicBezTo>
                    <a:pt x="20119" y="10238"/>
                    <a:pt x="20161" y="10282"/>
                    <a:pt x="20202" y="10327"/>
                  </a:cubicBezTo>
                  <a:lnTo>
                    <a:pt x="20247" y="10285"/>
                  </a:lnTo>
                  <a:cubicBezTo>
                    <a:pt x="20205" y="10241"/>
                    <a:pt x="20164" y="10196"/>
                    <a:pt x="20122" y="10155"/>
                  </a:cubicBezTo>
                  <a:close/>
                  <a:moveTo>
                    <a:pt x="314" y="10268"/>
                  </a:moveTo>
                  <a:lnTo>
                    <a:pt x="294" y="10324"/>
                  </a:lnTo>
                  <a:lnTo>
                    <a:pt x="350" y="10345"/>
                  </a:lnTo>
                  <a:lnTo>
                    <a:pt x="371" y="10291"/>
                  </a:lnTo>
                  <a:lnTo>
                    <a:pt x="314" y="10268"/>
                  </a:lnTo>
                  <a:close/>
                  <a:moveTo>
                    <a:pt x="18459" y="10262"/>
                  </a:moveTo>
                  <a:lnTo>
                    <a:pt x="18432" y="10315"/>
                  </a:lnTo>
                  <a:lnTo>
                    <a:pt x="18592" y="10398"/>
                  </a:lnTo>
                  <a:lnTo>
                    <a:pt x="18622" y="10345"/>
                  </a:lnTo>
                  <a:lnTo>
                    <a:pt x="18459" y="10262"/>
                  </a:lnTo>
                  <a:close/>
                  <a:moveTo>
                    <a:pt x="12440" y="10238"/>
                  </a:moveTo>
                  <a:lnTo>
                    <a:pt x="12440" y="10419"/>
                  </a:lnTo>
                  <a:lnTo>
                    <a:pt x="12503" y="10419"/>
                  </a:lnTo>
                  <a:lnTo>
                    <a:pt x="12503" y="10238"/>
                  </a:lnTo>
                  <a:close/>
                  <a:moveTo>
                    <a:pt x="25518" y="10273"/>
                  </a:moveTo>
                  <a:lnTo>
                    <a:pt x="25465" y="10303"/>
                  </a:lnTo>
                  <a:cubicBezTo>
                    <a:pt x="25495" y="10356"/>
                    <a:pt x="25521" y="10407"/>
                    <a:pt x="25551" y="10463"/>
                  </a:cubicBezTo>
                  <a:lnTo>
                    <a:pt x="25604" y="10434"/>
                  </a:lnTo>
                  <a:cubicBezTo>
                    <a:pt x="25575" y="10380"/>
                    <a:pt x="25548" y="10327"/>
                    <a:pt x="25518" y="10273"/>
                  </a:cubicBezTo>
                  <a:close/>
                  <a:moveTo>
                    <a:pt x="21050" y="10273"/>
                  </a:moveTo>
                  <a:cubicBezTo>
                    <a:pt x="21033" y="10333"/>
                    <a:pt x="21021" y="10392"/>
                    <a:pt x="21006" y="10451"/>
                  </a:cubicBezTo>
                  <a:lnTo>
                    <a:pt x="21065" y="10463"/>
                  </a:lnTo>
                  <a:lnTo>
                    <a:pt x="21065" y="10466"/>
                  </a:lnTo>
                  <a:cubicBezTo>
                    <a:pt x="21080" y="10407"/>
                    <a:pt x="21095" y="10348"/>
                    <a:pt x="21107" y="10288"/>
                  </a:cubicBezTo>
                  <a:lnTo>
                    <a:pt x="21050" y="10273"/>
                  </a:lnTo>
                  <a:close/>
                  <a:moveTo>
                    <a:pt x="12313" y="10297"/>
                  </a:moveTo>
                  <a:cubicBezTo>
                    <a:pt x="12274" y="10345"/>
                    <a:pt x="12239" y="10392"/>
                    <a:pt x="12200" y="10439"/>
                  </a:cubicBezTo>
                  <a:lnTo>
                    <a:pt x="12248" y="10478"/>
                  </a:lnTo>
                  <a:lnTo>
                    <a:pt x="12248" y="10475"/>
                  </a:lnTo>
                  <a:cubicBezTo>
                    <a:pt x="12286" y="10428"/>
                    <a:pt x="12322" y="10380"/>
                    <a:pt x="12360" y="10333"/>
                  </a:cubicBezTo>
                  <a:lnTo>
                    <a:pt x="12313" y="10297"/>
                  </a:lnTo>
                  <a:close/>
                  <a:moveTo>
                    <a:pt x="7993" y="10330"/>
                  </a:moveTo>
                  <a:lnTo>
                    <a:pt x="7943" y="10362"/>
                  </a:lnTo>
                  <a:cubicBezTo>
                    <a:pt x="7975" y="10413"/>
                    <a:pt x="8005" y="10466"/>
                    <a:pt x="8038" y="10517"/>
                  </a:cubicBezTo>
                  <a:lnTo>
                    <a:pt x="8091" y="10487"/>
                  </a:lnTo>
                  <a:cubicBezTo>
                    <a:pt x="8058" y="10434"/>
                    <a:pt x="8026" y="10380"/>
                    <a:pt x="7993" y="10330"/>
                  </a:cubicBezTo>
                  <a:close/>
                  <a:moveTo>
                    <a:pt x="18782" y="10434"/>
                  </a:moveTo>
                  <a:lnTo>
                    <a:pt x="18753" y="10487"/>
                  </a:lnTo>
                  <a:cubicBezTo>
                    <a:pt x="18806" y="10517"/>
                    <a:pt x="18859" y="10543"/>
                    <a:pt x="18913" y="10573"/>
                  </a:cubicBezTo>
                  <a:lnTo>
                    <a:pt x="18942" y="10522"/>
                  </a:lnTo>
                  <a:cubicBezTo>
                    <a:pt x="18889" y="10493"/>
                    <a:pt x="18836" y="10463"/>
                    <a:pt x="18782" y="10434"/>
                  </a:cubicBezTo>
                  <a:close/>
                  <a:moveTo>
                    <a:pt x="20368" y="10422"/>
                  </a:moveTo>
                  <a:lnTo>
                    <a:pt x="20324" y="10460"/>
                  </a:lnTo>
                  <a:cubicBezTo>
                    <a:pt x="20365" y="10505"/>
                    <a:pt x="20404" y="10552"/>
                    <a:pt x="20446" y="10597"/>
                  </a:cubicBezTo>
                  <a:lnTo>
                    <a:pt x="20493" y="10555"/>
                  </a:lnTo>
                  <a:lnTo>
                    <a:pt x="20368" y="10422"/>
                  </a:lnTo>
                  <a:close/>
                  <a:moveTo>
                    <a:pt x="6019" y="10478"/>
                  </a:moveTo>
                  <a:cubicBezTo>
                    <a:pt x="6010" y="10537"/>
                    <a:pt x="6004" y="10600"/>
                    <a:pt x="5995" y="10659"/>
                  </a:cubicBezTo>
                  <a:lnTo>
                    <a:pt x="6057" y="10665"/>
                  </a:lnTo>
                  <a:lnTo>
                    <a:pt x="6057" y="10668"/>
                  </a:lnTo>
                  <a:cubicBezTo>
                    <a:pt x="6063" y="10608"/>
                    <a:pt x="6072" y="10549"/>
                    <a:pt x="6078" y="10487"/>
                  </a:cubicBezTo>
                  <a:lnTo>
                    <a:pt x="6019" y="10478"/>
                  </a:lnTo>
                  <a:close/>
                  <a:moveTo>
                    <a:pt x="19099" y="10611"/>
                  </a:moveTo>
                  <a:lnTo>
                    <a:pt x="19070" y="10665"/>
                  </a:lnTo>
                  <a:cubicBezTo>
                    <a:pt x="19123" y="10694"/>
                    <a:pt x="19177" y="10724"/>
                    <a:pt x="19227" y="10754"/>
                  </a:cubicBezTo>
                  <a:lnTo>
                    <a:pt x="19260" y="10703"/>
                  </a:lnTo>
                  <a:lnTo>
                    <a:pt x="19099" y="10611"/>
                  </a:lnTo>
                  <a:close/>
                  <a:moveTo>
                    <a:pt x="12088" y="10582"/>
                  </a:moveTo>
                  <a:cubicBezTo>
                    <a:pt x="12049" y="10629"/>
                    <a:pt x="12014" y="10677"/>
                    <a:pt x="11978" y="10727"/>
                  </a:cubicBezTo>
                  <a:lnTo>
                    <a:pt x="12025" y="10766"/>
                  </a:lnTo>
                  <a:lnTo>
                    <a:pt x="12025" y="10763"/>
                  </a:lnTo>
                  <a:cubicBezTo>
                    <a:pt x="12064" y="10715"/>
                    <a:pt x="12100" y="10665"/>
                    <a:pt x="12135" y="10620"/>
                  </a:cubicBezTo>
                  <a:lnTo>
                    <a:pt x="12088" y="10582"/>
                  </a:lnTo>
                  <a:close/>
                  <a:moveTo>
                    <a:pt x="12443" y="10603"/>
                  </a:moveTo>
                  <a:cubicBezTo>
                    <a:pt x="12443" y="10662"/>
                    <a:pt x="12446" y="10724"/>
                    <a:pt x="12446" y="10786"/>
                  </a:cubicBezTo>
                  <a:lnTo>
                    <a:pt x="12506" y="10783"/>
                  </a:lnTo>
                  <a:cubicBezTo>
                    <a:pt x="12506" y="10724"/>
                    <a:pt x="12503" y="10662"/>
                    <a:pt x="12503" y="10603"/>
                  </a:cubicBezTo>
                  <a:close/>
                  <a:moveTo>
                    <a:pt x="25684" y="10597"/>
                  </a:moveTo>
                  <a:lnTo>
                    <a:pt x="25628" y="10623"/>
                  </a:lnTo>
                  <a:cubicBezTo>
                    <a:pt x="25655" y="10677"/>
                    <a:pt x="25681" y="10733"/>
                    <a:pt x="25705" y="10789"/>
                  </a:cubicBezTo>
                  <a:lnTo>
                    <a:pt x="25761" y="10763"/>
                  </a:lnTo>
                  <a:cubicBezTo>
                    <a:pt x="25735" y="10709"/>
                    <a:pt x="25711" y="10653"/>
                    <a:pt x="25684" y="10597"/>
                  </a:cubicBezTo>
                  <a:close/>
                  <a:moveTo>
                    <a:pt x="20970" y="10632"/>
                  </a:moveTo>
                  <a:cubicBezTo>
                    <a:pt x="20958" y="10691"/>
                    <a:pt x="20950" y="10751"/>
                    <a:pt x="20944" y="10813"/>
                  </a:cubicBezTo>
                  <a:lnTo>
                    <a:pt x="21003" y="10819"/>
                  </a:lnTo>
                  <a:lnTo>
                    <a:pt x="21003" y="10822"/>
                  </a:lnTo>
                  <a:cubicBezTo>
                    <a:pt x="21012" y="10763"/>
                    <a:pt x="21021" y="10703"/>
                    <a:pt x="21030" y="10641"/>
                  </a:cubicBezTo>
                  <a:lnTo>
                    <a:pt x="20970" y="10632"/>
                  </a:lnTo>
                  <a:close/>
                  <a:moveTo>
                    <a:pt x="8183" y="10644"/>
                  </a:moveTo>
                  <a:lnTo>
                    <a:pt x="8130" y="10674"/>
                  </a:lnTo>
                  <a:cubicBezTo>
                    <a:pt x="8159" y="10727"/>
                    <a:pt x="8189" y="10777"/>
                    <a:pt x="8219" y="10831"/>
                  </a:cubicBezTo>
                  <a:lnTo>
                    <a:pt x="8272" y="10804"/>
                  </a:lnTo>
                  <a:cubicBezTo>
                    <a:pt x="8242" y="10751"/>
                    <a:pt x="8213" y="10697"/>
                    <a:pt x="8183" y="10644"/>
                  </a:cubicBezTo>
                  <a:close/>
                  <a:moveTo>
                    <a:pt x="20612" y="10691"/>
                  </a:moveTo>
                  <a:lnTo>
                    <a:pt x="20567" y="10733"/>
                  </a:lnTo>
                  <a:cubicBezTo>
                    <a:pt x="20606" y="10777"/>
                    <a:pt x="20647" y="10825"/>
                    <a:pt x="20686" y="10869"/>
                  </a:cubicBezTo>
                  <a:lnTo>
                    <a:pt x="20733" y="10831"/>
                  </a:lnTo>
                  <a:cubicBezTo>
                    <a:pt x="20692" y="10783"/>
                    <a:pt x="20653" y="10739"/>
                    <a:pt x="20612" y="10691"/>
                  </a:cubicBezTo>
                  <a:close/>
                  <a:moveTo>
                    <a:pt x="19417" y="10795"/>
                  </a:moveTo>
                  <a:lnTo>
                    <a:pt x="19384" y="10849"/>
                  </a:lnTo>
                  <a:cubicBezTo>
                    <a:pt x="19437" y="10878"/>
                    <a:pt x="19488" y="10911"/>
                    <a:pt x="19541" y="10941"/>
                  </a:cubicBezTo>
                  <a:lnTo>
                    <a:pt x="19571" y="10890"/>
                  </a:lnTo>
                  <a:cubicBezTo>
                    <a:pt x="19520" y="10858"/>
                    <a:pt x="19467" y="10825"/>
                    <a:pt x="19417" y="10795"/>
                  </a:cubicBezTo>
                  <a:close/>
                  <a:moveTo>
                    <a:pt x="5980" y="10843"/>
                  </a:moveTo>
                  <a:cubicBezTo>
                    <a:pt x="5977" y="10902"/>
                    <a:pt x="5971" y="10964"/>
                    <a:pt x="5968" y="11024"/>
                  </a:cubicBezTo>
                  <a:lnTo>
                    <a:pt x="6031" y="11027"/>
                  </a:lnTo>
                  <a:lnTo>
                    <a:pt x="6031" y="11029"/>
                  </a:lnTo>
                  <a:cubicBezTo>
                    <a:pt x="6033" y="10967"/>
                    <a:pt x="6036" y="10908"/>
                    <a:pt x="6042" y="10846"/>
                  </a:cubicBezTo>
                  <a:lnTo>
                    <a:pt x="5980" y="10843"/>
                  </a:lnTo>
                  <a:close/>
                  <a:moveTo>
                    <a:pt x="11868" y="10872"/>
                  </a:moveTo>
                  <a:cubicBezTo>
                    <a:pt x="11833" y="10920"/>
                    <a:pt x="11800" y="10970"/>
                    <a:pt x="11762" y="11021"/>
                  </a:cubicBezTo>
                  <a:lnTo>
                    <a:pt x="11812" y="11056"/>
                  </a:lnTo>
                  <a:lnTo>
                    <a:pt x="11812" y="11053"/>
                  </a:lnTo>
                  <a:cubicBezTo>
                    <a:pt x="11848" y="11006"/>
                    <a:pt x="11883" y="10955"/>
                    <a:pt x="11919" y="10908"/>
                  </a:cubicBezTo>
                  <a:lnTo>
                    <a:pt x="11868" y="10872"/>
                  </a:lnTo>
                  <a:close/>
                  <a:moveTo>
                    <a:pt x="25836" y="10932"/>
                  </a:moveTo>
                  <a:lnTo>
                    <a:pt x="25779" y="10955"/>
                  </a:lnTo>
                  <a:cubicBezTo>
                    <a:pt x="25803" y="11009"/>
                    <a:pt x="25827" y="11065"/>
                    <a:pt x="25847" y="11121"/>
                  </a:cubicBezTo>
                  <a:lnTo>
                    <a:pt x="25904" y="11101"/>
                  </a:lnTo>
                  <a:cubicBezTo>
                    <a:pt x="25883" y="11044"/>
                    <a:pt x="25862" y="10988"/>
                    <a:pt x="25836" y="10932"/>
                  </a:cubicBezTo>
                  <a:close/>
                  <a:moveTo>
                    <a:pt x="19728" y="10985"/>
                  </a:moveTo>
                  <a:lnTo>
                    <a:pt x="19695" y="11038"/>
                  </a:lnTo>
                  <a:lnTo>
                    <a:pt x="19850" y="11133"/>
                  </a:lnTo>
                  <a:lnTo>
                    <a:pt x="19882" y="11083"/>
                  </a:lnTo>
                  <a:cubicBezTo>
                    <a:pt x="19829" y="11050"/>
                    <a:pt x="19778" y="11018"/>
                    <a:pt x="19728" y="10985"/>
                  </a:cubicBezTo>
                  <a:close/>
                  <a:moveTo>
                    <a:pt x="12449" y="10967"/>
                  </a:moveTo>
                  <a:cubicBezTo>
                    <a:pt x="12452" y="11029"/>
                    <a:pt x="12455" y="11089"/>
                    <a:pt x="12458" y="11151"/>
                  </a:cubicBezTo>
                  <a:lnTo>
                    <a:pt x="12518" y="11148"/>
                  </a:lnTo>
                  <a:cubicBezTo>
                    <a:pt x="12515" y="11089"/>
                    <a:pt x="12512" y="11029"/>
                    <a:pt x="12512" y="10967"/>
                  </a:cubicBezTo>
                  <a:close/>
                  <a:moveTo>
                    <a:pt x="8358" y="10964"/>
                  </a:moveTo>
                  <a:lnTo>
                    <a:pt x="8305" y="10991"/>
                  </a:lnTo>
                  <a:cubicBezTo>
                    <a:pt x="8334" y="11047"/>
                    <a:pt x="8361" y="11101"/>
                    <a:pt x="8388" y="11154"/>
                  </a:cubicBezTo>
                  <a:lnTo>
                    <a:pt x="8441" y="11127"/>
                  </a:lnTo>
                  <a:cubicBezTo>
                    <a:pt x="8414" y="11071"/>
                    <a:pt x="8388" y="11018"/>
                    <a:pt x="8358" y="10964"/>
                  </a:cubicBezTo>
                  <a:close/>
                  <a:moveTo>
                    <a:pt x="20852" y="10967"/>
                  </a:moveTo>
                  <a:lnTo>
                    <a:pt x="20804" y="11009"/>
                  </a:lnTo>
                  <a:lnTo>
                    <a:pt x="20912" y="11139"/>
                  </a:lnTo>
                  <a:lnTo>
                    <a:pt x="20911" y="11148"/>
                  </a:lnTo>
                  <a:lnTo>
                    <a:pt x="20938" y="11151"/>
                  </a:lnTo>
                  <a:lnTo>
                    <a:pt x="20994" y="11163"/>
                  </a:lnTo>
                  <a:lnTo>
                    <a:pt x="21006" y="11101"/>
                  </a:lnTo>
                  <a:lnTo>
                    <a:pt x="20976" y="11098"/>
                  </a:lnTo>
                  <a:cubicBezTo>
                    <a:pt x="20979" y="11065"/>
                    <a:pt x="20982" y="11032"/>
                    <a:pt x="20985" y="11000"/>
                  </a:cubicBezTo>
                  <a:lnTo>
                    <a:pt x="20923" y="10994"/>
                  </a:lnTo>
                  <a:cubicBezTo>
                    <a:pt x="20922" y="11012"/>
                    <a:pt x="20920" y="11031"/>
                    <a:pt x="20919" y="11050"/>
                  </a:cubicBezTo>
                  <a:lnTo>
                    <a:pt x="20919" y="11050"/>
                  </a:lnTo>
                  <a:cubicBezTo>
                    <a:pt x="20896" y="11022"/>
                    <a:pt x="20874" y="10995"/>
                    <a:pt x="20852" y="10967"/>
                  </a:cubicBezTo>
                  <a:close/>
                  <a:moveTo>
                    <a:pt x="21184" y="11136"/>
                  </a:moveTo>
                  <a:lnTo>
                    <a:pt x="21172" y="11195"/>
                  </a:lnTo>
                  <a:cubicBezTo>
                    <a:pt x="21231" y="11210"/>
                    <a:pt x="21290" y="11225"/>
                    <a:pt x="21347" y="11240"/>
                  </a:cubicBezTo>
                  <a:lnTo>
                    <a:pt x="21362" y="11181"/>
                  </a:lnTo>
                  <a:cubicBezTo>
                    <a:pt x="21305" y="11166"/>
                    <a:pt x="21246" y="11151"/>
                    <a:pt x="21184" y="11136"/>
                  </a:cubicBezTo>
                  <a:close/>
                  <a:moveTo>
                    <a:pt x="20033" y="11184"/>
                  </a:moveTo>
                  <a:lnTo>
                    <a:pt x="20001" y="11234"/>
                  </a:lnTo>
                  <a:cubicBezTo>
                    <a:pt x="20051" y="11267"/>
                    <a:pt x="20102" y="11299"/>
                    <a:pt x="20152" y="11332"/>
                  </a:cubicBezTo>
                  <a:lnTo>
                    <a:pt x="20188" y="11281"/>
                  </a:lnTo>
                  <a:cubicBezTo>
                    <a:pt x="20134" y="11249"/>
                    <a:pt x="20084" y="11216"/>
                    <a:pt x="20033" y="11184"/>
                  </a:cubicBezTo>
                  <a:close/>
                  <a:moveTo>
                    <a:pt x="21540" y="11234"/>
                  </a:moveTo>
                  <a:lnTo>
                    <a:pt x="21519" y="11290"/>
                  </a:lnTo>
                  <a:cubicBezTo>
                    <a:pt x="21578" y="11308"/>
                    <a:pt x="21634" y="11329"/>
                    <a:pt x="21691" y="11350"/>
                  </a:cubicBezTo>
                  <a:lnTo>
                    <a:pt x="21711" y="11293"/>
                  </a:lnTo>
                  <a:cubicBezTo>
                    <a:pt x="21655" y="11273"/>
                    <a:pt x="21599" y="11252"/>
                    <a:pt x="21540" y="11234"/>
                  </a:cubicBezTo>
                  <a:close/>
                  <a:moveTo>
                    <a:pt x="11658" y="11172"/>
                  </a:moveTo>
                  <a:cubicBezTo>
                    <a:pt x="11622" y="11219"/>
                    <a:pt x="11587" y="11270"/>
                    <a:pt x="11554" y="11320"/>
                  </a:cubicBezTo>
                  <a:lnTo>
                    <a:pt x="11604" y="11353"/>
                  </a:lnTo>
                  <a:cubicBezTo>
                    <a:pt x="11640" y="11302"/>
                    <a:pt x="11673" y="11252"/>
                    <a:pt x="11705" y="11204"/>
                  </a:cubicBezTo>
                  <a:lnTo>
                    <a:pt x="11658" y="11172"/>
                  </a:lnTo>
                  <a:close/>
                  <a:moveTo>
                    <a:pt x="5965" y="11207"/>
                  </a:moveTo>
                  <a:lnTo>
                    <a:pt x="5965" y="11308"/>
                  </a:lnTo>
                  <a:lnTo>
                    <a:pt x="5965" y="11391"/>
                  </a:lnTo>
                  <a:lnTo>
                    <a:pt x="6025" y="11388"/>
                  </a:lnTo>
                  <a:lnTo>
                    <a:pt x="6025" y="11308"/>
                  </a:lnTo>
                  <a:lnTo>
                    <a:pt x="6025" y="11207"/>
                  </a:lnTo>
                  <a:close/>
                  <a:moveTo>
                    <a:pt x="25969" y="11273"/>
                  </a:moveTo>
                  <a:lnTo>
                    <a:pt x="25913" y="11293"/>
                  </a:lnTo>
                  <a:cubicBezTo>
                    <a:pt x="25933" y="11350"/>
                    <a:pt x="25954" y="11406"/>
                    <a:pt x="25975" y="11462"/>
                  </a:cubicBezTo>
                  <a:lnTo>
                    <a:pt x="26031" y="11445"/>
                  </a:lnTo>
                  <a:cubicBezTo>
                    <a:pt x="26010" y="11385"/>
                    <a:pt x="25990" y="11329"/>
                    <a:pt x="25969" y="11273"/>
                  </a:cubicBezTo>
                  <a:close/>
                  <a:moveTo>
                    <a:pt x="8524" y="11290"/>
                  </a:moveTo>
                  <a:lnTo>
                    <a:pt x="8468" y="11317"/>
                  </a:lnTo>
                  <a:cubicBezTo>
                    <a:pt x="8494" y="11373"/>
                    <a:pt x="8521" y="11427"/>
                    <a:pt x="8545" y="11483"/>
                  </a:cubicBezTo>
                  <a:lnTo>
                    <a:pt x="8601" y="11456"/>
                  </a:lnTo>
                  <a:cubicBezTo>
                    <a:pt x="8574" y="11400"/>
                    <a:pt x="8551" y="11347"/>
                    <a:pt x="8524" y="11290"/>
                  </a:cubicBezTo>
                  <a:close/>
                  <a:moveTo>
                    <a:pt x="21880" y="11364"/>
                  </a:moveTo>
                  <a:lnTo>
                    <a:pt x="21857" y="11421"/>
                  </a:lnTo>
                  <a:cubicBezTo>
                    <a:pt x="21910" y="11445"/>
                    <a:pt x="21966" y="11471"/>
                    <a:pt x="22017" y="11501"/>
                  </a:cubicBezTo>
                  <a:lnTo>
                    <a:pt x="22047" y="11448"/>
                  </a:lnTo>
                  <a:cubicBezTo>
                    <a:pt x="21993" y="11418"/>
                    <a:pt x="21937" y="11391"/>
                    <a:pt x="21880" y="11364"/>
                  </a:cubicBezTo>
                  <a:close/>
                  <a:moveTo>
                    <a:pt x="12526" y="11329"/>
                  </a:moveTo>
                  <a:lnTo>
                    <a:pt x="12464" y="11332"/>
                  </a:lnTo>
                  <a:cubicBezTo>
                    <a:pt x="12467" y="11394"/>
                    <a:pt x="12470" y="11453"/>
                    <a:pt x="12473" y="11516"/>
                  </a:cubicBezTo>
                  <a:lnTo>
                    <a:pt x="12535" y="11510"/>
                  </a:lnTo>
                  <a:cubicBezTo>
                    <a:pt x="12532" y="11450"/>
                    <a:pt x="12529" y="11391"/>
                    <a:pt x="12526" y="11329"/>
                  </a:cubicBezTo>
                  <a:close/>
                  <a:moveTo>
                    <a:pt x="20339" y="11385"/>
                  </a:moveTo>
                  <a:lnTo>
                    <a:pt x="20303" y="11436"/>
                  </a:lnTo>
                  <a:cubicBezTo>
                    <a:pt x="20354" y="11468"/>
                    <a:pt x="20404" y="11504"/>
                    <a:pt x="20451" y="11539"/>
                  </a:cubicBezTo>
                  <a:lnTo>
                    <a:pt x="20490" y="11489"/>
                  </a:lnTo>
                  <a:lnTo>
                    <a:pt x="20339" y="11385"/>
                  </a:lnTo>
                  <a:close/>
                  <a:moveTo>
                    <a:pt x="8064" y="11572"/>
                  </a:moveTo>
                  <a:cubicBezTo>
                    <a:pt x="8008" y="11572"/>
                    <a:pt x="7955" y="11575"/>
                    <a:pt x="7904" y="11578"/>
                  </a:cubicBezTo>
                  <a:lnTo>
                    <a:pt x="7907" y="11637"/>
                  </a:lnTo>
                  <a:cubicBezTo>
                    <a:pt x="7958" y="11634"/>
                    <a:pt x="8011" y="11634"/>
                    <a:pt x="8064" y="11634"/>
                  </a:cubicBezTo>
                  <a:lnTo>
                    <a:pt x="8088" y="11634"/>
                  </a:lnTo>
                  <a:lnTo>
                    <a:pt x="8088" y="11572"/>
                  </a:lnTo>
                  <a:close/>
                  <a:moveTo>
                    <a:pt x="8272" y="11578"/>
                  </a:moveTo>
                  <a:lnTo>
                    <a:pt x="8266" y="11640"/>
                  </a:lnTo>
                  <a:cubicBezTo>
                    <a:pt x="8325" y="11643"/>
                    <a:pt x="8388" y="11649"/>
                    <a:pt x="8447" y="11655"/>
                  </a:cubicBezTo>
                  <a:lnTo>
                    <a:pt x="8453" y="11596"/>
                  </a:lnTo>
                  <a:cubicBezTo>
                    <a:pt x="8393" y="11587"/>
                    <a:pt x="8331" y="11584"/>
                    <a:pt x="8272" y="11578"/>
                  </a:cubicBezTo>
                  <a:close/>
                  <a:moveTo>
                    <a:pt x="11453" y="11471"/>
                  </a:moveTo>
                  <a:cubicBezTo>
                    <a:pt x="11418" y="11522"/>
                    <a:pt x="11385" y="11572"/>
                    <a:pt x="11352" y="11622"/>
                  </a:cubicBezTo>
                  <a:lnTo>
                    <a:pt x="11403" y="11655"/>
                  </a:lnTo>
                  <a:lnTo>
                    <a:pt x="11406" y="11655"/>
                  </a:lnTo>
                  <a:cubicBezTo>
                    <a:pt x="11438" y="11602"/>
                    <a:pt x="11471" y="11554"/>
                    <a:pt x="11504" y="11504"/>
                  </a:cubicBezTo>
                  <a:lnTo>
                    <a:pt x="11453" y="11471"/>
                  </a:lnTo>
                  <a:close/>
                  <a:moveTo>
                    <a:pt x="7720" y="11593"/>
                  </a:moveTo>
                  <a:cubicBezTo>
                    <a:pt x="7658" y="11599"/>
                    <a:pt x="7596" y="11608"/>
                    <a:pt x="7537" y="11619"/>
                  </a:cubicBezTo>
                  <a:lnTo>
                    <a:pt x="7549" y="11679"/>
                  </a:lnTo>
                  <a:cubicBezTo>
                    <a:pt x="7608" y="11667"/>
                    <a:pt x="7667" y="11658"/>
                    <a:pt x="7726" y="11652"/>
                  </a:cubicBezTo>
                  <a:lnTo>
                    <a:pt x="7720" y="11593"/>
                  </a:lnTo>
                  <a:close/>
                  <a:moveTo>
                    <a:pt x="22204" y="11542"/>
                  </a:moveTo>
                  <a:lnTo>
                    <a:pt x="22171" y="11593"/>
                  </a:lnTo>
                  <a:cubicBezTo>
                    <a:pt x="22221" y="11625"/>
                    <a:pt x="22272" y="11658"/>
                    <a:pt x="22319" y="11697"/>
                  </a:cubicBezTo>
                  <a:lnTo>
                    <a:pt x="22355" y="11649"/>
                  </a:lnTo>
                  <a:cubicBezTo>
                    <a:pt x="22307" y="11611"/>
                    <a:pt x="22257" y="11575"/>
                    <a:pt x="22204" y="11542"/>
                  </a:cubicBezTo>
                  <a:close/>
                  <a:moveTo>
                    <a:pt x="20635" y="11593"/>
                  </a:moveTo>
                  <a:lnTo>
                    <a:pt x="20600" y="11643"/>
                  </a:lnTo>
                  <a:cubicBezTo>
                    <a:pt x="20650" y="11679"/>
                    <a:pt x="20700" y="11711"/>
                    <a:pt x="20748" y="11750"/>
                  </a:cubicBezTo>
                  <a:lnTo>
                    <a:pt x="20784" y="11700"/>
                  </a:lnTo>
                  <a:cubicBezTo>
                    <a:pt x="20736" y="11664"/>
                    <a:pt x="20686" y="11628"/>
                    <a:pt x="20635" y="11593"/>
                  </a:cubicBezTo>
                  <a:close/>
                  <a:moveTo>
                    <a:pt x="6031" y="11572"/>
                  </a:moveTo>
                  <a:lnTo>
                    <a:pt x="5968" y="11575"/>
                  </a:lnTo>
                  <a:cubicBezTo>
                    <a:pt x="5971" y="11634"/>
                    <a:pt x="5974" y="11697"/>
                    <a:pt x="5980" y="11759"/>
                  </a:cubicBezTo>
                  <a:lnTo>
                    <a:pt x="6039" y="11753"/>
                  </a:lnTo>
                  <a:cubicBezTo>
                    <a:pt x="6036" y="11694"/>
                    <a:pt x="6033" y="11631"/>
                    <a:pt x="6031" y="11572"/>
                  </a:cubicBezTo>
                  <a:close/>
                  <a:moveTo>
                    <a:pt x="7356" y="11661"/>
                  </a:moveTo>
                  <a:cubicBezTo>
                    <a:pt x="7297" y="11676"/>
                    <a:pt x="7237" y="11697"/>
                    <a:pt x="7181" y="11717"/>
                  </a:cubicBezTo>
                  <a:lnTo>
                    <a:pt x="7202" y="11774"/>
                  </a:lnTo>
                  <a:cubicBezTo>
                    <a:pt x="7258" y="11753"/>
                    <a:pt x="7317" y="11735"/>
                    <a:pt x="7374" y="11720"/>
                  </a:cubicBezTo>
                  <a:lnTo>
                    <a:pt x="7356" y="11661"/>
                  </a:lnTo>
                  <a:close/>
                  <a:moveTo>
                    <a:pt x="26088" y="11619"/>
                  </a:moveTo>
                  <a:lnTo>
                    <a:pt x="26028" y="11637"/>
                  </a:lnTo>
                  <a:cubicBezTo>
                    <a:pt x="26046" y="11694"/>
                    <a:pt x="26064" y="11753"/>
                    <a:pt x="26082" y="11809"/>
                  </a:cubicBezTo>
                  <a:lnTo>
                    <a:pt x="26141" y="11794"/>
                  </a:lnTo>
                  <a:cubicBezTo>
                    <a:pt x="26123" y="11735"/>
                    <a:pt x="26105" y="11676"/>
                    <a:pt x="26088" y="11619"/>
                  </a:cubicBezTo>
                  <a:close/>
                  <a:moveTo>
                    <a:pt x="8637" y="11617"/>
                  </a:moveTo>
                  <a:lnTo>
                    <a:pt x="8633" y="11643"/>
                  </a:lnTo>
                  <a:lnTo>
                    <a:pt x="8619" y="11649"/>
                  </a:lnTo>
                  <a:lnTo>
                    <a:pt x="8622" y="11658"/>
                  </a:lnTo>
                  <a:lnTo>
                    <a:pt x="8625" y="11818"/>
                  </a:lnTo>
                  <a:lnTo>
                    <a:pt x="8687" y="11815"/>
                  </a:lnTo>
                  <a:lnTo>
                    <a:pt x="8683" y="11698"/>
                  </a:lnTo>
                  <a:lnTo>
                    <a:pt x="8683" y="11698"/>
                  </a:lnTo>
                  <a:lnTo>
                    <a:pt x="8785" y="11747"/>
                  </a:lnTo>
                  <a:lnTo>
                    <a:pt x="8812" y="11694"/>
                  </a:lnTo>
                  <a:cubicBezTo>
                    <a:pt x="8767" y="11671"/>
                    <a:pt x="8722" y="11649"/>
                    <a:pt x="8676" y="11627"/>
                  </a:cubicBezTo>
                  <a:lnTo>
                    <a:pt x="8676" y="11627"/>
                  </a:lnTo>
                  <a:lnTo>
                    <a:pt x="8675" y="11625"/>
                  </a:lnTo>
                  <a:lnTo>
                    <a:pt x="8674" y="11626"/>
                  </a:lnTo>
                  <a:lnTo>
                    <a:pt x="8674" y="11626"/>
                  </a:lnTo>
                  <a:cubicBezTo>
                    <a:pt x="8671" y="11625"/>
                    <a:pt x="8669" y="11624"/>
                    <a:pt x="8666" y="11622"/>
                  </a:cubicBezTo>
                  <a:lnTo>
                    <a:pt x="8637" y="11617"/>
                  </a:lnTo>
                  <a:close/>
                  <a:moveTo>
                    <a:pt x="12547" y="11694"/>
                  </a:moveTo>
                  <a:lnTo>
                    <a:pt x="12485" y="11697"/>
                  </a:lnTo>
                  <a:cubicBezTo>
                    <a:pt x="12491" y="11759"/>
                    <a:pt x="12494" y="11818"/>
                    <a:pt x="12497" y="11880"/>
                  </a:cubicBezTo>
                  <a:lnTo>
                    <a:pt x="12559" y="11874"/>
                  </a:lnTo>
                  <a:cubicBezTo>
                    <a:pt x="12553" y="11815"/>
                    <a:pt x="12550" y="11753"/>
                    <a:pt x="12547" y="11694"/>
                  </a:cubicBezTo>
                  <a:close/>
                  <a:moveTo>
                    <a:pt x="8975" y="11774"/>
                  </a:moveTo>
                  <a:lnTo>
                    <a:pt x="8945" y="11827"/>
                  </a:lnTo>
                  <a:cubicBezTo>
                    <a:pt x="9001" y="11854"/>
                    <a:pt x="9055" y="11883"/>
                    <a:pt x="9108" y="11910"/>
                  </a:cubicBezTo>
                  <a:lnTo>
                    <a:pt x="9135" y="11857"/>
                  </a:lnTo>
                  <a:cubicBezTo>
                    <a:pt x="9081" y="11827"/>
                    <a:pt x="9028" y="11800"/>
                    <a:pt x="8975" y="11774"/>
                  </a:cubicBezTo>
                  <a:close/>
                  <a:moveTo>
                    <a:pt x="7012" y="11788"/>
                  </a:moveTo>
                  <a:cubicBezTo>
                    <a:pt x="6956" y="11812"/>
                    <a:pt x="6899" y="11842"/>
                    <a:pt x="6849" y="11874"/>
                  </a:cubicBezTo>
                  <a:lnTo>
                    <a:pt x="6878" y="11925"/>
                  </a:lnTo>
                  <a:cubicBezTo>
                    <a:pt x="6929" y="11895"/>
                    <a:pt x="6982" y="11869"/>
                    <a:pt x="7039" y="11842"/>
                  </a:cubicBezTo>
                  <a:lnTo>
                    <a:pt x="7012" y="11788"/>
                  </a:lnTo>
                  <a:close/>
                  <a:moveTo>
                    <a:pt x="22494" y="11768"/>
                  </a:moveTo>
                  <a:lnTo>
                    <a:pt x="22453" y="11812"/>
                  </a:lnTo>
                  <a:cubicBezTo>
                    <a:pt x="22497" y="11854"/>
                    <a:pt x="22539" y="11895"/>
                    <a:pt x="22580" y="11940"/>
                  </a:cubicBezTo>
                  <a:lnTo>
                    <a:pt x="22625" y="11901"/>
                  </a:lnTo>
                  <a:cubicBezTo>
                    <a:pt x="22583" y="11854"/>
                    <a:pt x="22542" y="11809"/>
                    <a:pt x="22494" y="11768"/>
                  </a:cubicBezTo>
                  <a:close/>
                  <a:moveTo>
                    <a:pt x="11255" y="11777"/>
                  </a:moveTo>
                  <a:cubicBezTo>
                    <a:pt x="11222" y="11827"/>
                    <a:pt x="11189" y="11877"/>
                    <a:pt x="11160" y="11931"/>
                  </a:cubicBezTo>
                  <a:lnTo>
                    <a:pt x="11210" y="11960"/>
                  </a:lnTo>
                  <a:lnTo>
                    <a:pt x="11213" y="11960"/>
                  </a:lnTo>
                  <a:cubicBezTo>
                    <a:pt x="11243" y="11907"/>
                    <a:pt x="11275" y="11857"/>
                    <a:pt x="11305" y="11806"/>
                  </a:cubicBezTo>
                  <a:lnTo>
                    <a:pt x="11255" y="11777"/>
                  </a:lnTo>
                  <a:close/>
                  <a:moveTo>
                    <a:pt x="20932" y="11806"/>
                  </a:moveTo>
                  <a:lnTo>
                    <a:pt x="20896" y="11857"/>
                  </a:lnTo>
                  <a:cubicBezTo>
                    <a:pt x="20944" y="11892"/>
                    <a:pt x="20991" y="11928"/>
                    <a:pt x="21041" y="11963"/>
                  </a:cubicBezTo>
                  <a:lnTo>
                    <a:pt x="21080" y="11916"/>
                  </a:lnTo>
                  <a:cubicBezTo>
                    <a:pt x="21030" y="11880"/>
                    <a:pt x="20982" y="11842"/>
                    <a:pt x="20932" y="11806"/>
                  </a:cubicBezTo>
                  <a:close/>
                  <a:moveTo>
                    <a:pt x="9298" y="11943"/>
                  </a:moveTo>
                  <a:lnTo>
                    <a:pt x="9268" y="11996"/>
                  </a:lnTo>
                  <a:cubicBezTo>
                    <a:pt x="9321" y="12026"/>
                    <a:pt x="9375" y="12052"/>
                    <a:pt x="9428" y="12082"/>
                  </a:cubicBezTo>
                  <a:lnTo>
                    <a:pt x="9458" y="12032"/>
                  </a:lnTo>
                  <a:cubicBezTo>
                    <a:pt x="9404" y="12002"/>
                    <a:pt x="9351" y="11972"/>
                    <a:pt x="9298" y="11943"/>
                  </a:cubicBezTo>
                  <a:close/>
                  <a:moveTo>
                    <a:pt x="6054" y="11934"/>
                  </a:moveTo>
                  <a:lnTo>
                    <a:pt x="5992" y="11940"/>
                  </a:lnTo>
                  <a:cubicBezTo>
                    <a:pt x="5998" y="11999"/>
                    <a:pt x="6004" y="12058"/>
                    <a:pt x="6010" y="12121"/>
                  </a:cubicBezTo>
                  <a:lnTo>
                    <a:pt x="6072" y="12115"/>
                  </a:lnTo>
                  <a:cubicBezTo>
                    <a:pt x="6066" y="12052"/>
                    <a:pt x="6057" y="11993"/>
                    <a:pt x="6054" y="11934"/>
                  </a:cubicBezTo>
                  <a:close/>
                  <a:moveTo>
                    <a:pt x="6695" y="11975"/>
                  </a:moveTo>
                  <a:cubicBezTo>
                    <a:pt x="6644" y="12011"/>
                    <a:pt x="6597" y="12049"/>
                    <a:pt x="6549" y="12091"/>
                  </a:cubicBezTo>
                  <a:lnTo>
                    <a:pt x="6591" y="12135"/>
                  </a:lnTo>
                  <a:cubicBezTo>
                    <a:pt x="6635" y="12097"/>
                    <a:pt x="6683" y="12058"/>
                    <a:pt x="6730" y="12023"/>
                  </a:cubicBezTo>
                  <a:lnTo>
                    <a:pt x="6695" y="11975"/>
                  </a:lnTo>
                  <a:close/>
                  <a:moveTo>
                    <a:pt x="26191" y="11966"/>
                  </a:moveTo>
                  <a:lnTo>
                    <a:pt x="26132" y="11984"/>
                  </a:lnTo>
                  <a:cubicBezTo>
                    <a:pt x="26147" y="12040"/>
                    <a:pt x="26162" y="12100"/>
                    <a:pt x="26177" y="12159"/>
                  </a:cubicBezTo>
                  <a:lnTo>
                    <a:pt x="26236" y="12144"/>
                  </a:lnTo>
                  <a:cubicBezTo>
                    <a:pt x="26221" y="12085"/>
                    <a:pt x="26206" y="12026"/>
                    <a:pt x="26191" y="11966"/>
                  </a:cubicBezTo>
                  <a:close/>
                  <a:moveTo>
                    <a:pt x="8631" y="11999"/>
                  </a:moveTo>
                  <a:lnTo>
                    <a:pt x="8637" y="12183"/>
                  </a:lnTo>
                  <a:lnTo>
                    <a:pt x="8696" y="12183"/>
                  </a:lnTo>
                  <a:lnTo>
                    <a:pt x="8693" y="11999"/>
                  </a:lnTo>
                  <a:close/>
                  <a:moveTo>
                    <a:pt x="21222" y="12029"/>
                  </a:moveTo>
                  <a:lnTo>
                    <a:pt x="21187" y="12076"/>
                  </a:lnTo>
                  <a:lnTo>
                    <a:pt x="21329" y="12186"/>
                  </a:lnTo>
                  <a:lnTo>
                    <a:pt x="21368" y="12138"/>
                  </a:lnTo>
                  <a:cubicBezTo>
                    <a:pt x="21320" y="12103"/>
                    <a:pt x="21270" y="12064"/>
                    <a:pt x="21222" y="12029"/>
                  </a:cubicBezTo>
                  <a:close/>
                  <a:moveTo>
                    <a:pt x="22740" y="12043"/>
                  </a:moveTo>
                  <a:lnTo>
                    <a:pt x="22690" y="12082"/>
                  </a:lnTo>
                  <a:cubicBezTo>
                    <a:pt x="22725" y="12129"/>
                    <a:pt x="22758" y="12177"/>
                    <a:pt x="22788" y="12230"/>
                  </a:cubicBezTo>
                  <a:lnTo>
                    <a:pt x="22838" y="12198"/>
                  </a:lnTo>
                  <a:cubicBezTo>
                    <a:pt x="22808" y="12144"/>
                    <a:pt x="22776" y="12094"/>
                    <a:pt x="22740" y="12043"/>
                  </a:cubicBezTo>
                  <a:close/>
                  <a:moveTo>
                    <a:pt x="12574" y="12058"/>
                  </a:moveTo>
                  <a:lnTo>
                    <a:pt x="12512" y="12061"/>
                  </a:lnTo>
                  <a:cubicBezTo>
                    <a:pt x="12518" y="12123"/>
                    <a:pt x="12523" y="12183"/>
                    <a:pt x="12529" y="12245"/>
                  </a:cubicBezTo>
                  <a:lnTo>
                    <a:pt x="12589" y="12239"/>
                  </a:lnTo>
                  <a:cubicBezTo>
                    <a:pt x="12583" y="12177"/>
                    <a:pt x="12577" y="12118"/>
                    <a:pt x="12574" y="12058"/>
                  </a:cubicBezTo>
                  <a:close/>
                  <a:moveTo>
                    <a:pt x="9615" y="12121"/>
                  </a:moveTo>
                  <a:lnTo>
                    <a:pt x="9585" y="12174"/>
                  </a:lnTo>
                  <a:cubicBezTo>
                    <a:pt x="9639" y="12204"/>
                    <a:pt x="9689" y="12236"/>
                    <a:pt x="9742" y="12266"/>
                  </a:cubicBezTo>
                  <a:lnTo>
                    <a:pt x="9772" y="12215"/>
                  </a:lnTo>
                  <a:cubicBezTo>
                    <a:pt x="9722" y="12183"/>
                    <a:pt x="9668" y="12153"/>
                    <a:pt x="9615" y="12121"/>
                  </a:cubicBezTo>
                  <a:close/>
                  <a:moveTo>
                    <a:pt x="11065" y="12085"/>
                  </a:moveTo>
                  <a:cubicBezTo>
                    <a:pt x="11032" y="12138"/>
                    <a:pt x="11003" y="12189"/>
                    <a:pt x="10970" y="12242"/>
                  </a:cubicBezTo>
                  <a:lnTo>
                    <a:pt x="11023" y="12272"/>
                  </a:lnTo>
                  <a:cubicBezTo>
                    <a:pt x="11056" y="12218"/>
                    <a:pt x="11086" y="12168"/>
                    <a:pt x="11115" y="12118"/>
                  </a:cubicBezTo>
                  <a:lnTo>
                    <a:pt x="11065" y="12085"/>
                  </a:lnTo>
                  <a:close/>
                  <a:moveTo>
                    <a:pt x="6419" y="12221"/>
                  </a:moveTo>
                  <a:cubicBezTo>
                    <a:pt x="6377" y="12263"/>
                    <a:pt x="6333" y="12310"/>
                    <a:pt x="6297" y="12361"/>
                  </a:cubicBezTo>
                  <a:lnTo>
                    <a:pt x="6345" y="12396"/>
                  </a:lnTo>
                  <a:cubicBezTo>
                    <a:pt x="6380" y="12349"/>
                    <a:pt x="6422" y="12304"/>
                    <a:pt x="6463" y="12263"/>
                  </a:cubicBezTo>
                  <a:lnTo>
                    <a:pt x="6419" y="12221"/>
                  </a:lnTo>
                  <a:close/>
                  <a:moveTo>
                    <a:pt x="21510" y="12251"/>
                  </a:moveTo>
                  <a:lnTo>
                    <a:pt x="21471" y="12298"/>
                  </a:lnTo>
                  <a:cubicBezTo>
                    <a:pt x="21519" y="12337"/>
                    <a:pt x="21566" y="12375"/>
                    <a:pt x="21614" y="12414"/>
                  </a:cubicBezTo>
                  <a:lnTo>
                    <a:pt x="21652" y="12367"/>
                  </a:lnTo>
                  <a:cubicBezTo>
                    <a:pt x="21605" y="12328"/>
                    <a:pt x="21557" y="12290"/>
                    <a:pt x="21510" y="12251"/>
                  </a:cubicBezTo>
                  <a:close/>
                  <a:moveTo>
                    <a:pt x="9929" y="12310"/>
                  </a:moveTo>
                  <a:lnTo>
                    <a:pt x="9897" y="12361"/>
                  </a:lnTo>
                  <a:cubicBezTo>
                    <a:pt x="9947" y="12393"/>
                    <a:pt x="10000" y="12426"/>
                    <a:pt x="10048" y="12459"/>
                  </a:cubicBezTo>
                  <a:lnTo>
                    <a:pt x="10080" y="12408"/>
                  </a:lnTo>
                  <a:cubicBezTo>
                    <a:pt x="10030" y="12375"/>
                    <a:pt x="9980" y="12343"/>
                    <a:pt x="9929" y="12310"/>
                  </a:cubicBezTo>
                  <a:close/>
                  <a:moveTo>
                    <a:pt x="6096" y="12295"/>
                  </a:moveTo>
                  <a:lnTo>
                    <a:pt x="6033" y="12304"/>
                  </a:lnTo>
                  <a:cubicBezTo>
                    <a:pt x="6042" y="12364"/>
                    <a:pt x="6051" y="12423"/>
                    <a:pt x="6060" y="12482"/>
                  </a:cubicBezTo>
                  <a:lnTo>
                    <a:pt x="6122" y="12473"/>
                  </a:lnTo>
                  <a:cubicBezTo>
                    <a:pt x="6111" y="12414"/>
                    <a:pt x="6102" y="12355"/>
                    <a:pt x="6096" y="12295"/>
                  </a:cubicBezTo>
                  <a:close/>
                  <a:moveTo>
                    <a:pt x="26280" y="12322"/>
                  </a:moveTo>
                  <a:lnTo>
                    <a:pt x="26221" y="12337"/>
                  </a:lnTo>
                  <a:cubicBezTo>
                    <a:pt x="26233" y="12396"/>
                    <a:pt x="26248" y="12456"/>
                    <a:pt x="26260" y="12515"/>
                  </a:cubicBezTo>
                  <a:lnTo>
                    <a:pt x="26319" y="12500"/>
                  </a:lnTo>
                  <a:cubicBezTo>
                    <a:pt x="26307" y="12441"/>
                    <a:pt x="26292" y="12381"/>
                    <a:pt x="26280" y="12322"/>
                  </a:cubicBezTo>
                  <a:close/>
                  <a:moveTo>
                    <a:pt x="8640" y="12364"/>
                  </a:moveTo>
                  <a:lnTo>
                    <a:pt x="8646" y="12544"/>
                  </a:lnTo>
                  <a:lnTo>
                    <a:pt x="8705" y="12544"/>
                  </a:lnTo>
                  <a:lnTo>
                    <a:pt x="8702" y="12364"/>
                  </a:lnTo>
                  <a:close/>
                  <a:moveTo>
                    <a:pt x="22924" y="12364"/>
                  </a:moveTo>
                  <a:lnTo>
                    <a:pt x="22868" y="12390"/>
                  </a:lnTo>
                  <a:cubicBezTo>
                    <a:pt x="22891" y="12444"/>
                    <a:pt x="22915" y="12500"/>
                    <a:pt x="22933" y="12556"/>
                  </a:cubicBezTo>
                  <a:lnTo>
                    <a:pt x="22992" y="12536"/>
                  </a:lnTo>
                  <a:cubicBezTo>
                    <a:pt x="22972" y="12476"/>
                    <a:pt x="22948" y="12420"/>
                    <a:pt x="22924" y="12364"/>
                  </a:cubicBezTo>
                  <a:close/>
                  <a:moveTo>
                    <a:pt x="10881" y="12399"/>
                  </a:moveTo>
                  <a:cubicBezTo>
                    <a:pt x="10848" y="12453"/>
                    <a:pt x="10819" y="12506"/>
                    <a:pt x="10789" y="12559"/>
                  </a:cubicBezTo>
                  <a:lnTo>
                    <a:pt x="10842" y="12589"/>
                  </a:lnTo>
                  <a:lnTo>
                    <a:pt x="10845" y="12586"/>
                  </a:lnTo>
                  <a:cubicBezTo>
                    <a:pt x="10875" y="12533"/>
                    <a:pt x="10905" y="12482"/>
                    <a:pt x="10931" y="12429"/>
                  </a:cubicBezTo>
                  <a:lnTo>
                    <a:pt x="10881" y="12399"/>
                  </a:lnTo>
                  <a:close/>
                  <a:moveTo>
                    <a:pt x="25415" y="12533"/>
                  </a:moveTo>
                  <a:lnTo>
                    <a:pt x="25415" y="12592"/>
                  </a:lnTo>
                  <a:cubicBezTo>
                    <a:pt x="25474" y="12592"/>
                    <a:pt x="25536" y="12595"/>
                    <a:pt x="25595" y="12598"/>
                  </a:cubicBezTo>
                  <a:lnTo>
                    <a:pt x="25598" y="12536"/>
                  </a:lnTo>
                  <a:cubicBezTo>
                    <a:pt x="25539" y="12533"/>
                    <a:pt x="25477" y="12533"/>
                    <a:pt x="25415" y="12533"/>
                  </a:cubicBezTo>
                  <a:close/>
                  <a:moveTo>
                    <a:pt x="12607" y="12420"/>
                  </a:moveTo>
                  <a:lnTo>
                    <a:pt x="12544" y="12426"/>
                  </a:lnTo>
                  <a:cubicBezTo>
                    <a:pt x="12550" y="12485"/>
                    <a:pt x="12556" y="12547"/>
                    <a:pt x="12565" y="12607"/>
                  </a:cubicBezTo>
                  <a:lnTo>
                    <a:pt x="12624" y="12601"/>
                  </a:lnTo>
                  <a:cubicBezTo>
                    <a:pt x="12618" y="12542"/>
                    <a:pt x="12612" y="12479"/>
                    <a:pt x="12607" y="12420"/>
                  </a:cubicBezTo>
                  <a:close/>
                  <a:moveTo>
                    <a:pt x="25231" y="12536"/>
                  </a:moveTo>
                  <a:cubicBezTo>
                    <a:pt x="25171" y="12539"/>
                    <a:pt x="25109" y="12544"/>
                    <a:pt x="25050" y="12550"/>
                  </a:cubicBezTo>
                  <a:lnTo>
                    <a:pt x="25056" y="12613"/>
                  </a:lnTo>
                  <a:cubicBezTo>
                    <a:pt x="25115" y="12607"/>
                    <a:pt x="25174" y="12601"/>
                    <a:pt x="25237" y="12598"/>
                  </a:cubicBezTo>
                  <a:lnTo>
                    <a:pt x="25231" y="12536"/>
                  </a:lnTo>
                  <a:close/>
                  <a:moveTo>
                    <a:pt x="25782" y="12550"/>
                  </a:moveTo>
                  <a:lnTo>
                    <a:pt x="25776" y="12613"/>
                  </a:lnTo>
                  <a:cubicBezTo>
                    <a:pt x="25836" y="12619"/>
                    <a:pt x="25895" y="12628"/>
                    <a:pt x="25954" y="12636"/>
                  </a:cubicBezTo>
                  <a:lnTo>
                    <a:pt x="25963" y="12574"/>
                  </a:lnTo>
                  <a:cubicBezTo>
                    <a:pt x="25904" y="12565"/>
                    <a:pt x="25841" y="12559"/>
                    <a:pt x="25782" y="12550"/>
                  </a:cubicBezTo>
                  <a:close/>
                  <a:moveTo>
                    <a:pt x="21792" y="12482"/>
                  </a:moveTo>
                  <a:lnTo>
                    <a:pt x="21753" y="12527"/>
                  </a:lnTo>
                  <a:cubicBezTo>
                    <a:pt x="21800" y="12565"/>
                    <a:pt x="21848" y="12604"/>
                    <a:pt x="21895" y="12645"/>
                  </a:cubicBezTo>
                  <a:lnTo>
                    <a:pt x="21931" y="12598"/>
                  </a:lnTo>
                  <a:cubicBezTo>
                    <a:pt x="21883" y="12559"/>
                    <a:pt x="21839" y="12521"/>
                    <a:pt x="21792" y="12482"/>
                  </a:cubicBezTo>
                  <a:close/>
                  <a:moveTo>
                    <a:pt x="10235" y="12509"/>
                  </a:moveTo>
                  <a:lnTo>
                    <a:pt x="10199" y="12559"/>
                  </a:lnTo>
                  <a:cubicBezTo>
                    <a:pt x="10249" y="12595"/>
                    <a:pt x="10300" y="12628"/>
                    <a:pt x="10347" y="12663"/>
                  </a:cubicBezTo>
                  <a:lnTo>
                    <a:pt x="10386" y="12613"/>
                  </a:lnTo>
                  <a:cubicBezTo>
                    <a:pt x="10335" y="12577"/>
                    <a:pt x="10285" y="12544"/>
                    <a:pt x="10235" y="12509"/>
                  </a:cubicBezTo>
                  <a:close/>
                  <a:moveTo>
                    <a:pt x="24866" y="12577"/>
                  </a:moveTo>
                  <a:cubicBezTo>
                    <a:pt x="24807" y="12589"/>
                    <a:pt x="24747" y="12601"/>
                    <a:pt x="24688" y="12616"/>
                  </a:cubicBezTo>
                  <a:lnTo>
                    <a:pt x="24703" y="12674"/>
                  </a:lnTo>
                  <a:lnTo>
                    <a:pt x="24703" y="12674"/>
                  </a:lnTo>
                  <a:cubicBezTo>
                    <a:pt x="24761" y="12660"/>
                    <a:pt x="24820" y="12648"/>
                    <a:pt x="24878" y="12639"/>
                  </a:cubicBezTo>
                  <a:lnTo>
                    <a:pt x="24866" y="12577"/>
                  </a:lnTo>
                  <a:close/>
                  <a:moveTo>
                    <a:pt x="24703" y="12674"/>
                  </a:moveTo>
                  <a:lnTo>
                    <a:pt x="24703" y="12674"/>
                  </a:lnTo>
                  <a:cubicBezTo>
                    <a:pt x="24702" y="12674"/>
                    <a:pt x="24701" y="12675"/>
                    <a:pt x="24700" y="12675"/>
                  </a:cubicBezTo>
                  <a:lnTo>
                    <a:pt x="24703" y="12675"/>
                  </a:lnTo>
                  <a:lnTo>
                    <a:pt x="24703" y="12674"/>
                  </a:lnTo>
                  <a:close/>
                  <a:moveTo>
                    <a:pt x="26144" y="12607"/>
                  </a:moveTo>
                  <a:lnTo>
                    <a:pt x="26132" y="12666"/>
                  </a:lnTo>
                  <a:cubicBezTo>
                    <a:pt x="26191" y="12678"/>
                    <a:pt x="26251" y="12693"/>
                    <a:pt x="26310" y="12705"/>
                  </a:cubicBezTo>
                  <a:lnTo>
                    <a:pt x="26325" y="12648"/>
                  </a:lnTo>
                  <a:cubicBezTo>
                    <a:pt x="26263" y="12633"/>
                    <a:pt x="26203" y="12619"/>
                    <a:pt x="26144" y="12607"/>
                  </a:cubicBezTo>
                  <a:close/>
                  <a:moveTo>
                    <a:pt x="24510" y="12666"/>
                  </a:moveTo>
                  <a:cubicBezTo>
                    <a:pt x="24451" y="12684"/>
                    <a:pt x="24395" y="12705"/>
                    <a:pt x="24335" y="12725"/>
                  </a:cubicBezTo>
                  <a:lnTo>
                    <a:pt x="24359" y="12782"/>
                  </a:lnTo>
                  <a:cubicBezTo>
                    <a:pt x="24412" y="12761"/>
                    <a:pt x="24472" y="12740"/>
                    <a:pt x="24528" y="12722"/>
                  </a:cubicBezTo>
                  <a:lnTo>
                    <a:pt x="24510" y="12666"/>
                  </a:lnTo>
                  <a:close/>
                  <a:moveTo>
                    <a:pt x="6188" y="12506"/>
                  </a:moveTo>
                  <a:cubicBezTo>
                    <a:pt x="6158" y="12553"/>
                    <a:pt x="6125" y="12604"/>
                    <a:pt x="6099" y="12654"/>
                  </a:cubicBezTo>
                  <a:lnTo>
                    <a:pt x="6108" y="12660"/>
                  </a:lnTo>
                  <a:lnTo>
                    <a:pt x="6093" y="12663"/>
                  </a:lnTo>
                  <a:lnTo>
                    <a:pt x="6096" y="12684"/>
                  </a:lnTo>
                  <a:lnTo>
                    <a:pt x="6096" y="12684"/>
                  </a:lnTo>
                  <a:lnTo>
                    <a:pt x="6096" y="12684"/>
                  </a:lnTo>
                  <a:lnTo>
                    <a:pt x="6096" y="12685"/>
                  </a:lnTo>
                  <a:lnTo>
                    <a:pt x="6108" y="12755"/>
                  </a:lnTo>
                  <a:lnTo>
                    <a:pt x="6120" y="12734"/>
                  </a:lnTo>
                  <a:lnTo>
                    <a:pt x="6176" y="12847"/>
                  </a:lnTo>
                  <a:lnTo>
                    <a:pt x="6232" y="12820"/>
                  </a:lnTo>
                  <a:lnTo>
                    <a:pt x="6156" y="12671"/>
                  </a:lnTo>
                  <a:lnTo>
                    <a:pt x="6156" y="12671"/>
                  </a:lnTo>
                  <a:cubicBezTo>
                    <a:pt x="6184" y="12626"/>
                    <a:pt x="6211" y="12582"/>
                    <a:pt x="6238" y="12542"/>
                  </a:cubicBezTo>
                  <a:lnTo>
                    <a:pt x="6188" y="12506"/>
                  </a:lnTo>
                  <a:close/>
                  <a:moveTo>
                    <a:pt x="22073" y="12716"/>
                  </a:moveTo>
                  <a:lnTo>
                    <a:pt x="22032" y="12761"/>
                  </a:lnTo>
                  <a:lnTo>
                    <a:pt x="22171" y="12880"/>
                  </a:lnTo>
                  <a:lnTo>
                    <a:pt x="22210" y="12835"/>
                  </a:lnTo>
                  <a:cubicBezTo>
                    <a:pt x="22165" y="12796"/>
                    <a:pt x="22118" y="12755"/>
                    <a:pt x="22073" y="12716"/>
                  </a:cubicBezTo>
                  <a:close/>
                  <a:moveTo>
                    <a:pt x="23046" y="12713"/>
                  </a:moveTo>
                  <a:lnTo>
                    <a:pt x="22986" y="12728"/>
                  </a:lnTo>
                  <a:cubicBezTo>
                    <a:pt x="23001" y="12785"/>
                    <a:pt x="23013" y="12844"/>
                    <a:pt x="23022" y="12903"/>
                  </a:cubicBezTo>
                  <a:lnTo>
                    <a:pt x="23081" y="12891"/>
                  </a:lnTo>
                  <a:cubicBezTo>
                    <a:pt x="23072" y="12832"/>
                    <a:pt x="23060" y="12770"/>
                    <a:pt x="23046" y="12713"/>
                  </a:cubicBezTo>
                  <a:close/>
                  <a:moveTo>
                    <a:pt x="8651" y="12728"/>
                  </a:moveTo>
                  <a:lnTo>
                    <a:pt x="8654" y="12909"/>
                  </a:lnTo>
                  <a:lnTo>
                    <a:pt x="8717" y="12909"/>
                  </a:lnTo>
                  <a:lnTo>
                    <a:pt x="8711" y="12728"/>
                  </a:lnTo>
                  <a:close/>
                  <a:moveTo>
                    <a:pt x="10534" y="12719"/>
                  </a:moveTo>
                  <a:lnTo>
                    <a:pt x="10496" y="12770"/>
                  </a:lnTo>
                  <a:cubicBezTo>
                    <a:pt x="10540" y="12801"/>
                    <a:pt x="10582" y="12833"/>
                    <a:pt x="10624" y="12866"/>
                  </a:cubicBezTo>
                  <a:lnTo>
                    <a:pt x="10624" y="12866"/>
                  </a:lnTo>
                  <a:cubicBezTo>
                    <a:pt x="10622" y="12870"/>
                    <a:pt x="10619" y="12875"/>
                    <a:pt x="10617" y="12880"/>
                  </a:cubicBezTo>
                  <a:lnTo>
                    <a:pt x="10670" y="12909"/>
                  </a:lnTo>
                  <a:lnTo>
                    <a:pt x="10670" y="12906"/>
                  </a:lnTo>
                  <a:cubicBezTo>
                    <a:pt x="10700" y="12853"/>
                    <a:pt x="10727" y="12799"/>
                    <a:pt x="10756" y="12746"/>
                  </a:cubicBezTo>
                  <a:lnTo>
                    <a:pt x="10703" y="12719"/>
                  </a:lnTo>
                  <a:cubicBezTo>
                    <a:pt x="10686" y="12750"/>
                    <a:pt x="10669" y="12780"/>
                    <a:pt x="10653" y="12811"/>
                  </a:cubicBezTo>
                  <a:lnTo>
                    <a:pt x="10653" y="12811"/>
                  </a:lnTo>
                  <a:cubicBezTo>
                    <a:pt x="10613" y="12780"/>
                    <a:pt x="10573" y="12751"/>
                    <a:pt x="10534" y="12719"/>
                  </a:cubicBezTo>
                  <a:close/>
                  <a:moveTo>
                    <a:pt x="24166" y="12796"/>
                  </a:moveTo>
                  <a:cubicBezTo>
                    <a:pt x="24113" y="12823"/>
                    <a:pt x="24057" y="12850"/>
                    <a:pt x="24003" y="12880"/>
                  </a:cubicBezTo>
                  <a:lnTo>
                    <a:pt x="24033" y="12933"/>
                  </a:lnTo>
                  <a:cubicBezTo>
                    <a:pt x="24083" y="12906"/>
                    <a:pt x="24140" y="12877"/>
                    <a:pt x="24193" y="12853"/>
                  </a:cubicBezTo>
                  <a:lnTo>
                    <a:pt x="24166" y="12796"/>
                  </a:lnTo>
                  <a:close/>
                  <a:moveTo>
                    <a:pt x="12645" y="12782"/>
                  </a:moveTo>
                  <a:lnTo>
                    <a:pt x="12583" y="12788"/>
                  </a:lnTo>
                  <a:cubicBezTo>
                    <a:pt x="12592" y="12847"/>
                    <a:pt x="12598" y="12909"/>
                    <a:pt x="12607" y="12968"/>
                  </a:cubicBezTo>
                  <a:lnTo>
                    <a:pt x="12666" y="12963"/>
                  </a:lnTo>
                  <a:cubicBezTo>
                    <a:pt x="12657" y="12900"/>
                    <a:pt x="12651" y="12841"/>
                    <a:pt x="12645" y="12782"/>
                  </a:cubicBezTo>
                  <a:close/>
                  <a:moveTo>
                    <a:pt x="10822" y="12942"/>
                  </a:moveTo>
                  <a:lnTo>
                    <a:pt x="10783" y="12989"/>
                  </a:lnTo>
                  <a:cubicBezTo>
                    <a:pt x="10831" y="13028"/>
                    <a:pt x="10878" y="13066"/>
                    <a:pt x="10925" y="13105"/>
                  </a:cubicBezTo>
                  <a:lnTo>
                    <a:pt x="10961" y="13057"/>
                  </a:lnTo>
                  <a:cubicBezTo>
                    <a:pt x="10917" y="13019"/>
                    <a:pt x="10869" y="12980"/>
                    <a:pt x="10822" y="12942"/>
                  </a:cubicBezTo>
                  <a:close/>
                  <a:moveTo>
                    <a:pt x="22346" y="12957"/>
                  </a:moveTo>
                  <a:lnTo>
                    <a:pt x="22307" y="13001"/>
                  </a:lnTo>
                  <a:lnTo>
                    <a:pt x="22441" y="13123"/>
                  </a:lnTo>
                  <a:lnTo>
                    <a:pt x="22482" y="13078"/>
                  </a:lnTo>
                  <a:cubicBezTo>
                    <a:pt x="22438" y="13037"/>
                    <a:pt x="22393" y="12995"/>
                    <a:pt x="22346" y="12957"/>
                  </a:cubicBezTo>
                  <a:close/>
                  <a:moveTo>
                    <a:pt x="23846" y="12974"/>
                  </a:moveTo>
                  <a:cubicBezTo>
                    <a:pt x="23793" y="13007"/>
                    <a:pt x="23742" y="13040"/>
                    <a:pt x="23692" y="13075"/>
                  </a:cubicBezTo>
                  <a:lnTo>
                    <a:pt x="23728" y="13126"/>
                  </a:lnTo>
                  <a:cubicBezTo>
                    <a:pt x="23775" y="13090"/>
                    <a:pt x="23825" y="13057"/>
                    <a:pt x="23876" y="13025"/>
                  </a:cubicBezTo>
                  <a:lnTo>
                    <a:pt x="23846" y="12974"/>
                  </a:lnTo>
                  <a:close/>
                  <a:moveTo>
                    <a:pt x="6312" y="12983"/>
                  </a:moveTo>
                  <a:lnTo>
                    <a:pt x="6259" y="13010"/>
                  </a:lnTo>
                  <a:lnTo>
                    <a:pt x="6339" y="13173"/>
                  </a:lnTo>
                  <a:lnTo>
                    <a:pt x="6392" y="13146"/>
                  </a:lnTo>
                  <a:lnTo>
                    <a:pt x="6312" y="12983"/>
                  </a:lnTo>
                  <a:close/>
                  <a:moveTo>
                    <a:pt x="10531" y="13043"/>
                  </a:moveTo>
                  <a:cubicBezTo>
                    <a:pt x="10504" y="13096"/>
                    <a:pt x="10478" y="13149"/>
                    <a:pt x="10451" y="13203"/>
                  </a:cubicBezTo>
                  <a:lnTo>
                    <a:pt x="10504" y="13229"/>
                  </a:lnTo>
                  <a:cubicBezTo>
                    <a:pt x="10534" y="13176"/>
                    <a:pt x="10561" y="13123"/>
                    <a:pt x="10587" y="13069"/>
                  </a:cubicBezTo>
                  <a:lnTo>
                    <a:pt x="10531" y="13043"/>
                  </a:lnTo>
                  <a:close/>
                  <a:moveTo>
                    <a:pt x="23108" y="13075"/>
                  </a:moveTo>
                  <a:lnTo>
                    <a:pt x="23049" y="13081"/>
                  </a:lnTo>
                  <a:cubicBezTo>
                    <a:pt x="23055" y="13140"/>
                    <a:pt x="23058" y="13200"/>
                    <a:pt x="23060" y="13262"/>
                  </a:cubicBezTo>
                  <a:lnTo>
                    <a:pt x="23120" y="13259"/>
                  </a:lnTo>
                  <a:cubicBezTo>
                    <a:pt x="23117" y="13197"/>
                    <a:pt x="23114" y="13134"/>
                    <a:pt x="23108" y="13075"/>
                  </a:cubicBezTo>
                  <a:close/>
                  <a:moveTo>
                    <a:pt x="8660" y="13093"/>
                  </a:moveTo>
                  <a:lnTo>
                    <a:pt x="8663" y="13274"/>
                  </a:lnTo>
                  <a:lnTo>
                    <a:pt x="8726" y="13274"/>
                  </a:lnTo>
                  <a:lnTo>
                    <a:pt x="8720" y="13093"/>
                  </a:lnTo>
                  <a:close/>
                  <a:moveTo>
                    <a:pt x="12690" y="13143"/>
                  </a:moveTo>
                  <a:lnTo>
                    <a:pt x="12627" y="13149"/>
                  </a:lnTo>
                  <a:cubicBezTo>
                    <a:pt x="12636" y="13212"/>
                    <a:pt x="12645" y="13271"/>
                    <a:pt x="12654" y="13330"/>
                  </a:cubicBezTo>
                  <a:lnTo>
                    <a:pt x="12713" y="13321"/>
                  </a:lnTo>
                  <a:cubicBezTo>
                    <a:pt x="12704" y="13262"/>
                    <a:pt x="12695" y="13203"/>
                    <a:pt x="12690" y="13143"/>
                  </a:cubicBezTo>
                  <a:close/>
                  <a:moveTo>
                    <a:pt x="11103" y="13176"/>
                  </a:moveTo>
                  <a:lnTo>
                    <a:pt x="11062" y="13220"/>
                  </a:lnTo>
                  <a:cubicBezTo>
                    <a:pt x="11109" y="13262"/>
                    <a:pt x="11154" y="13301"/>
                    <a:pt x="11198" y="13342"/>
                  </a:cubicBezTo>
                  <a:lnTo>
                    <a:pt x="11240" y="13298"/>
                  </a:lnTo>
                  <a:cubicBezTo>
                    <a:pt x="11195" y="13256"/>
                    <a:pt x="11148" y="13215"/>
                    <a:pt x="11103" y="13176"/>
                  </a:cubicBezTo>
                  <a:close/>
                  <a:moveTo>
                    <a:pt x="23547" y="13188"/>
                  </a:moveTo>
                  <a:cubicBezTo>
                    <a:pt x="23499" y="13223"/>
                    <a:pt x="23452" y="13265"/>
                    <a:pt x="23404" y="13306"/>
                  </a:cubicBezTo>
                  <a:lnTo>
                    <a:pt x="23446" y="13351"/>
                  </a:lnTo>
                  <a:cubicBezTo>
                    <a:pt x="23490" y="13309"/>
                    <a:pt x="23538" y="13274"/>
                    <a:pt x="23582" y="13235"/>
                  </a:cubicBezTo>
                  <a:lnTo>
                    <a:pt x="23547" y="13188"/>
                  </a:lnTo>
                  <a:close/>
                  <a:moveTo>
                    <a:pt x="22616" y="13200"/>
                  </a:moveTo>
                  <a:lnTo>
                    <a:pt x="22577" y="13244"/>
                  </a:lnTo>
                  <a:cubicBezTo>
                    <a:pt x="22622" y="13286"/>
                    <a:pt x="22666" y="13327"/>
                    <a:pt x="22711" y="13369"/>
                  </a:cubicBezTo>
                  <a:lnTo>
                    <a:pt x="22752" y="13324"/>
                  </a:lnTo>
                  <a:lnTo>
                    <a:pt x="22616" y="13200"/>
                  </a:lnTo>
                  <a:close/>
                  <a:moveTo>
                    <a:pt x="6475" y="13309"/>
                  </a:moveTo>
                  <a:lnTo>
                    <a:pt x="6419" y="13336"/>
                  </a:lnTo>
                  <a:lnTo>
                    <a:pt x="6502" y="13499"/>
                  </a:lnTo>
                  <a:lnTo>
                    <a:pt x="6555" y="13472"/>
                  </a:lnTo>
                  <a:lnTo>
                    <a:pt x="6475" y="13309"/>
                  </a:lnTo>
                  <a:close/>
                  <a:moveTo>
                    <a:pt x="10368" y="13369"/>
                  </a:moveTo>
                  <a:cubicBezTo>
                    <a:pt x="10341" y="13422"/>
                    <a:pt x="10318" y="13475"/>
                    <a:pt x="10291" y="13532"/>
                  </a:cubicBezTo>
                  <a:lnTo>
                    <a:pt x="10344" y="13558"/>
                  </a:lnTo>
                  <a:lnTo>
                    <a:pt x="10347" y="13555"/>
                  </a:lnTo>
                  <a:cubicBezTo>
                    <a:pt x="10371" y="13502"/>
                    <a:pt x="10398" y="13446"/>
                    <a:pt x="10424" y="13395"/>
                  </a:cubicBezTo>
                  <a:lnTo>
                    <a:pt x="10368" y="13369"/>
                  </a:lnTo>
                  <a:close/>
                  <a:moveTo>
                    <a:pt x="11373" y="13422"/>
                  </a:moveTo>
                  <a:lnTo>
                    <a:pt x="11332" y="13467"/>
                  </a:lnTo>
                  <a:cubicBezTo>
                    <a:pt x="11376" y="13508"/>
                    <a:pt x="11418" y="13550"/>
                    <a:pt x="11462" y="13591"/>
                  </a:cubicBezTo>
                  <a:lnTo>
                    <a:pt x="11504" y="13550"/>
                  </a:lnTo>
                  <a:cubicBezTo>
                    <a:pt x="11462" y="13505"/>
                    <a:pt x="11418" y="13464"/>
                    <a:pt x="11373" y="13422"/>
                  </a:cubicBezTo>
                  <a:close/>
                  <a:moveTo>
                    <a:pt x="23271" y="13431"/>
                  </a:moveTo>
                  <a:cubicBezTo>
                    <a:pt x="23229" y="13472"/>
                    <a:pt x="23185" y="13517"/>
                    <a:pt x="23144" y="13564"/>
                  </a:cubicBezTo>
                  <a:lnTo>
                    <a:pt x="23188" y="13603"/>
                  </a:lnTo>
                  <a:lnTo>
                    <a:pt x="23188" y="13606"/>
                  </a:lnTo>
                  <a:cubicBezTo>
                    <a:pt x="23229" y="13558"/>
                    <a:pt x="23271" y="13517"/>
                    <a:pt x="23315" y="13475"/>
                  </a:cubicBezTo>
                  <a:lnTo>
                    <a:pt x="23271" y="13431"/>
                  </a:lnTo>
                  <a:close/>
                  <a:moveTo>
                    <a:pt x="22883" y="13449"/>
                  </a:moveTo>
                  <a:lnTo>
                    <a:pt x="22841" y="13493"/>
                  </a:lnTo>
                  <a:cubicBezTo>
                    <a:pt x="22886" y="13535"/>
                    <a:pt x="22930" y="13576"/>
                    <a:pt x="22975" y="13618"/>
                  </a:cubicBezTo>
                  <a:lnTo>
                    <a:pt x="23016" y="13573"/>
                  </a:lnTo>
                  <a:lnTo>
                    <a:pt x="22883" y="13449"/>
                  </a:lnTo>
                  <a:close/>
                  <a:moveTo>
                    <a:pt x="23060" y="13440"/>
                  </a:moveTo>
                  <a:cubicBezTo>
                    <a:pt x="23060" y="13499"/>
                    <a:pt x="23058" y="13561"/>
                    <a:pt x="23055" y="13621"/>
                  </a:cubicBezTo>
                  <a:lnTo>
                    <a:pt x="23114" y="13627"/>
                  </a:lnTo>
                  <a:lnTo>
                    <a:pt x="23117" y="13627"/>
                  </a:lnTo>
                  <a:cubicBezTo>
                    <a:pt x="23120" y="13564"/>
                    <a:pt x="23123" y="13502"/>
                    <a:pt x="23123" y="13440"/>
                  </a:cubicBezTo>
                  <a:close/>
                  <a:moveTo>
                    <a:pt x="8672" y="13458"/>
                  </a:moveTo>
                  <a:lnTo>
                    <a:pt x="8678" y="13641"/>
                  </a:lnTo>
                  <a:lnTo>
                    <a:pt x="8737" y="13641"/>
                  </a:lnTo>
                  <a:lnTo>
                    <a:pt x="8731" y="13458"/>
                  </a:lnTo>
                  <a:close/>
                  <a:moveTo>
                    <a:pt x="12740" y="13502"/>
                  </a:moveTo>
                  <a:lnTo>
                    <a:pt x="12678" y="13511"/>
                  </a:lnTo>
                  <a:cubicBezTo>
                    <a:pt x="12687" y="13573"/>
                    <a:pt x="12695" y="13633"/>
                    <a:pt x="12704" y="13692"/>
                  </a:cubicBezTo>
                  <a:lnTo>
                    <a:pt x="12767" y="13683"/>
                  </a:lnTo>
                  <a:cubicBezTo>
                    <a:pt x="12758" y="13624"/>
                    <a:pt x="12746" y="13561"/>
                    <a:pt x="12740" y="13502"/>
                  </a:cubicBezTo>
                  <a:close/>
                  <a:moveTo>
                    <a:pt x="22473" y="13641"/>
                  </a:moveTo>
                  <a:lnTo>
                    <a:pt x="22473" y="13701"/>
                  </a:lnTo>
                  <a:lnTo>
                    <a:pt x="22657" y="13701"/>
                  </a:lnTo>
                  <a:lnTo>
                    <a:pt x="22657" y="13641"/>
                  </a:lnTo>
                  <a:close/>
                  <a:moveTo>
                    <a:pt x="22293" y="13641"/>
                  </a:moveTo>
                  <a:cubicBezTo>
                    <a:pt x="22230" y="13644"/>
                    <a:pt x="22171" y="13647"/>
                    <a:pt x="22109" y="13647"/>
                  </a:cubicBezTo>
                  <a:lnTo>
                    <a:pt x="22112" y="13707"/>
                  </a:lnTo>
                  <a:lnTo>
                    <a:pt x="22112" y="13704"/>
                  </a:lnTo>
                  <a:cubicBezTo>
                    <a:pt x="22151" y="13704"/>
                    <a:pt x="22191" y="13702"/>
                    <a:pt x="22231" y="13702"/>
                  </a:cubicBezTo>
                  <a:cubicBezTo>
                    <a:pt x="22251" y="13702"/>
                    <a:pt x="22272" y="13703"/>
                    <a:pt x="22293" y="13704"/>
                  </a:cubicBezTo>
                  <a:lnTo>
                    <a:pt x="22293" y="13641"/>
                  </a:lnTo>
                  <a:close/>
                  <a:moveTo>
                    <a:pt x="22838" y="13641"/>
                  </a:moveTo>
                  <a:lnTo>
                    <a:pt x="22838" y="13704"/>
                  </a:lnTo>
                  <a:lnTo>
                    <a:pt x="23019" y="13707"/>
                  </a:lnTo>
                  <a:lnTo>
                    <a:pt x="23019" y="13647"/>
                  </a:lnTo>
                  <a:lnTo>
                    <a:pt x="22838" y="13641"/>
                  </a:lnTo>
                  <a:close/>
                  <a:moveTo>
                    <a:pt x="21928" y="13650"/>
                  </a:moveTo>
                  <a:cubicBezTo>
                    <a:pt x="21866" y="13653"/>
                    <a:pt x="21806" y="13656"/>
                    <a:pt x="21744" y="13659"/>
                  </a:cubicBezTo>
                  <a:lnTo>
                    <a:pt x="21747" y="13719"/>
                  </a:lnTo>
                  <a:lnTo>
                    <a:pt x="21928" y="13710"/>
                  </a:lnTo>
                  <a:lnTo>
                    <a:pt x="21928" y="13650"/>
                  </a:lnTo>
                  <a:close/>
                  <a:moveTo>
                    <a:pt x="21563" y="13668"/>
                  </a:moveTo>
                  <a:cubicBezTo>
                    <a:pt x="21501" y="13671"/>
                    <a:pt x="21442" y="13677"/>
                    <a:pt x="21379" y="13680"/>
                  </a:cubicBezTo>
                  <a:lnTo>
                    <a:pt x="21385" y="13742"/>
                  </a:lnTo>
                  <a:cubicBezTo>
                    <a:pt x="21445" y="13736"/>
                    <a:pt x="21507" y="13733"/>
                    <a:pt x="21566" y="13727"/>
                  </a:cubicBezTo>
                  <a:lnTo>
                    <a:pt x="21563" y="13668"/>
                  </a:lnTo>
                  <a:close/>
                  <a:moveTo>
                    <a:pt x="21199" y="13695"/>
                  </a:moveTo>
                  <a:cubicBezTo>
                    <a:pt x="21139" y="13701"/>
                    <a:pt x="21077" y="13707"/>
                    <a:pt x="21018" y="13713"/>
                  </a:cubicBezTo>
                  <a:lnTo>
                    <a:pt x="21024" y="13772"/>
                  </a:lnTo>
                  <a:cubicBezTo>
                    <a:pt x="21083" y="13766"/>
                    <a:pt x="21145" y="13760"/>
                    <a:pt x="21205" y="13754"/>
                  </a:cubicBezTo>
                  <a:lnTo>
                    <a:pt x="21199" y="13695"/>
                  </a:lnTo>
                  <a:close/>
                  <a:moveTo>
                    <a:pt x="23096" y="13653"/>
                  </a:moveTo>
                  <a:lnTo>
                    <a:pt x="23063" y="13704"/>
                  </a:lnTo>
                  <a:cubicBezTo>
                    <a:pt x="23111" y="13736"/>
                    <a:pt x="23161" y="13772"/>
                    <a:pt x="23209" y="13810"/>
                  </a:cubicBezTo>
                  <a:lnTo>
                    <a:pt x="23244" y="13760"/>
                  </a:lnTo>
                  <a:cubicBezTo>
                    <a:pt x="23197" y="13724"/>
                    <a:pt x="23146" y="13689"/>
                    <a:pt x="23096" y="13653"/>
                  </a:cubicBezTo>
                  <a:close/>
                  <a:moveTo>
                    <a:pt x="20837" y="13730"/>
                  </a:moveTo>
                  <a:cubicBezTo>
                    <a:pt x="20775" y="13736"/>
                    <a:pt x="20715" y="13745"/>
                    <a:pt x="20656" y="13751"/>
                  </a:cubicBezTo>
                  <a:lnTo>
                    <a:pt x="20662" y="13813"/>
                  </a:lnTo>
                  <a:cubicBezTo>
                    <a:pt x="20721" y="13805"/>
                    <a:pt x="20784" y="13799"/>
                    <a:pt x="20843" y="13790"/>
                  </a:cubicBezTo>
                  <a:lnTo>
                    <a:pt x="20837" y="13730"/>
                  </a:lnTo>
                  <a:close/>
                  <a:moveTo>
                    <a:pt x="6638" y="13639"/>
                  </a:moveTo>
                  <a:lnTo>
                    <a:pt x="6585" y="13665"/>
                  </a:lnTo>
                  <a:lnTo>
                    <a:pt x="6665" y="13828"/>
                  </a:lnTo>
                  <a:lnTo>
                    <a:pt x="6718" y="13802"/>
                  </a:lnTo>
                  <a:lnTo>
                    <a:pt x="6638" y="13639"/>
                  </a:lnTo>
                  <a:close/>
                  <a:moveTo>
                    <a:pt x="11631" y="13677"/>
                  </a:moveTo>
                  <a:lnTo>
                    <a:pt x="11590" y="13722"/>
                  </a:lnTo>
                  <a:cubicBezTo>
                    <a:pt x="11631" y="13763"/>
                    <a:pt x="11673" y="13807"/>
                    <a:pt x="11711" y="13852"/>
                  </a:cubicBezTo>
                  <a:lnTo>
                    <a:pt x="11756" y="13810"/>
                  </a:lnTo>
                  <a:cubicBezTo>
                    <a:pt x="11717" y="13766"/>
                    <a:pt x="11673" y="13722"/>
                    <a:pt x="11631" y="13677"/>
                  </a:cubicBezTo>
                  <a:close/>
                  <a:moveTo>
                    <a:pt x="20472" y="13775"/>
                  </a:moveTo>
                  <a:cubicBezTo>
                    <a:pt x="20413" y="13784"/>
                    <a:pt x="20354" y="13793"/>
                    <a:pt x="20294" y="13802"/>
                  </a:cubicBezTo>
                  <a:lnTo>
                    <a:pt x="20303" y="13861"/>
                  </a:lnTo>
                  <a:cubicBezTo>
                    <a:pt x="20362" y="13852"/>
                    <a:pt x="20422" y="13843"/>
                    <a:pt x="20481" y="13837"/>
                  </a:cubicBezTo>
                  <a:lnTo>
                    <a:pt x="20472" y="13775"/>
                  </a:lnTo>
                  <a:close/>
                  <a:moveTo>
                    <a:pt x="10211" y="13698"/>
                  </a:moveTo>
                  <a:cubicBezTo>
                    <a:pt x="10187" y="13751"/>
                    <a:pt x="10163" y="13807"/>
                    <a:pt x="10137" y="13864"/>
                  </a:cubicBezTo>
                  <a:lnTo>
                    <a:pt x="10193" y="13888"/>
                  </a:lnTo>
                  <a:cubicBezTo>
                    <a:pt x="10220" y="13831"/>
                    <a:pt x="10244" y="13775"/>
                    <a:pt x="10267" y="13722"/>
                  </a:cubicBezTo>
                  <a:lnTo>
                    <a:pt x="10211" y="13698"/>
                  </a:lnTo>
                  <a:close/>
                  <a:moveTo>
                    <a:pt x="20113" y="13831"/>
                  </a:moveTo>
                  <a:lnTo>
                    <a:pt x="19933" y="13861"/>
                  </a:lnTo>
                  <a:lnTo>
                    <a:pt x="19944" y="13920"/>
                  </a:lnTo>
                  <a:cubicBezTo>
                    <a:pt x="20004" y="13911"/>
                    <a:pt x="20066" y="13899"/>
                    <a:pt x="20122" y="13891"/>
                  </a:cubicBezTo>
                  <a:lnTo>
                    <a:pt x="20113" y="13831"/>
                  </a:lnTo>
                  <a:close/>
                  <a:moveTo>
                    <a:pt x="19755" y="13893"/>
                  </a:moveTo>
                  <a:cubicBezTo>
                    <a:pt x="19692" y="13905"/>
                    <a:pt x="19633" y="13917"/>
                    <a:pt x="19574" y="13929"/>
                  </a:cubicBezTo>
                  <a:lnTo>
                    <a:pt x="19586" y="13988"/>
                  </a:lnTo>
                  <a:lnTo>
                    <a:pt x="19767" y="13953"/>
                  </a:lnTo>
                  <a:lnTo>
                    <a:pt x="19755" y="13893"/>
                  </a:lnTo>
                  <a:close/>
                  <a:moveTo>
                    <a:pt x="8681" y="13822"/>
                  </a:moveTo>
                  <a:lnTo>
                    <a:pt x="8687" y="14006"/>
                  </a:lnTo>
                  <a:lnTo>
                    <a:pt x="8746" y="14006"/>
                  </a:lnTo>
                  <a:lnTo>
                    <a:pt x="8743" y="13822"/>
                  </a:lnTo>
                  <a:close/>
                  <a:moveTo>
                    <a:pt x="23390" y="13873"/>
                  </a:moveTo>
                  <a:lnTo>
                    <a:pt x="23354" y="13920"/>
                  </a:lnTo>
                  <a:lnTo>
                    <a:pt x="23496" y="14033"/>
                  </a:lnTo>
                  <a:lnTo>
                    <a:pt x="23535" y="13985"/>
                  </a:lnTo>
                  <a:cubicBezTo>
                    <a:pt x="23487" y="13947"/>
                    <a:pt x="23440" y="13908"/>
                    <a:pt x="23390" y="13873"/>
                  </a:cubicBezTo>
                  <a:close/>
                  <a:moveTo>
                    <a:pt x="12793" y="13861"/>
                  </a:moveTo>
                  <a:lnTo>
                    <a:pt x="12734" y="13870"/>
                  </a:lnTo>
                  <a:cubicBezTo>
                    <a:pt x="12743" y="13932"/>
                    <a:pt x="12755" y="13991"/>
                    <a:pt x="12764" y="14051"/>
                  </a:cubicBezTo>
                  <a:lnTo>
                    <a:pt x="12823" y="14042"/>
                  </a:lnTo>
                  <a:cubicBezTo>
                    <a:pt x="12814" y="13979"/>
                    <a:pt x="12802" y="13920"/>
                    <a:pt x="12793" y="13861"/>
                  </a:cubicBezTo>
                  <a:close/>
                  <a:moveTo>
                    <a:pt x="19396" y="13968"/>
                  </a:moveTo>
                  <a:cubicBezTo>
                    <a:pt x="19337" y="13982"/>
                    <a:pt x="19277" y="13994"/>
                    <a:pt x="19218" y="14009"/>
                  </a:cubicBezTo>
                  <a:lnTo>
                    <a:pt x="19233" y="14068"/>
                  </a:lnTo>
                  <a:lnTo>
                    <a:pt x="19411" y="14027"/>
                  </a:lnTo>
                  <a:lnTo>
                    <a:pt x="19396" y="13968"/>
                  </a:lnTo>
                  <a:close/>
                  <a:moveTo>
                    <a:pt x="11880" y="13947"/>
                  </a:moveTo>
                  <a:lnTo>
                    <a:pt x="11833" y="13985"/>
                  </a:lnTo>
                  <a:cubicBezTo>
                    <a:pt x="11874" y="14033"/>
                    <a:pt x="11913" y="14077"/>
                    <a:pt x="11951" y="14122"/>
                  </a:cubicBezTo>
                  <a:lnTo>
                    <a:pt x="11999" y="14083"/>
                  </a:lnTo>
                  <a:cubicBezTo>
                    <a:pt x="11960" y="14039"/>
                    <a:pt x="11919" y="13991"/>
                    <a:pt x="11880" y="13947"/>
                  </a:cubicBezTo>
                  <a:close/>
                  <a:moveTo>
                    <a:pt x="6801" y="13962"/>
                  </a:moveTo>
                  <a:lnTo>
                    <a:pt x="6745" y="13991"/>
                  </a:lnTo>
                  <a:lnTo>
                    <a:pt x="6825" y="14154"/>
                  </a:lnTo>
                  <a:lnTo>
                    <a:pt x="6881" y="14125"/>
                  </a:lnTo>
                  <a:lnTo>
                    <a:pt x="6801" y="13962"/>
                  </a:lnTo>
                  <a:close/>
                  <a:moveTo>
                    <a:pt x="19043" y="14051"/>
                  </a:moveTo>
                  <a:cubicBezTo>
                    <a:pt x="18981" y="14065"/>
                    <a:pt x="18922" y="14083"/>
                    <a:pt x="18865" y="14098"/>
                  </a:cubicBezTo>
                  <a:lnTo>
                    <a:pt x="18880" y="14157"/>
                  </a:lnTo>
                  <a:lnTo>
                    <a:pt x="18880" y="14154"/>
                  </a:lnTo>
                  <a:cubicBezTo>
                    <a:pt x="18939" y="14140"/>
                    <a:pt x="18996" y="14125"/>
                    <a:pt x="19055" y="14110"/>
                  </a:cubicBezTo>
                  <a:lnTo>
                    <a:pt x="19043" y="14051"/>
                  </a:lnTo>
                  <a:close/>
                  <a:moveTo>
                    <a:pt x="3" y="14151"/>
                  </a:moveTo>
                  <a:lnTo>
                    <a:pt x="0" y="14211"/>
                  </a:lnTo>
                  <a:cubicBezTo>
                    <a:pt x="59" y="14214"/>
                    <a:pt x="119" y="14217"/>
                    <a:pt x="181" y="14223"/>
                  </a:cubicBezTo>
                  <a:lnTo>
                    <a:pt x="184" y="14163"/>
                  </a:lnTo>
                  <a:cubicBezTo>
                    <a:pt x="125" y="14157"/>
                    <a:pt x="62" y="14154"/>
                    <a:pt x="3" y="14151"/>
                  </a:cubicBezTo>
                  <a:close/>
                  <a:moveTo>
                    <a:pt x="10063" y="14030"/>
                  </a:moveTo>
                  <a:cubicBezTo>
                    <a:pt x="10039" y="14086"/>
                    <a:pt x="10015" y="14140"/>
                    <a:pt x="9992" y="14196"/>
                  </a:cubicBezTo>
                  <a:lnTo>
                    <a:pt x="10048" y="14223"/>
                  </a:lnTo>
                  <a:lnTo>
                    <a:pt x="10048" y="14220"/>
                  </a:lnTo>
                  <a:cubicBezTo>
                    <a:pt x="10072" y="14163"/>
                    <a:pt x="10095" y="14107"/>
                    <a:pt x="10119" y="14054"/>
                  </a:cubicBezTo>
                  <a:lnTo>
                    <a:pt x="10063" y="14030"/>
                  </a:lnTo>
                  <a:close/>
                  <a:moveTo>
                    <a:pt x="18687" y="14145"/>
                  </a:moveTo>
                  <a:cubicBezTo>
                    <a:pt x="18628" y="14160"/>
                    <a:pt x="18572" y="14178"/>
                    <a:pt x="18512" y="14196"/>
                  </a:cubicBezTo>
                  <a:lnTo>
                    <a:pt x="18529" y="14252"/>
                  </a:lnTo>
                  <a:lnTo>
                    <a:pt x="18529" y="14252"/>
                  </a:lnTo>
                  <a:cubicBezTo>
                    <a:pt x="18588" y="14237"/>
                    <a:pt x="18647" y="14219"/>
                    <a:pt x="18705" y="14205"/>
                  </a:cubicBezTo>
                  <a:lnTo>
                    <a:pt x="18687" y="14145"/>
                  </a:lnTo>
                  <a:close/>
                  <a:moveTo>
                    <a:pt x="368" y="14175"/>
                  </a:moveTo>
                  <a:lnTo>
                    <a:pt x="362" y="14237"/>
                  </a:lnTo>
                  <a:cubicBezTo>
                    <a:pt x="421" y="14240"/>
                    <a:pt x="483" y="14246"/>
                    <a:pt x="543" y="14252"/>
                  </a:cubicBezTo>
                  <a:lnTo>
                    <a:pt x="549" y="14193"/>
                  </a:lnTo>
                  <a:cubicBezTo>
                    <a:pt x="486" y="14187"/>
                    <a:pt x="427" y="14181"/>
                    <a:pt x="368" y="14175"/>
                  </a:cubicBezTo>
                  <a:close/>
                  <a:moveTo>
                    <a:pt x="18529" y="14252"/>
                  </a:moveTo>
                  <a:lnTo>
                    <a:pt x="18529" y="14252"/>
                  </a:lnTo>
                  <a:cubicBezTo>
                    <a:pt x="18529" y="14252"/>
                    <a:pt x="18528" y="14252"/>
                    <a:pt x="18527" y="14252"/>
                  </a:cubicBezTo>
                  <a:lnTo>
                    <a:pt x="18530" y="14255"/>
                  </a:lnTo>
                  <a:lnTo>
                    <a:pt x="18529" y="14252"/>
                  </a:lnTo>
                  <a:close/>
                  <a:moveTo>
                    <a:pt x="23674" y="14101"/>
                  </a:moveTo>
                  <a:lnTo>
                    <a:pt x="23636" y="14148"/>
                  </a:lnTo>
                  <a:cubicBezTo>
                    <a:pt x="23683" y="14187"/>
                    <a:pt x="23728" y="14226"/>
                    <a:pt x="23772" y="14264"/>
                  </a:cubicBezTo>
                  <a:lnTo>
                    <a:pt x="23814" y="14220"/>
                  </a:lnTo>
                  <a:cubicBezTo>
                    <a:pt x="23769" y="14178"/>
                    <a:pt x="23722" y="14140"/>
                    <a:pt x="23674" y="14101"/>
                  </a:cubicBezTo>
                  <a:close/>
                  <a:moveTo>
                    <a:pt x="729" y="14211"/>
                  </a:moveTo>
                  <a:lnTo>
                    <a:pt x="723" y="14273"/>
                  </a:lnTo>
                  <a:cubicBezTo>
                    <a:pt x="783" y="14279"/>
                    <a:pt x="842" y="14285"/>
                    <a:pt x="904" y="14294"/>
                  </a:cubicBezTo>
                  <a:lnTo>
                    <a:pt x="910" y="14234"/>
                  </a:lnTo>
                  <a:cubicBezTo>
                    <a:pt x="851" y="14226"/>
                    <a:pt x="789" y="14220"/>
                    <a:pt x="729" y="14211"/>
                  </a:cubicBezTo>
                  <a:close/>
                  <a:moveTo>
                    <a:pt x="1091" y="14258"/>
                  </a:moveTo>
                  <a:lnTo>
                    <a:pt x="1082" y="14317"/>
                  </a:lnTo>
                  <a:cubicBezTo>
                    <a:pt x="1144" y="14326"/>
                    <a:pt x="1204" y="14335"/>
                    <a:pt x="1263" y="14344"/>
                  </a:cubicBezTo>
                  <a:lnTo>
                    <a:pt x="1272" y="14282"/>
                  </a:lnTo>
                  <a:cubicBezTo>
                    <a:pt x="1213" y="14273"/>
                    <a:pt x="1150" y="14264"/>
                    <a:pt x="1091" y="14258"/>
                  </a:cubicBezTo>
                  <a:close/>
                  <a:moveTo>
                    <a:pt x="18338" y="14249"/>
                  </a:moveTo>
                  <a:cubicBezTo>
                    <a:pt x="18278" y="14267"/>
                    <a:pt x="18219" y="14285"/>
                    <a:pt x="18163" y="14303"/>
                  </a:cubicBezTo>
                  <a:lnTo>
                    <a:pt x="18180" y="14362"/>
                  </a:lnTo>
                  <a:lnTo>
                    <a:pt x="18180" y="14359"/>
                  </a:lnTo>
                  <a:cubicBezTo>
                    <a:pt x="18240" y="14341"/>
                    <a:pt x="18296" y="14323"/>
                    <a:pt x="18355" y="14306"/>
                  </a:cubicBezTo>
                  <a:lnTo>
                    <a:pt x="18338" y="14249"/>
                  </a:lnTo>
                  <a:close/>
                  <a:moveTo>
                    <a:pt x="8752" y="14184"/>
                  </a:moveTo>
                  <a:lnTo>
                    <a:pt x="8690" y="14187"/>
                  </a:lnTo>
                  <a:lnTo>
                    <a:pt x="8696" y="14368"/>
                  </a:lnTo>
                  <a:lnTo>
                    <a:pt x="8758" y="14365"/>
                  </a:lnTo>
                  <a:lnTo>
                    <a:pt x="8752" y="14184"/>
                  </a:lnTo>
                  <a:close/>
                  <a:moveTo>
                    <a:pt x="1453" y="14312"/>
                  </a:moveTo>
                  <a:lnTo>
                    <a:pt x="1441" y="14371"/>
                  </a:lnTo>
                  <a:cubicBezTo>
                    <a:pt x="1503" y="14383"/>
                    <a:pt x="1563" y="14392"/>
                    <a:pt x="1622" y="14403"/>
                  </a:cubicBezTo>
                  <a:lnTo>
                    <a:pt x="1631" y="14341"/>
                  </a:lnTo>
                  <a:cubicBezTo>
                    <a:pt x="1571" y="14332"/>
                    <a:pt x="1512" y="14320"/>
                    <a:pt x="1453" y="14312"/>
                  </a:cubicBezTo>
                  <a:close/>
                  <a:moveTo>
                    <a:pt x="12114" y="14226"/>
                  </a:moveTo>
                  <a:lnTo>
                    <a:pt x="12067" y="14264"/>
                  </a:lnTo>
                  <a:cubicBezTo>
                    <a:pt x="12102" y="14309"/>
                    <a:pt x="12141" y="14356"/>
                    <a:pt x="12177" y="14406"/>
                  </a:cubicBezTo>
                  <a:lnTo>
                    <a:pt x="12224" y="14371"/>
                  </a:lnTo>
                  <a:cubicBezTo>
                    <a:pt x="12188" y="14320"/>
                    <a:pt x="12150" y="14273"/>
                    <a:pt x="12114" y="14226"/>
                  </a:cubicBezTo>
                  <a:close/>
                  <a:moveTo>
                    <a:pt x="12856" y="14223"/>
                  </a:moveTo>
                  <a:lnTo>
                    <a:pt x="12796" y="14231"/>
                  </a:lnTo>
                  <a:cubicBezTo>
                    <a:pt x="12805" y="14291"/>
                    <a:pt x="12817" y="14353"/>
                    <a:pt x="12829" y="14412"/>
                  </a:cubicBezTo>
                  <a:lnTo>
                    <a:pt x="12888" y="14400"/>
                  </a:lnTo>
                  <a:lnTo>
                    <a:pt x="12856" y="14223"/>
                  </a:lnTo>
                  <a:close/>
                  <a:moveTo>
                    <a:pt x="1812" y="14374"/>
                  </a:moveTo>
                  <a:lnTo>
                    <a:pt x="1800" y="14433"/>
                  </a:lnTo>
                  <a:lnTo>
                    <a:pt x="1978" y="14472"/>
                  </a:lnTo>
                  <a:lnTo>
                    <a:pt x="1992" y="14412"/>
                  </a:lnTo>
                  <a:cubicBezTo>
                    <a:pt x="1933" y="14397"/>
                    <a:pt x="1871" y="14386"/>
                    <a:pt x="1812" y="14374"/>
                  </a:cubicBezTo>
                  <a:close/>
                  <a:moveTo>
                    <a:pt x="6961" y="14288"/>
                  </a:moveTo>
                  <a:lnTo>
                    <a:pt x="6908" y="14314"/>
                  </a:lnTo>
                  <a:lnTo>
                    <a:pt x="6988" y="14478"/>
                  </a:lnTo>
                  <a:lnTo>
                    <a:pt x="7042" y="14451"/>
                  </a:lnTo>
                  <a:lnTo>
                    <a:pt x="6961" y="14288"/>
                  </a:lnTo>
                  <a:close/>
                  <a:moveTo>
                    <a:pt x="17988" y="14362"/>
                  </a:moveTo>
                  <a:cubicBezTo>
                    <a:pt x="17931" y="14383"/>
                    <a:pt x="17875" y="14400"/>
                    <a:pt x="17816" y="14421"/>
                  </a:cubicBezTo>
                  <a:lnTo>
                    <a:pt x="17836" y="14481"/>
                  </a:lnTo>
                  <a:lnTo>
                    <a:pt x="17836" y="14478"/>
                  </a:lnTo>
                  <a:cubicBezTo>
                    <a:pt x="17893" y="14457"/>
                    <a:pt x="17952" y="14439"/>
                    <a:pt x="18008" y="14418"/>
                  </a:cubicBezTo>
                  <a:lnTo>
                    <a:pt x="17988" y="14362"/>
                  </a:lnTo>
                  <a:close/>
                  <a:moveTo>
                    <a:pt x="23950" y="14341"/>
                  </a:moveTo>
                  <a:lnTo>
                    <a:pt x="23908" y="14386"/>
                  </a:lnTo>
                  <a:cubicBezTo>
                    <a:pt x="23953" y="14427"/>
                    <a:pt x="23997" y="14469"/>
                    <a:pt x="24039" y="14510"/>
                  </a:cubicBezTo>
                  <a:lnTo>
                    <a:pt x="24083" y="14466"/>
                  </a:lnTo>
                  <a:cubicBezTo>
                    <a:pt x="24039" y="14424"/>
                    <a:pt x="23994" y="14383"/>
                    <a:pt x="23950" y="14341"/>
                  </a:cubicBezTo>
                  <a:close/>
                  <a:moveTo>
                    <a:pt x="2170" y="14451"/>
                  </a:moveTo>
                  <a:lnTo>
                    <a:pt x="2158" y="14510"/>
                  </a:lnTo>
                  <a:cubicBezTo>
                    <a:pt x="2218" y="14522"/>
                    <a:pt x="2274" y="14537"/>
                    <a:pt x="2333" y="14552"/>
                  </a:cubicBezTo>
                  <a:lnTo>
                    <a:pt x="2348" y="14492"/>
                  </a:lnTo>
                  <a:cubicBezTo>
                    <a:pt x="2289" y="14478"/>
                    <a:pt x="2230" y="14463"/>
                    <a:pt x="2170" y="14451"/>
                  </a:cubicBezTo>
                  <a:close/>
                  <a:moveTo>
                    <a:pt x="9920" y="14365"/>
                  </a:moveTo>
                  <a:cubicBezTo>
                    <a:pt x="9897" y="14421"/>
                    <a:pt x="9876" y="14478"/>
                    <a:pt x="9852" y="14534"/>
                  </a:cubicBezTo>
                  <a:lnTo>
                    <a:pt x="9909" y="14558"/>
                  </a:lnTo>
                  <a:lnTo>
                    <a:pt x="9911" y="14555"/>
                  </a:lnTo>
                  <a:cubicBezTo>
                    <a:pt x="9932" y="14498"/>
                    <a:pt x="9956" y="14442"/>
                    <a:pt x="9977" y="14389"/>
                  </a:cubicBezTo>
                  <a:lnTo>
                    <a:pt x="9920" y="14365"/>
                  </a:lnTo>
                  <a:close/>
                  <a:moveTo>
                    <a:pt x="17644" y="14483"/>
                  </a:moveTo>
                  <a:lnTo>
                    <a:pt x="17475" y="14549"/>
                  </a:lnTo>
                  <a:lnTo>
                    <a:pt x="17496" y="14608"/>
                  </a:lnTo>
                  <a:cubicBezTo>
                    <a:pt x="17552" y="14584"/>
                    <a:pt x="17608" y="14561"/>
                    <a:pt x="17665" y="14543"/>
                  </a:cubicBezTo>
                  <a:lnTo>
                    <a:pt x="17644" y="14483"/>
                  </a:lnTo>
                  <a:close/>
                  <a:moveTo>
                    <a:pt x="2526" y="14534"/>
                  </a:moveTo>
                  <a:lnTo>
                    <a:pt x="2511" y="14593"/>
                  </a:lnTo>
                  <a:cubicBezTo>
                    <a:pt x="2571" y="14608"/>
                    <a:pt x="2630" y="14623"/>
                    <a:pt x="2686" y="14641"/>
                  </a:cubicBezTo>
                  <a:lnTo>
                    <a:pt x="2704" y="14581"/>
                  </a:lnTo>
                  <a:cubicBezTo>
                    <a:pt x="2645" y="14566"/>
                    <a:pt x="2585" y="14549"/>
                    <a:pt x="2526" y="14534"/>
                  </a:cubicBezTo>
                  <a:close/>
                  <a:moveTo>
                    <a:pt x="12334" y="14513"/>
                  </a:moveTo>
                  <a:lnTo>
                    <a:pt x="12286" y="14552"/>
                  </a:lnTo>
                  <a:cubicBezTo>
                    <a:pt x="12322" y="14599"/>
                    <a:pt x="12355" y="14650"/>
                    <a:pt x="12390" y="14700"/>
                  </a:cubicBezTo>
                  <a:lnTo>
                    <a:pt x="12440" y="14661"/>
                  </a:lnTo>
                  <a:cubicBezTo>
                    <a:pt x="12405" y="14614"/>
                    <a:pt x="12372" y="14564"/>
                    <a:pt x="12334" y="14513"/>
                  </a:cubicBezTo>
                  <a:close/>
                  <a:moveTo>
                    <a:pt x="8702" y="14549"/>
                  </a:moveTo>
                  <a:lnTo>
                    <a:pt x="8705" y="14733"/>
                  </a:lnTo>
                  <a:lnTo>
                    <a:pt x="8767" y="14733"/>
                  </a:lnTo>
                  <a:lnTo>
                    <a:pt x="8761" y="14549"/>
                  </a:lnTo>
                  <a:close/>
                  <a:moveTo>
                    <a:pt x="2879" y="14629"/>
                  </a:moveTo>
                  <a:lnTo>
                    <a:pt x="2864" y="14688"/>
                  </a:lnTo>
                  <a:cubicBezTo>
                    <a:pt x="2920" y="14703"/>
                    <a:pt x="2980" y="14721"/>
                    <a:pt x="3039" y="14738"/>
                  </a:cubicBezTo>
                  <a:lnTo>
                    <a:pt x="3054" y="14679"/>
                  </a:lnTo>
                  <a:cubicBezTo>
                    <a:pt x="2998" y="14661"/>
                    <a:pt x="2938" y="14647"/>
                    <a:pt x="2879" y="14629"/>
                  </a:cubicBezTo>
                  <a:close/>
                  <a:moveTo>
                    <a:pt x="17306" y="14617"/>
                  </a:moveTo>
                  <a:cubicBezTo>
                    <a:pt x="17246" y="14641"/>
                    <a:pt x="17193" y="14664"/>
                    <a:pt x="17137" y="14688"/>
                  </a:cubicBezTo>
                  <a:lnTo>
                    <a:pt x="17160" y="14744"/>
                  </a:lnTo>
                  <a:lnTo>
                    <a:pt x="17160" y="14741"/>
                  </a:lnTo>
                  <a:cubicBezTo>
                    <a:pt x="17214" y="14718"/>
                    <a:pt x="17270" y="14697"/>
                    <a:pt x="17327" y="14673"/>
                  </a:cubicBezTo>
                  <a:lnTo>
                    <a:pt x="17306" y="14617"/>
                  </a:lnTo>
                  <a:close/>
                  <a:moveTo>
                    <a:pt x="24214" y="14596"/>
                  </a:moveTo>
                  <a:lnTo>
                    <a:pt x="24169" y="14638"/>
                  </a:lnTo>
                  <a:cubicBezTo>
                    <a:pt x="24211" y="14682"/>
                    <a:pt x="24255" y="14724"/>
                    <a:pt x="24297" y="14768"/>
                  </a:cubicBezTo>
                  <a:lnTo>
                    <a:pt x="24338" y="14727"/>
                  </a:lnTo>
                  <a:cubicBezTo>
                    <a:pt x="24300" y="14682"/>
                    <a:pt x="24255" y="14638"/>
                    <a:pt x="24214" y="14596"/>
                  </a:cubicBezTo>
                  <a:close/>
                  <a:moveTo>
                    <a:pt x="12921" y="14581"/>
                  </a:moveTo>
                  <a:lnTo>
                    <a:pt x="12861" y="14590"/>
                  </a:lnTo>
                  <a:cubicBezTo>
                    <a:pt x="12873" y="14652"/>
                    <a:pt x="12885" y="14712"/>
                    <a:pt x="12897" y="14771"/>
                  </a:cubicBezTo>
                  <a:lnTo>
                    <a:pt x="12956" y="14759"/>
                  </a:lnTo>
                  <a:cubicBezTo>
                    <a:pt x="12945" y="14700"/>
                    <a:pt x="12933" y="14641"/>
                    <a:pt x="12921" y="14581"/>
                  </a:cubicBezTo>
                  <a:close/>
                  <a:moveTo>
                    <a:pt x="7122" y="14614"/>
                  </a:moveTo>
                  <a:lnTo>
                    <a:pt x="7068" y="14644"/>
                  </a:lnTo>
                  <a:lnTo>
                    <a:pt x="7148" y="14807"/>
                  </a:lnTo>
                  <a:lnTo>
                    <a:pt x="7205" y="14780"/>
                  </a:lnTo>
                  <a:lnTo>
                    <a:pt x="7122" y="14614"/>
                  </a:lnTo>
                  <a:close/>
                  <a:moveTo>
                    <a:pt x="3229" y="14733"/>
                  </a:moveTo>
                  <a:lnTo>
                    <a:pt x="3211" y="14792"/>
                  </a:lnTo>
                  <a:cubicBezTo>
                    <a:pt x="3270" y="14810"/>
                    <a:pt x="3327" y="14827"/>
                    <a:pt x="3386" y="14845"/>
                  </a:cubicBezTo>
                  <a:lnTo>
                    <a:pt x="3404" y="14789"/>
                  </a:lnTo>
                  <a:cubicBezTo>
                    <a:pt x="3347" y="14771"/>
                    <a:pt x="3288" y="14750"/>
                    <a:pt x="3229" y="14733"/>
                  </a:cubicBezTo>
                  <a:close/>
                  <a:moveTo>
                    <a:pt x="16968" y="14762"/>
                  </a:moveTo>
                  <a:cubicBezTo>
                    <a:pt x="16911" y="14786"/>
                    <a:pt x="16855" y="14810"/>
                    <a:pt x="16802" y="14836"/>
                  </a:cubicBezTo>
                  <a:lnTo>
                    <a:pt x="16825" y="14890"/>
                  </a:lnTo>
                  <a:cubicBezTo>
                    <a:pt x="16882" y="14863"/>
                    <a:pt x="16935" y="14839"/>
                    <a:pt x="16991" y="14816"/>
                  </a:cubicBezTo>
                  <a:lnTo>
                    <a:pt x="16968" y="14762"/>
                  </a:lnTo>
                  <a:close/>
                  <a:moveTo>
                    <a:pt x="9784" y="14703"/>
                  </a:moveTo>
                  <a:cubicBezTo>
                    <a:pt x="9763" y="14759"/>
                    <a:pt x="9742" y="14818"/>
                    <a:pt x="9719" y="14875"/>
                  </a:cubicBezTo>
                  <a:lnTo>
                    <a:pt x="9775" y="14896"/>
                  </a:lnTo>
                  <a:lnTo>
                    <a:pt x="9778" y="14893"/>
                  </a:lnTo>
                  <a:cubicBezTo>
                    <a:pt x="9799" y="14836"/>
                    <a:pt x="9820" y="14780"/>
                    <a:pt x="9840" y="14727"/>
                  </a:cubicBezTo>
                  <a:lnTo>
                    <a:pt x="9784" y="14703"/>
                  </a:lnTo>
                  <a:close/>
                  <a:moveTo>
                    <a:pt x="3576" y="14848"/>
                  </a:moveTo>
                  <a:lnTo>
                    <a:pt x="3558" y="14904"/>
                  </a:lnTo>
                  <a:cubicBezTo>
                    <a:pt x="3614" y="14925"/>
                    <a:pt x="3671" y="14943"/>
                    <a:pt x="3730" y="14964"/>
                  </a:cubicBezTo>
                  <a:lnTo>
                    <a:pt x="3751" y="14907"/>
                  </a:lnTo>
                  <a:cubicBezTo>
                    <a:pt x="3691" y="14887"/>
                    <a:pt x="3635" y="14866"/>
                    <a:pt x="3576" y="14848"/>
                  </a:cubicBezTo>
                  <a:close/>
                  <a:moveTo>
                    <a:pt x="12541" y="14818"/>
                  </a:moveTo>
                  <a:lnTo>
                    <a:pt x="12491" y="14851"/>
                  </a:lnTo>
                  <a:cubicBezTo>
                    <a:pt x="12523" y="14902"/>
                    <a:pt x="12556" y="14952"/>
                    <a:pt x="12586" y="15005"/>
                  </a:cubicBezTo>
                  <a:lnTo>
                    <a:pt x="12639" y="14973"/>
                  </a:lnTo>
                  <a:cubicBezTo>
                    <a:pt x="12607" y="14919"/>
                    <a:pt x="12574" y="14869"/>
                    <a:pt x="12541" y="14818"/>
                  </a:cubicBezTo>
                  <a:close/>
                  <a:moveTo>
                    <a:pt x="24463" y="14860"/>
                  </a:moveTo>
                  <a:lnTo>
                    <a:pt x="24418" y="14902"/>
                  </a:lnTo>
                  <a:cubicBezTo>
                    <a:pt x="24460" y="14946"/>
                    <a:pt x="24498" y="14990"/>
                    <a:pt x="24537" y="15038"/>
                  </a:cubicBezTo>
                  <a:lnTo>
                    <a:pt x="24584" y="14999"/>
                  </a:lnTo>
                  <a:cubicBezTo>
                    <a:pt x="24546" y="14952"/>
                    <a:pt x="24504" y="14904"/>
                    <a:pt x="24463" y="14860"/>
                  </a:cubicBezTo>
                  <a:close/>
                  <a:moveTo>
                    <a:pt x="16636" y="14913"/>
                  </a:moveTo>
                  <a:cubicBezTo>
                    <a:pt x="16579" y="14940"/>
                    <a:pt x="16526" y="14967"/>
                    <a:pt x="16473" y="14993"/>
                  </a:cubicBezTo>
                  <a:lnTo>
                    <a:pt x="16499" y="15047"/>
                  </a:lnTo>
                  <a:cubicBezTo>
                    <a:pt x="16553" y="15017"/>
                    <a:pt x="16609" y="14993"/>
                    <a:pt x="16662" y="14967"/>
                  </a:cubicBezTo>
                  <a:lnTo>
                    <a:pt x="16636" y="14913"/>
                  </a:lnTo>
                  <a:close/>
                  <a:moveTo>
                    <a:pt x="3920" y="14970"/>
                  </a:moveTo>
                  <a:lnTo>
                    <a:pt x="3899" y="15026"/>
                  </a:lnTo>
                  <a:cubicBezTo>
                    <a:pt x="3958" y="15047"/>
                    <a:pt x="4011" y="15071"/>
                    <a:pt x="4068" y="15091"/>
                  </a:cubicBezTo>
                  <a:lnTo>
                    <a:pt x="4092" y="15035"/>
                  </a:lnTo>
                  <a:cubicBezTo>
                    <a:pt x="4035" y="15014"/>
                    <a:pt x="3979" y="14990"/>
                    <a:pt x="3920" y="14970"/>
                  </a:cubicBezTo>
                  <a:close/>
                  <a:moveTo>
                    <a:pt x="8770" y="14910"/>
                  </a:moveTo>
                  <a:lnTo>
                    <a:pt x="8711" y="14913"/>
                  </a:lnTo>
                  <a:lnTo>
                    <a:pt x="8714" y="15094"/>
                  </a:lnTo>
                  <a:lnTo>
                    <a:pt x="8776" y="15094"/>
                  </a:lnTo>
                  <a:lnTo>
                    <a:pt x="8770" y="14910"/>
                  </a:lnTo>
                  <a:close/>
                  <a:moveTo>
                    <a:pt x="12992" y="14937"/>
                  </a:moveTo>
                  <a:lnTo>
                    <a:pt x="12933" y="14949"/>
                  </a:lnTo>
                  <a:cubicBezTo>
                    <a:pt x="12945" y="15008"/>
                    <a:pt x="12956" y="15068"/>
                    <a:pt x="12971" y="15130"/>
                  </a:cubicBezTo>
                  <a:lnTo>
                    <a:pt x="13030" y="15115"/>
                  </a:lnTo>
                  <a:cubicBezTo>
                    <a:pt x="13016" y="15056"/>
                    <a:pt x="13004" y="14996"/>
                    <a:pt x="12992" y="14937"/>
                  </a:cubicBezTo>
                  <a:close/>
                  <a:moveTo>
                    <a:pt x="7285" y="14943"/>
                  </a:moveTo>
                  <a:lnTo>
                    <a:pt x="7228" y="14970"/>
                  </a:lnTo>
                  <a:lnTo>
                    <a:pt x="7311" y="15133"/>
                  </a:lnTo>
                  <a:lnTo>
                    <a:pt x="7365" y="15106"/>
                  </a:lnTo>
                  <a:lnTo>
                    <a:pt x="7285" y="14943"/>
                  </a:lnTo>
                  <a:close/>
                  <a:moveTo>
                    <a:pt x="16307" y="15073"/>
                  </a:moveTo>
                  <a:cubicBezTo>
                    <a:pt x="16253" y="15103"/>
                    <a:pt x="16200" y="15130"/>
                    <a:pt x="16147" y="15159"/>
                  </a:cubicBezTo>
                  <a:lnTo>
                    <a:pt x="16176" y="15213"/>
                  </a:lnTo>
                  <a:lnTo>
                    <a:pt x="16176" y="15210"/>
                  </a:lnTo>
                  <a:cubicBezTo>
                    <a:pt x="16230" y="15183"/>
                    <a:pt x="16286" y="15154"/>
                    <a:pt x="16336" y="15130"/>
                  </a:cubicBezTo>
                  <a:lnTo>
                    <a:pt x="16307" y="15073"/>
                  </a:lnTo>
                  <a:close/>
                  <a:moveTo>
                    <a:pt x="4261" y="15103"/>
                  </a:moveTo>
                  <a:lnTo>
                    <a:pt x="4237" y="15159"/>
                  </a:lnTo>
                  <a:cubicBezTo>
                    <a:pt x="4296" y="15183"/>
                    <a:pt x="4349" y="15204"/>
                    <a:pt x="4406" y="15228"/>
                  </a:cubicBezTo>
                  <a:lnTo>
                    <a:pt x="4430" y="15171"/>
                  </a:lnTo>
                  <a:cubicBezTo>
                    <a:pt x="4373" y="15148"/>
                    <a:pt x="4317" y="15124"/>
                    <a:pt x="4261" y="15103"/>
                  </a:cubicBezTo>
                  <a:close/>
                  <a:moveTo>
                    <a:pt x="9657" y="15044"/>
                  </a:moveTo>
                  <a:cubicBezTo>
                    <a:pt x="9636" y="15100"/>
                    <a:pt x="9615" y="15159"/>
                    <a:pt x="9594" y="15216"/>
                  </a:cubicBezTo>
                  <a:lnTo>
                    <a:pt x="9651" y="15237"/>
                  </a:lnTo>
                  <a:cubicBezTo>
                    <a:pt x="9671" y="15177"/>
                    <a:pt x="9692" y="15121"/>
                    <a:pt x="9713" y="15065"/>
                  </a:cubicBezTo>
                  <a:lnTo>
                    <a:pt x="9657" y="15044"/>
                  </a:lnTo>
                  <a:close/>
                  <a:moveTo>
                    <a:pt x="12734" y="15130"/>
                  </a:moveTo>
                  <a:lnTo>
                    <a:pt x="12681" y="15159"/>
                  </a:lnTo>
                  <a:cubicBezTo>
                    <a:pt x="12710" y="15213"/>
                    <a:pt x="12740" y="15263"/>
                    <a:pt x="12770" y="15317"/>
                  </a:cubicBezTo>
                  <a:lnTo>
                    <a:pt x="12823" y="15290"/>
                  </a:lnTo>
                  <a:cubicBezTo>
                    <a:pt x="12793" y="15234"/>
                    <a:pt x="12764" y="15183"/>
                    <a:pt x="12734" y="15130"/>
                  </a:cubicBezTo>
                  <a:close/>
                  <a:moveTo>
                    <a:pt x="24700" y="15139"/>
                  </a:moveTo>
                  <a:lnTo>
                    <a:pt x="24653" y="15177"/>
                  </a:lnTo>
                  <a:cubicBezTo>
                    <a:pt x="24691" y="15225"/>
                    <a:pt x="24727" y="15272"/>
                    <a:pt x="24765" y="15320"/>
                  </a:cubicBezTo>
                  <a:lnTo>
                    <a:pt x="24813" y="15284"/>
                  </a:lnTo>
                  <a:cubicBezTo>
                    <a:pt x="24774" y="15237"/>
                    <a:pt x="24739" y="15189"/>
                    <a:pt x="24700" y="15139"/>
                  </a:cubicBezTo>
                  <a:close/>
                  <a:moveTo>
                    <a:pt x="4599" y="15245"/>
                  </a:moveTo>
                  <a:lnTo>
                    <a:pt x="4575" y="15299"/>
                  </a:lnTo>
                  <a:lnTo>
                    <a:pt x="4741" y="15373"/>
                  </a:lnTo>
                  <a:lnTo>
                    <a:pt x="4765" y="15320"/>
                  </a:lnTo>
                  <a:cubicBezTo>
                    <a:pt x="4708" y="15293"/>
                    <a:pt x="4655" y="15269"/>
                    <a:pt x="4599" y="15245"/>
                  </a:cubicBezTo>
                  <a:close/>
                  <a:moveTo>
                    <a:pt x="15986" y="15245"/>
                  </a:moveTo>
                  <a:cubicBezTo>
                    <a:pt x="15933" y="15275"/>
                    <a:pt x="15880" y="15305"/>
                    <a:pt x="15826" y="15334"/>
                  </a:cubicBezTo>
                  <a:lnTo>
                    <a:pt x="15856" y="15388"/>
                  </a:lnTo>
                  <a:lnTo>
                    <a:pt x="15856" y="15385"/>
                  </a:lnTo>
                  <a:cubicBezTo>
                    <a:pt x="15909" y="15355"/>
                    <a:pt x="15963" y="15325"/>
                    <a:pt x="16016" y="15299"/>
                  </a:cubicBezTo>
                  <a:lnTo>
                    <a:pt x="15986" y="15245"/>
                  </a:lnTo>
                  <a:close/>
                  <a:moveTo>
                    <a:pt x="7445" y="15269"/>
                  </a:moveTo>
                  <a:lnTo>
                    <a:pt x="7391" y="15296"/>
                  </a:lnTo>
                  <a:lnTo>
                    <a:pt x="7471" y="15459"/>
                  </a:lnTo>
                  <a:lnTo>
                    <a:pt x="7528" y="15432"/>
                  </a:lnTo>
                  <a:lnTo>
                    <a:pt x="7445" y="15269"/>
                  </a:lnTo>
                  <a:close/>
                  <a:moveTo>
                    <a:pt x="8779" y="15275"/>
                  </a:moveTo>
                  <a:lnTo>
                    <a:pt x="8720" y="15278"/>
                  </a:lnTo>
                  <a:lnTo>
                    <a:pt x="8726" y="15459"/>
                  </a:lnTo>
                  <a:lnTo>
                    <a:pt x="8785" y="15459"/>
                  </a:lnTo>
                  <a:lnTo>
                    <a:pt x="8779" y="15275"/>
                  </a:lnTo>
                  <a:close/>
                  <a:moveTo>
                    <a:pt x="13069" y="15293"/>
                  </a:moveTo>
                  <a:lnTo>
                    <a:pt x="13010" y="15308"/>
                  </a:lnTo>
                  <a:cubicBezTo>
                    <a:pt x="13022" y="15367"/>
                    <a:pt x="13036" y="15426"/>
                    <a:pt x="13048" y="15486"/>
                  </a:cubicBezTo>
                  <a:lnTo>
                    <a:pt x="13108" y="15471"/>
                  </a:lnTo>
                  <a:cubicBezTo>
                    <a:pt x="13093" y="15411"/>
                    <a:pt x="13081" y="15352"/>
                    <a:pt x="13069" y="15293"/>
                  </a:cubicBezTo>
                  <a:close/>
                  <a:moveTo>
                    <a:pt x="4931" y="15397"/>
                  </a:moveTo>
                  <a:lnTo>
                    <a:pt x="4904" y="15450"/>
                  </a:lnTo>
                  <a:cubicBezTo>
                    <a:pt x="4960" y="15477"/>
                    <a:pt x="5014" y="15503"/>
                    <a:pt x="5067" y="15530"/>
                  </a:cubicBezTo>
                  <a:lnTo>
                    <a:pt x="5094" y="15474"/>
                  </a:lnTo>
                  <a:lnTo>
                    <a:pt x="4931" y="15397"/>
                  </a:lnTo>
                  <a:close/>
                  <a:moveTo>
                    <a:pt x="15669" y="15426"/>
                  </a:moveTo>
                  <a:cubicBezTo>
                    <a:pt x="15616" y="15456"/>
                    <a:pt x="15565" y="15489"/>
                    <a:pt x="15512" y="15518"/>
                  </a:cubicBezTo>
                  <a:lnTo>
                    <a:pt x="15545" y="15572"/>
                  </a:lnTo>
                  <a:cubicBezTo>
                    <a:pt x="15595" y="15539"/>
                    <a:pt x="15648" y="15506"/>
                    <a:pt x="15699" y="15477"/>
                  </a:cubicBezTo>
                  <a:lnTo>
                    <a:pt x="15669" y="15426"/>
                  </a:lnTo>
                  <a:close/>
                  <a:moveTo>
                    <a:pt x="9532" y="15388"/>
                  </a:moveTo>
                  <a:cubicBezTo>
                    <a:pt x="9511" y="15444"/>
                    <a:pt x="9490" y="15500"/>
                    <a:pt x="9473" y="15560"/>
                  </a:cubicBezTo>
                  <a:lnTo>
                    <a:pt x="9529" y="15577"/>
                  </a:lnTo>
                  <a:lnTo>
                    <a:pt x="9588" y="15406"/>
                  </a:lnTo>
                  <a:lnTo>
                    <a:pt x="9532" y="15388"/>
                  </a:lnTo>
                  <a:close/>
                  <a:moveTo>
                    <a:pt x="24922" y="15429"/>
                  </a:moveTo>
                  <a:lnTo>
                    <a:pt x="24872" y="15465"/>
                  </a:lnTo>
                  <a:cubicBezTo>
                    <a:pt x="24908" y="15515"/>
                    <a:pt x="24943" y="15563"/>
                    <a:pt x="24976" y="15613"/>
                  </a:cubicBezTo>
                  <a:lnTo>
                    <a:pt x="25026" y="15577"/>
                  </a:lnTo>
                  <a:cubicBezTo>
                    <a:pt x="24994" y="15530"/>
                    <a:pt x="24958" y="15480"/>
                    <a:pt x="24922" y="15429"/>
                  </a:cubicBezTo>
                  <a:close/>
                  <a:moveTo>
                    <a:pt x="12909" y="15450"/>
                  </a:moveTo>
                  <a:lnTo>
                    <a:pt x="12856" y="15477"/>
                  </a:lnTo>
                  <a:cubicBezTo>
                    <a:pt x="12882" y="15533"/>
                    <a:pt x="12909" y="15586"/>
                    <a:pt x="12936" y="15640"/>
                  </a:cubicBezTo>
                  <a:lnTo>
                    <a:pt x="12992" y="15613"/>
                  </a:lnTo>
                  <a:cubicBezTo>
                    <a:pt x="12965" y="15560"/>
                    <a:pt x="12936" y="15503"/>
                    <a:pt x="12909" y="15450"/>
                  </a:cubicBezTo>
                  <a:close/>
                  <a:moveTo>
                    <a:pt x="5257" y="15557"/>
                  </a:moveTo>
                  <a:lnTo>
                    <a:pt x="5230" y="15610"/>
                  </a:lnTo>
                  <a:cubicBezTo>
                    <a:pt x="5283" y="15637"/>
                    <a:pt x="5337" y="15663"/>
                    <a:pt x="5393" y="15693"/>
                  </a:cubicBezTo>
                  <a:lnTo>
                    <a:pt x="5420" y="15640"/>
                  </a:lnTo>
                  <a:cubicBezTo>
                    <a:pt x="5366" y="15610"/>
                    <a:pt x="5313" y="15583"/>
                    <a:pt x="5257" y="15557"/>
                  </a:cubicBezTo>
                  <a:close/>
                  <a:moveTo>
                    <a:pt x="15358" y="15616"/>
                  </a:moveTo>
                  <a:cubicBezTo>
                    <a:pt x="15307" y="15646"/>
                    <a:pt x="15254" y="15678"/>
                    <a:pt x="15204" y="15711"/>
                  </a:cubicBezTo>
                  <a:lnTo>
                    <a:pt x="15236" y="15764"/>
                  </a:lnTo>
                  <a:lnTo>
                    <a:pt x="15236" y="15761"/>
                  </a:lnTo>
                  <a:cubicBezTo>
                    <a:pt x="15287" y="15729"/>
                    <a:pt x="15340" y="15696"/>
                    <a:pt x="15390" y="15666"/>
                  </a:cubicBezTo>
                  <a:lnTo>
                    <a:pt x="15358" y="15616"/>
                  </a:lnTo>
                  <a:close/>
                  <a:moveTo>
                    <a:pt x="7605" y="15592"/>
                  </a:moveTo>
                  <a:lnTo>
                    <a:pt x="7549" y="15619"/>
                  </a:lnTo>
                  <a:lnTo>
                    <a:pt x="7632" y="15782"/>
                  </a:lnTo>
                  <a:lnTo>
                    <a:pt x="7685" y="15755"/>
                  </a:lnTo>
                  <a:lnTo>
                    <a:pt x="7605" y="15592"/>
                  </a:lnTo>
                  <a:close/>
                  <a:moveTo>
                    <a:pt x="8726" y="15640"/>
                  </a:moveTo>
                  <a:lnTo>
                    <a:pt x="8731" y="15821"/>
                  </a:lnTo>
                  <a:lnTo>
                    <a:pt x="8791" y="15821"/>
                  </a:lnTo>
                  <a:lnTo>
                    <a:pt x="8785" y="15640"/>
                  </a:lnTo>
                  <a:close/>
                  <a:moveTo>
                    <a:pt x="13149" y="15649"/>
                  </a:moveTo>
                  <a:lnTo>
                    <a:pt x="13090" y="15663"/>
                  </a:lnTo>
                  <a:cubicBezTo>
                    <a:pt x="13105" y="15723"/>
                    <a:pt x="13119" y="15782"/>
                    <a:pt x="13131" y="15841"/>
                  </a:cubicBezTo>
                  <a:lnTo>
                    <a:pt x="13191" y="15827"/>
                  </a:lnTo>
                  <a:cubicBezTo>
                    <a:pt x="13176" y="15767"/>
                    <a:pt x="13164" y="15708"/>
                    <a:pt x="13149" y="15649"/>
                  </a:cubicBezTo>
                  <a:close/>
                  <a:moveTo>
                    <a:pt x="5580" y="15723"/>
                  </a:moveTo>
                  <a:lnTo>
                    <a:pt x="5553" y="15776"/>
                  </a:lnTo>
                  <a:cubicBezTo>
                    <a:pt x="5607" y="15806"/>
                    <a:pt x="5660" y="15835"/>
                    <a:pt x="5710" y="15865"/>
                  </a:cubicBezTo>
                  <a:lnTo>
                    <a:pt x="5740" y="15812"/>
                  </a:lnTo>
                  <a:cubicBezTo>
                    <a:pt x="5687" y="15782"/>
                    <a:pt x="5633" y="15752"/>
                    <a:pt x="5580" y="15723"/>
                  </a:cubicBezTo>
                  <a:close/>
                  <a:moveTo>
                    <a:pt x="25127" y="15732"/>
                  </a:moveTo>
                  <a:lnTo>
                    <a:pt x="25077" y="15764"/>
                  </a:lnTo>
                  <a:cubicBezTo>
                    <a:pt x="25109" y="15818"/>
                    <a:pt x="25142" y="15868"/>
                    <a:pt x="25171" y="15918"/>
                  </a:cubicBezTo>
                  <a:lnTo>
                    <a:pt x="25225" y="15889"/>
                  </a:lnTo>
                  <a:cubicBezTo>
                    <a:pt x="25192" y="15835"/>
                    <a:pt x="25160" y="15785"/>
                    <a:pt x="25127" y="15732"/>
                  </a:cubicBezTo>
                  <a:close/>
                  <a:moveTo>
                    <a:pt x="9416" y="15732"/>
                  </a:moveTo>
                  <a:cubicBezTo>
                    <a:pt x="9399" y="15791"/>
                    <a:pt x="9378" y="15847"/>
                    <a:pt x="9360" y="15907"/>
                  </a:cubicBezTo>
                  <a:lnTo>
                    <a:pt x="9419" y="15924"/>
                  </a:lnTo>
                  <a:lnTo>
                    <a:pt x="9473" y="15752"/>
                  </a:lnTo>
                  <a:lnTo>
                    <a:pt x="9416" y="15732"/>
                  </a:lnTo>
                  <a:close/>
                  <a:moveTo>
                    <a:pt x="15052" y="15812"/>
                  </a:moveTo>
                  <a:lnTo>
                    <a:pt x="14901" y="15913"/>
                  </a:lnTo>
                  <a:lnTo>
                    <a:pt x="14934" y="15963"/>
                  </a:lnTo>
                  <a:lnTo>
                    <a:pt x="14937" y="15963"/>
                  </a:lnTo>
                  <a:cubicBezTo>
                    <a:pt x="14984" y="15927"/>
                    <a:pt x="15035" y="15895"/>
                    <a:pt x="15085" y="15862"/>
                  </a:cubicBezTo>
                  <a:lnTo>
                    <a:pt x="15052" y="15812"/>
                  </a:lnTo>
                  <a:close/>
                  <a:moveTo>
                    <a:pt x="13066" y="15779"/>
                  </a:moveTo>
                  <a:lnTo>
                    <a:pt x="13013" y="15806"/>
                  </a:lnTo>
                  <a:cubicBezTo>
                    <a:pt x="13039" y="15859"/>
                    <a:pt x="13063" y="15915"/>
                    <a:pt x="13087" y="15972"/>
                  </a:cubicBezTo>
                  <a:lnTo>
                    <a:pt x="13140" y="15948"/>
                  </a:lnTo>
                  <a:cubicBezTo>
                    <a:pt x="13116" y="15892"/>
                    <a:pt x="13093" y="15835"/>
                    <a:pt x="13066" y="15779"/>
                  </a:cubicBezTo>
                  <a:close/>
                  <a:moveTo>
                    <a:pt x="5900" y="15901"/>
                  </a:moveTo>
                  <a:lnTo>
                    <a:pt x="5870" y="15954"/>
                  </a:lnTo>
                  <a:cubicBezTo>
                    <a:pt x="5921" y="15984"/>
                    <a:pt x="5974" y="16013"/>
                    <a:pt x="6025" y="16043"/>
                  </a:cubicBezTo>
                  <a:lnTo>
                    <a:pt x="6057" y="15993"/>
                  </a:lnTo>
                  <a:cubicBezTo>
                    <a:pt x="6004" y="15960"/>
                    <a:pt x="5950" y="15930"/>
                    <a:pt x="5900" y="15901"/>
                  </a:cubicBezTo>
                  <a:close/>
                  <a:moveTo>
                    <a:pt x="7765" y="15918"/>
                  </a:moveTo>
                  <a:lnTo>
                    <a:pt x="7712" y="15945"/>
                  </a:lnTo>
                  <a:lnTo>
                    <a:pt x="7792" y="16108"/>
                  </a:lnTo>
                  <a:lnTo>
                    <a:pt x="7848" y="16082"/>
                  </a:lnTo>
                  <a:lnTo>
                    <a:pt x="7765" y="15918"/>
                  </a:lnTo>
                  <a:close/>
                  <a:moveTo>
                    <a:pt x="14750" y="16019"/>
                  </a:moveTo>
                  <a:cubicBezTo>
                    <a:pt x="14700" y="16052"/>
                    <a:pt x="14652" y="16087"/>
                    <a:pt x="14602" y="16123"/>
                  </a:cubicBezTo>
                  <a:lnTo>
                    <a:pt x="14637" y="16173"/>
                  </a:lnTo>
                  <a:lnTo>
                    <a:pt x="14640" y="16170"/>
                  </a:lnTo>
                  <a:cubicBezTo>
                    <a:pt x="14688" y="16135"/>
                    <a:pt x="14735" y="16102"/>
                    <a:pt x="14786" y="16067"/>
                  </a:cubicBezTo>
                  <a:lnTo>
                    <a:pt x="14750" y="16019"/>
                  </a:lnTo>
                  <a:close/>
                  <a:moveTo>
                    <a:pt x="8734" y="16001"/>
                  </a:moveTo>
                  <a:lnTo>
                    <a:pt x="8740" y="16185"/>
                  </a:lnTo>
                  <a:lnTo>
                    <a:pt x="8800" y="16185"/>
                  </a:lnTo>
                  <a:lnTo>
                    <a:pt x="8797" y="16001"/>
                  </a:lnTo>
                  <a:close/>
                  <a:moveTo>
                    <a:pt x="6214" y="16084"/>
                  </a:moveTo>
                  <a:lnTo>
                    <a:pt x="6182" y="16138"/>
                  </a:lnTo>
                  <a:cubicBezTo>
                    <a:pt x="6232" y="16167"/>
                    <a:pt x="6285" y="16200"/>
                    <a:pt x="6336" y="16233"/>
                  </a:cubicBezTo>
                  <a:lnTo>
                    <a:pt x="6369" y="16179"/>
                  </a:lnTo>
                  <a:cubicBezTo>
                    <a:pt x="6315" y="16150"/>
                    <a:pt x="6265" y="16117"/>
                    <a:pt x="6214" y="16084"/>
                  </a:cubicBezTo>
                  <a:close/>
                  <a:moveTo>
                    <a:pt x="25314" y="16049"/>
                  </a:moveTo>
                  <a:lnTo>
                    <a:pt x="25263" y="16076"/>
                  </a:lnTo>
                  <a:cubicBezTo>
                    <a:pt x="25293" y="16129"/>
                    <a:pt x="25320" y="16182"/>
                    <a:pt x="25346" y="16236"/>
                  </a:cubicBezTo>
                  <a:lnTo>
                    <a:pt x="25403" y="16209"/>
                  </a:lnTo>
                  <a:cubicBezTo>
                    <a:pt x="25373" y="16156"/>
                    <a:pt x="25343" y="16102"/>
                    <a:pt x="25314" y="16049"/>
                  </a:cubicBezTo>
                  <a:close/>
                  <a:moveTo>
                    <a:pt x="9307" y="16082"/>
                  </a:moveTo>
                  <a:cubicBezTo>
                    <a:pt x="9289" y="16138"/>
                    <a:pt x="9271" y="16197"/>
                    <a:pt x="9253" y="16253"/>
                  </a:cubicBezTo>
                  <a:lnTo>
                    <a:pt x="9313" y="16271"/>
                  </a:lnTo>
                  <a:cubicBezTo>
                    <a:pt x="9330" y="16212"/>
                    <a:pt x="9348" y="16156"/>
                    <a:pt x="9363" y="16099"/>
                  </a:cubicBezTo>
                  <a:lnTo>
                    <a:pt x="9307" y="16082"/>
                  </a:lnTo>
                  <a:close/>
                  <a:moveTo>
                    <a:pt x="13235" y="16004"/>
                  </a:moveTo>
                  <a:lnTo>
                    <a:pt x="13176" y="16019"/>
                  </a:lnTo>
                  <a:cubicBezTo>
                    <a:pt x="13184" y="16054"/>
                    <a:pt x="13193" y="16087"/>
                    <a:pt x="13202" y="16121"/>
                  </a:cubicBezTo>
                  <a:lnTo>
                    <a:pt x="13202" y="16121"/>
                  </a:lnTo>
                  <a:lnTo>
                    <a:pt x="13155" y="16138"/>
                  </a:lnTo>
                  <a:cubicBezTo>
                    <a:pt x="13179" y="16194"/>
                    <a:pt x="13199" y="16251"/>
                    <a:pt x="13220" y="16307"/>
                  </a:cubicBezTo>
                  <a:lnTo>
                    <a:pt x="13277" y="16286"/>
                  </a:lnTo>
                  <a:cubicBezTo>
                    <a:pt x="13265" y="16254"/>
                    <a:pt x="13253" y="16221"/>
                    <a:pt x="13240" y="16189"/>
                  </a:cubicBezTo>
                  <a:lnTo>
                    <a:pt x="13240" y="16189"/>
                  </a:lnTo>
                  <a:lnTo>
                    <a:pt x="13280" y="16179"/>
                  </a:lnTo>
                  <a:cubicBezTo>
                    <a:pt x="13265" y="16120"/>
                    <a:pt x="13250" y="16061"/>
                    <a:pt x="13235" y="16004"/>
                  </a:cubicBezTo>
                  <a:close/>
                  <a:moveTo>
                    <a:pt x="14457" y="16230"/>
                  </a:moveTo>
                  <a:cubicBezTo>
                    <a:pt x="14406" y="16268"/>
                    <a:pt x="14359" y="16304"/>
                    <a:pt x="14311" y="16342"/>
                  </a:cubicBezTo>
                  <a:lnTo>
                    <a:pt x="14347" y="16390"/>
                  </a:lnTo>
                  <a:lnTo>
                    <a:pt x="14492" y="16277"/>
                  </a:lnTo>
                  <a:lnTo>
                    <a:pt x="14457" y="16230"/>
                  </a:lnTo>
                  <a:close/>
                  <a:moveTo>
                    <a:pt x="6523" y="16277"/>
                  </a:moveTo>
                  <a:lnTo>
                    <a:pt x="6490" y="16331"/>
                  </a:lnTo>
                  <a:lnTo>
                    <a:pt x="6641" y="16428"/>
                  </a:lnTo>
                  <a:lnTo>
                    <a:pt x="6674" y="16378"/>
                  </a:lnTo>
                  <a:cubicBezTo>
                    <a:pt x="6623" y="16345"/>
                    <a:pt x="6573" y="16310"/>
                    <a:pt x="6523" y="16277"/>
                  </a:cubicBezTo>
                  <a:close/>
                  <a:moveTo>
                    <a:pt x="7928" y="16245"/>
                  </a:moveTo>
                  <a:lnTo>
                    <a:pt x="7872" y="16271"/>
                  </a:lnTo>
                  <a:lnTo>
                    <a:pt x="7955" y="16434"/>
                  </a:lnTo>
                  <a:lnTo>
                    <a:pt x="8008" y="16408"/>
                  </a:lnTo>
                  <a:lnTo>
                    <a:pt x="7928" y="16245"/>
                  </a:lnTo>
                  <a:close/>
                  <a:moveTo>
                    <a:pt x="8743" y="16366"/>
                  </a:moveTo>
                  <a:lnTo>
                    <a:pt x="8749" y="16550"/>
                  </a:lnTo>
                  <a:lnTo>
                    <a:pt x="8812" y="16550"/>
                  </a:lnTo>
                  <a:lnTo>
                    <a:pt x="8806" y="16366"/>
                  </a:lnTo>
                  <a:close/>
                  <a:moveTo>
                    <a:pt x="25486" y="16372"/>
                  </a:moveTo>
                  <a:lnTo>
                    <a:pt x="25429" y="16399"/>
                  </a:lnTo>
                  <a:cubicBezTo>
                    <a:pt x="25456" y="16452"/>
                    <a:pt x="25480" y="16508"/>
                    <a:pt x="25504" y="16565"/>
                  </a:cubicBezTo>
                  <a:lnTo>
                    <a:pt x="25563" y="16538"/>
                  </a:lnTo>
                  <a:cubicBezTo>
                    <a:pt x="25536" y="16482"/>
                    <a:pt x="25512" y="16428"/>
                    <a:pt x="25486" y="16372"/>
                  </a:cubicBezTo>
                  <a:close/>
                  <a:moveTo>
                    <a:pt x="14169" y="16452"/>
                  </a:moveTo>
                  <a:cubicBezTo>
                    <a:pt x="14122" y="16491"/>
                    <a:pt x="14074" y="16529"/>
                    <a:pt x="14027" y="16568"/>
                  </a:cubicBezTo>
                  <a:lnTo>
                    <a:pt x="14065" y="16612"/>
                  </a:lnTo>
                  <a:cubicBezTo>
                    <a:pt x="14110" y="16574"/>
                    <a:pt x="14160" y="16535"/>
                    <a:pt x="14205" y="16500"/>
                  </a:cubicBezTo>
                  <a:lnTo>
                    <a:pt x="14169" y="16452"/>
                  </a:lnTo>
                  <a:close/>
                  <a:moveTo>
                    <a:pt x="9203" y="16428"/>
                  </a:moveTo>
                  <a:cubicBezTo>
                    <a:pt x="9185" y="16488"/>
                    <a:pt x="9170" y="16547"/>
                    <a:pt x="9152" y="16603"/>
                  </a:cubicBezTo>
                  <a:lnTo>
                    <a:pt x="9212" y="16621"/>
                  </a:lnTo>
                  <a:cubicBezTo>
                    <a:pt x="9230" y="16562"/>
                    <a:pt x="9244" y="16505"/>
                    <a:pt x="9259" y="16446"/>
                  </a:cubicBezTo>
                  <a:lnTo>
                    <a:pt x="9203" y="16428"/>
                  </a:lnTo>
                  <a:close/>
                  <a:moveTo>
                    <a:pt x="6828" y="16479"/>
                  </a:moveTo>
                  <a:lnTo>
                    <a:pt x="6792" y="16529"/>
                  </a:lnTo>
                  <a:cubicBezTo>
                    <a:pt x="6843" y="16562"/>
                    <a:pt x="6890" y="16597"/>
                    <a:pt x="6941" y="16630"/>
                  </a:cubicBezTo>
                  <a:lnTo>
                    <a:pt x="6976" y="16583"/>
                  </a:lnTo>
                  <a:cubicBezTo>
                    <a:pt x="6926" y="16547"/>
                    <a:pt x="6876" y="16511"/>
                    <a:pt x="6828" y="16479"/>
                  </a:cubicBezTo>
                  <a:close/>
                  <a:moveTo>
                    <a:pt x="13324" y="16357"/>
                  </a:moveTo>
                  <a:lnTo>
                    <a:pt x="13265" y="16372"/>
                  </a:lnTo>
                  <a:cubicBezTo>
                    <a:pt x="13275" y="16406"/>
                    <a:pt x="13284" y="16441"/>
                    <a:pt x="13293" y="16475"/>
                  </a:cubicBezTo>
                  <a:lnTo>
                    <a:pt x="13293" y="16475"/>
                  </a:lnTo>
                  <a:lnTo>
                    <a:pt x="13282" y="16479"/>
                  </a:lnTo>
                  <a:cubicBezTo>
                    <a:pt x="13300" y="16535"/>
                    <a:pt x="13321" y="16591"/>
                    <a:pt x="13339" y="16651"/>
                  </a:cubicBezTo>
                  <a:lnTo>
                    <a:pt x="13395" y="16633"/>
                  </a:lnTo>
                  <a:cubicBezTo>
                    <a:pt x="13385" y="16599"/>
                    <a:pt x="13375" y="16567"/>
                    <a:pt x="13364" y="16534"/>
                  </a:cubicBezTo>
                  <a:lnTo>
                    <a:pt x="13364" y="16534"/>
                  </a:lnTo>
                  <a:lnTo>
                    <a:pt x="13371" y="16532"/>
                  </a:lnTo>
                  <a:cubicBezTo>
                    <a:pt x="13357" y="16473"/>
                    <a:pt x="13339" y="16417"/>
                    <a:pt x="13324" y="16357"/>
                  </a:cubicBezTo>
                  <a:close/>
                  <a:moveTo>
                    <a:pt x="11895" y="16686"/>
                  </a:moveTo>
                  <a:lnTo>
                    <a:pt x="11895" y="16749"/>
                  </a:lnTo>
                  <a:cubicBezTo>
                    <a:pt x="11954" y="16749"/>
                    <a:pt x="12017" y="16752"/>
                    <a:pt x="12076" y="16755"/>
                  </a:cubicBezTo>
                  <a:lnTo>
                    <a:pt x="12079" y="16695"/>
                  </a:lnTo>
                  <a:cubicBezTo>
                    <a:pt x="12017" y="16692"/>
                    <a:pt x="11957" y="16686"/>
                    <a:pt x="11895" y="16686"/>
                  </a:cubicBezTo>
                  <a:close/>
                  <a:moveTo>
                    <a:pt x="11714" y="16689"/>
                  </a:moveTo>
                  <a:cubicBezTo>
                    <a:pt x="11652" y="16689"/>
                    <a:pt x="11590" y="16692"/>
                    <a:pt x="11530" y="16698"/>
                  </a:cubicBezTo>
                  <a:lnTo>
                    <a:pt x="11533" y="16757"/>
                  </a:lnTo>
                  <a:lnTo>
                    <a:pt x="11536" y="16757"/>
                  </a:lnTo>
                  <a:cubicBezTo>
                    <a:pt x="11596" y="16755"/>
                    <a:pt x="11655" y="16752"/>
                    <a:pt x="11714" y="16749"/>
                  </a:cubicBezTo>
                  <a:lnTo>
                    <a:pt x="11714" y="16689"/>
                  </a:lnTo>
                  <a:close/>
                  <a:moveTo>
                    <a:pt x="8088" y="16571"/>
                  </a:moveTo>
                  <a:lnTo>
                    <a:pt x="8035" y="16597"/>
                  </a:lnTo>
                  <a:lnTo>
                    <a:pt x="8115" y="16760"/>
                  </a:lnTo>
                  <a:lnTo>
                    <a:pt x="8171" y="16734"/>
                  </a:lnTo>
                  <a:lnTo>
                    <a:pt x="8088" y="16571"/>
                  </a:lnTo>
                  <a:close/>
                  <a:moveTo>
                    <a:pt x="12263" y="16710"/>
                  </a:moveTo>
                  <a:lnTo>
                    <a:pt x="12257" y="16772"/>
                  </a:lnTo>
                  <a:cubicBezTo>
                    <a:pt x="12316" y="16778"/>
                    <a:pt x="12375" y="16787"/>
                    <a:pt x="12435" y="16796"/>
                  </a:cubicBezTo>
                  <a:lnTo>
                    <a:pt x="12443" y="16737"/>
                  </a:lnTo>
                  <a:cubicBezTo>
                    <a:pt x="12384" y="16725"/>
                    <a:pt x="12322" y="16719"/>
                    <a:pt x="12263" y="16710"/>
                  </a:cubicBezTo>
                  <a:close/>
                  <a:moveTo>
                    <a:pt x="11346" y="16716"/>
                  </a:moveTo>
                  <a:cubicBezTo>
                    <a:pt x="11287" y="16725"/>
                    <a:pt x="11225" y="16734"/>
                    <a:pt x="11166" y="16746"/>
                  </a:cubicBezTo>
                  <a:lnTo>
                    <a:pt x="11177" y="16805"/>
                  </a:lnTo>
                  <a:cubicBezTo>
                    <a:pt x="11237" y="16796"/>
                    <a:pt x="11296" y="16784"/>
                    <a:pt x="11355" y="16778"/>
                  </a:cubicBezTo>
                  <a:lnTo>
                    <a:pt x="11346" y="16716"/>
                  </a:lnTo>
                  <a:close/>
                  <a:moveTo>
                    <a:pt x="7125" y="16686"/>
                  </a:moveTo>
                  <a:lnTo>
                    <a:pt x="7089" y="16734"/>
                  </a:lnTo>
                  <a:cubicBezTo>
                    <a:pt x="7139" y="16769"/>
                    <a:pt x="7190" y="16805"/>
                    <a:pt x="7237" y="16840"/>
                  </a:cubicBezTo>
                  <a:lnTo>
                    <a:pt x="7273" y="16793"/>
                  </a:lnTo>
                  <a:cubicBezTo>
                    <a:pt x="7222" y="16757"/>
                    <a:pt x="7175" y="16722"/>
                    <a:pt x="7125" y="16686"/>
                  </a:cubicBezTo>
                  <a:close/>
                  <a:moveTo>
                    <a:pt x="13884" y="16680"/>
                  </a:moveTo>
                  <a:lnTo>
                    <a:pt x="13745" y="16799"/>
                  </a:lnTo>
                  <a:lnTo>
                    <a:pt x="13787" y="16843"/>
                  </a:lnTo>
                  <a:cubicBezTo>
                    <a:pt x="13831" y="16805"/>
                    <a:pt x="13878" y="16766"/>
                    <a:pt x="13923" y="16728"/>
                  </a:cubicBezTo>
                  <a:lnTo>
                    <a:pt x="13884" y="16680"/>
                  </a:lnTo>
                  <a:close/>
                  <a:moveTo>
                    <a:pt x="12624" y="16769"/>
                  </a:moveTo>
                  <a:lnTo>
                    <a:pt x="12612" y="16829"/>
                  </a:lnTo>
                  <a:cubicBezTo>
                    <a:pt x="12672" y="16840"/>
                    <a:pt x="12731" y="16852"/>
                    <a:pt x="12790" y="16867"/>
                  </a:cubicBezTo>
                  <a:lnTo>
                    <a:pt x="12802" y="16808"/>
                  </a:lnTo>
                  <a:cubicBezTo>
                    <a:pt x="12743" y="16793"/>
                    <a:pt x="12684" y="16781"/>
                    <a:pt x="12624" y="16769"/>
                  </a:cubicBezTo>
                  <a:close/>
                  <a:moveTo>
                    <a:pt x="10985" y="16784"/>
                  </a:moveTo>
                  <a:cubicBezTo>
                    <a:pt x="10925" y="16799"/>
                    <a:pt x="10866" y="16814"/>
                    <a:pt x="10807" y="16832"/>
                  </a:cubicBezTo>
                  <a:lnTo>
                    <a:pt x="10825" y="16888"/>
                  </a:lnTo>
                  <a:lnTo>
                    <a:pt x="10828" y="16888"/>
                  </a:lnTo>
                  <a:cubicBezTo>
                    <a:pt x="10884" y="16873"/>
                    <a:pt x="10943" y="16855"/>
                    <a:pt x="11000" y="16843"/>
                  </a:cubicBezTo>
                  <a:lnTo>
                    <a:pt x="10985" y="16784"/>
                  </a:lnTo>
                  <a:close/>
                  <a:moveTo>
                    <a:pt x="25631" y="16704"/>
                  </a:moveTo>
                  <a:lnTo>
                    <a:pt x="25575" y="16728"/>
                  </a:lnTo>
                  <a:cubicBezTo>
                    <a:pt x="25598" y="16787"/>
                    <a:pt x="25619" y="16840"/>
                    <a:pt x="25640" y="16897"/>
                  </a:cubicBezTo>
                  <a:lnTo>
                    <a:pt x="25696" y="16876"/>
                  </a:lnTo>
                  <a:cubicBezTo>
                    <a:pt x="25675" y="16820"/>
                    <a:pt x="25655" y="16763"/>
                    <a:pt x="25631" y="16704"/>
                  </a:cubicBezTo>
                  <a:close/>
                  <a:moveTo>
                    <a:pt x="8755" y="16731"/>
                  </a:moveTo>
                  <a:lnTo>
                    <a:pt x="8758" y="16912"/>
                  </a:lnTo>
                  <a:lnTo>
                    <a:pt x="8820" y="16912"/>
                  </a:lnTo>
                  <a:lnTo>
                    <a:pt x="8814" y="16731"/>
                  </a:lnTo>
                  <a:close/>
                  <a:moveTo>
                    <a:pt x="12980" y="16855"/>
                  </a:moveTo>
                  <a:lnTo>
                    <a:pt x="12962" y="16915"/>
                  </a:lnTo>
                  <a:cubicBezTo>
                    <a:pt x="13022" y="16929"/>
                    <a:pt x="13078" y="16947"/>
                    <a:pt x="13137" y="16968"/>
                  </a:cubicBezTo>
                  <a:lnTo>
                    <a:pt x="13155" y="16909"/>
                  </a:lnTo>
                  <a:cubicBezTo>
                    <a:pt x="13096" y="16891"/>
                    <a:pt x="13036" y="16873"/>
                    <a:pt x="12980" y="16855"/>
                  </a:cubicBezTo>
                  <a:close/>
                  <a:moveTo>
                    <a:pt x="9105" y="16781"/>
                  </a:moveTo>
                  <a:cubicBezTo>
                    <a:pt x="9090" y="16840"/>
                    <a:pt x="9072" y="16897"/>
                    <a:pt x="9058" y="16956"/>
                  </a:cubicBezTo>
                  <a:lnTo>
                    <a:pt x="9117" y="16971"/>
                  </a:lnTo>
                  <a:lnTo>
                    <a:pt x="9120" y="16971"/>
                  </a:lnTo>
                  <a:cubicBezTo>
                    <a:pt x="9135" y="16912"/>
                    <a:pt x="9150" y="16855"/>
                    <a:pt x="9164" y="16796"/>
                  </a:cubicBezTo>
                  <a:lnTo>
                    <a:pt x="9105" y="16781"/>
                  </a:lnTo>
                  <a:close/>
                  <a:moveTo>
                    <a:pt x="13419" y="16707"/>
                  </a:moveTo>
                  <a:lnTo>
                    <a:pt x="13363" y="16725"/>
                  </a:lnTo>
                  <a:cubicBezTo>
                    <a:pt x="13377" y="16784"/>
                    <a:pt x="13392" y="16840"/>
                    <a:pt x="13410" y="16900"/>
                  </a:cubicBezTo>
                  <a:lnTo>
                    <a:pt x="13412" y="16899"/>
                  </a:lnTo>
                  <a:lnTo>
                    <a:pt x="13412" y="16899"/>
                  </a:lnTo>
                  <a:cubicBezTo>
                    <a:pt x="13422" y="16933"/>
                    <a:pt x="13431" y="16966"/>
                    <a:pt x="13440" y="16998"/>
                  </a:cubicBezTo>
                  <a:lnTo>
                    <a:pt x="13499" y="16983"/>
                  </a:lnTo>
                  <a:cubicBezTo>
                    <a:pt x="13481" y="16924"/>
                    <a:pt x="13466" y="16864"/>
                    <a:pt x="13449" y="16808"/>
                  </a:cubicBezTo>
                  <a:lnTo>
                    <a:pt x="13447" y="16808"/>
                  </a:lnTo>
                  <a:lnTo>
                    <a:pt x="13447" y="16808"/>
                  </a:lnTo>
                  <a:cubicBezTo>
                    <a:pt x="13438" y="16774"/>
                    <a:pt x="13429" y="16741"/>
                    <a:pt x="13419" y="16707"/>
                  </a:cubicBezTo>
                  <a:close/>
                  <a:moveTo>
                    <a:pt x="10632" y="16885"/>
                  </a:moveTo>
                  <a:cubicBezTo>
                    <a:pt x="10576" y="16906"/>
                    <a:pt x="10519" y="16926"/>
                    <a:pt x="10460" y="16950"/>
                  </a:cubicBezTo>
                  <a:lnTo>
                    <a:pt x="10484" y="17007"/>
                  </a:lnTo>
                  <a:lnTo>
                    <a:pt x="10487" y="17007"/>
                  </a:lnTo>
                  <a:cubicBezTo>
                    <a:pt x="10540" y="16983"/>
                    <a:pt x="10599" y="16962"/>
                    <a:pt x="10653" y="16944"/>
                  </a:cubicBezTo>
                  <a:lnTo>
                    <a:pt x="10632" y="16885"/>
                  </a:lnTo>
                  <a:close/>
                  <a:moveTo>
                    <a:pt x="7421" y="16897"/>
                  </a:moveTo>
                  <a:lnTo>
                    <a:pt x="7382" y="16947"/>
                  </a:lnTo>
                  <a:lnTo>
                    <a:pt x="7528" y="17057"/>
                  </a:lnTo>
                  <a:lnTo>
                    <a:pt x="7566" y="17009"/>
                  </a:lnTo>
                  <a:cubicBezTo>
                    <a:pt x="7516" y="16971"/>
                    <a:pt x="7468" y="16935"/>
                    <a:pt x="7421" y="16897"/>
                  </a:cubicBezTo>
                  <a:close/>
                  <a:moveTo>
                    <a:pt x="8251" y="16897"/>
                  </a:moveTo>
                  <a:lnTo>
                    <a:pt x="8195" y="16924"/>
                  </a:lnTo>
                  <a:lnTo>
                    <a:pt x="8278" y="17087"/>
                  </a:lnTo>
                  <a:lnTo>
                    <a:pt x="8331" y="17060"/>
                  </a:lnTo>
                  <a:lnTo>
                    <a:pt x="8251" y="16897"/>
                  </a:lnTo>
                  <a:close/>
                  <a:moveTo>
                    <a:pt x="13609" y="16918"/>
                  </a:moveTo>
                  <a:cubicBezTo>
                    <a:pt x="13566" y="16953"/>
                    <a:pt x="13525" y="16990"/>
                    <a:pt x="13484" y="17028"/>
                  </a:cubicBezTo>
                  <a:lnTo>
                    <a:pt x="13484" y="17028"/>
                  </a:lnTo>
                  <a:cubicBezTo>
                    <a:pt x="13433" y="17008"/>
                    <a:pt x="13381" y="16987"/>
                    <a:pt x="13327" y="16968"/>
                  </a:cubicBezTo>
                  <a:lnTo>
                    <a:pt x="13306" y="17027"/>
                  </a:lnTo>
                  <a:cubicBezTo>
                    <a:pt x="13363" y="17045"/>
                    <a:pt x="13419" y="17069"/>
                    <a:pt x="13475" y="17090"/>
                  </a:cubicBezTo>
                  <a:lnTo>
                    <a:pt x="13489" y="17058"/>
                  </a:lnTo>
                  <a:lnTo>
                    <a:pt x="13511" y="17084"/>
                  </a:lnTo>
                  <a:lnTo>
                    <a:pt x="13514" y="17084"/>
                  </a:lnTo>
                  <a:cubicBezTo>
                    <a:pt x="13558" y="17042"/>
                    <a:pt x="13603" y="17001"/>
                    <a:pt x="13647" y="16962"/>
                  </a:cubicBezTo>
                  <a:lnTo>
                    <a:pt x="13609" y="16918"/>
                  </a:lnTo>
                  <a:close/>
                  <a:moveTo>
                    <a:pt x="10294" y="17021"/>
                  </a:moveTo>
                  <a:cubicBezTo>
                    <a:pt x="10238" y="17048"/>
                    <a:pt x="10181" y="17072"/>
                    <a:pt x="10128" y="17101"/>
                  </a:cubicBezTo>
                  <a:lnTo>
                    <a:pt x="10155" y="17155"/>
                  </a:lnTo>
                  <a:lnTo>
                    <a:pt x="10158" y="17155"/>
                  </a:lnTo>
                  <a:cubicBezTo>
                    <a:pt x="10211" y="17128"/>
                    <a:pt x="10264" y="17101"/>
                    <a:pt x="10318" y="17078"/>
                  </a:cubicBezTo>
                  <a:lnTo>
                    <a:pt x="10294" y="17021"/>
                  </a:lnTo>
                  <a:close/>
                  <a:moveTo>
                    <a:pt x="13600" y="17081"/>
                  </a:moveTo>
                  <a:lnTo>
                    <a:pt x="13573" y="17134"/>
                  </a:lnTo>
                  <a:cubicBezTo>
                    <a:pt x="13626" y="17161"/>
                    <a:pt x="13680" y="17190"/>
                    <a:pt x="13733" y="17217"/>
                  </a:cubicBezTo>
                  <a:lnTo>
                    <a:pt x="13763" y="17164"/>
                  </a:lnTo>
                  <a:cubicBezTo>
                    <a:pt x="13709" y="17134"/>
                    <a:pt x="13653" y="17107"/>
                    <a:pt x="13600" y="17081"/>
                  </a:cubicBezTo>
                  <a:close/>
                  <a:moveTo>
                    <a:pt x="25758" y="17048"/>
                  </a:moveTo>
                  <a:lnTo>
                    <a:pt x="25702" y="17069"/>
                  </a:lnTo>
                  <a:cubicBezTo>
                    <a:pt x="25717" y="17125"/>
                    <a:pt x="25738" y="17181"/>
                    <a:pt x="25756" y="17241"/>
                  </a:cubicBezTo>
                  <a:lnTo>
                    <a:pt x="25815" y="17223"/>
                  </a:lnTo>
                  <a:cubicBezTo>
                    <a:pt x="25797" y="17164"/>
                    <a:pt x="25776" y="17104"/>
                    <a:pt x="25758" y="17048"/>
                  </a:cubicBezTo>
                  <a:close/>
                  <a:moveTo>
                    <a:pt x="8764" y="17095"/>
                  </a:moveTo>
                  <a:lnTo>
                    <a:pt x="8767" y="17276"/>
                  </a:lnTo>
                  <a:lnTo>
                    <a:pt x="8829" y="17276"/>
                  </a:lnTo>
                  <a:lnTo>
                    <a:pt x="8823" y="17095"/>
                  </a:lnTo>
                  <a:close/>
                  <a:moveTo>
                    <a:pt x="7709" y="17122"/>
                  </a:moveTo>
                  <a:lnTo>
                    <a:pt x="7670" y="17170"/>
                  </a:lnTo>
                  <a:cubicBezTo>
                    <a:pt x="7718" y="17205"/>
                    <a:pt x="7765" y="17244"/>
                    <a:pt x="7812" y="17279"/>
                  </a:cubicBezTo>
                  <a:lnTo>
                    <a:pt x="7851" y="17235"/>
                  </a:lnTo>
                  <a:cubicBezTo>
                    <a:pt x="7803" y="17196"/>
                    <a:pt x="7756" y="17158"/>
                    <a:pt x="7709" y="17122"/>
                  </a:cubicBezTo>
                  <a:close/>
                  <a:moveTo>
                    <a:pt x="9013" y="17134"/>
                  </a:moveTo>
                  <a:cubicBezTo>
                    <a:pt x="8998" y="17193"/>
                    <a:pt x="8983" y="17253"/>
                    <a:pt x="8969" y="17312"/>
                  </a:cubicBezTo>
                  <a:lnTo>
                    <a:pt x="9028" y="17324"/>
                  </a:lnTo>
                  <a:lnTo>
                    <a:pt x="9031" y="17324"/>
                  </a:lnTo>
                  <a:cubicBezTo>
                    <a:pt x="9046" y="17264"/>
                    <a:pt x="9058" y="17205"/>
                    <a:pt x="9072" y="17149"/>
                  </a:cubicBezTo>
                  <a:lnTo>
                    <a:pt x="9013" y="17134"/>
                  </a:lnTo>
                  <a:close/>
                  <a:moveTo>
                    <a:pt x="9968" y="17187"/>
                  </a:moveTo>
                  <a:cubicBezTo>
                    <a:pt x="9914" y="17217"/>
                    <a:pt x="9861" y="17250"/>
                    <a:pt x="9811" y="17282"/>
                  </a:cubicBezTo>
                  <a:lnTo>
                    <a:pt x="9840" y="17333"/>
                  </a:lnTo>
                  <a:cubicBezTo>
                    <a:pt x="9894" y="17300"/>
                    <a:pt x="9944" y="17270"/>
                    <a:pt x="9997" y="17241"/>
                  </a:cubicBezTo>
                  <a:lnTo>
                    <a:pt x="9968" y="17187"/>
                  </a:lnTo>
                  <a:close/>
                  <a:moveTo>
                    <a:pt x="13923" y="17256"/>
                  </a:moveTo>
                  <a:lnTo>
                    <a:pt x="13893" y="17306"/>
                  </a:lnTo>
                  <a:cubicBezTo>
                    <a:pt x="13944" y="17339"/>
                    <a:pt x="13997" y="17368"/>
                    <a:pt x="14044" y="17401"/>
                  </a:cubicBezTo>
                  <a:lnTo>
                    <a:pt x="14077" y="17350"/>
                  </a:lnTo>
                  <a:cubicBezTo>
                    <a:pt x="14027" y="17318"/>
                    <a:pt x="13976" y="17285"/>
                    <a:pt x="13923" y="17256"/>
                  </a:cubicBezTo>
                  <a:close/>
                  <a:moveTo>
                    <a:pt x="8411" y="17223"/>
                  </a:moveTo>
                  <a:lnTo>
                    <a:pt x="8358" y="17250"/>
                  </a:lnTo>
                  <a:lnTo>
                    <a:pt x="8438" y="17413"/>
                  </a:lnTo>
                  <a:lnTo>
                    <a:pt x="8494" y="17386"/>
                  </a:lnTo>
                  <a:lnTo>
                    <a:pt x="8411" y="17223"/>
                  </a:lnTo>
                  <a:close/>
                  <a:moveTo>
                    <a:pt x="7993" y="17347"/>
                  </a:moveTo>
                  <a:lnTo>
                    <a:pt x="7955" y="17395"/>
                  </a:lnTo>
                  <a:cubicBezTo>
                    <a:pt x="8002" y="17433"/>
                    <a:pt x="8050" y="17472"/>
                    <a:pt x="8094" y="17511"/>
                  </a:cubicBezTo>
                  <a:lnTo>
                    <a:pt x="8133" y="17463"/>
                  </a:lnTo>
                  <a:cubicBezTo>
                    <a:pt x="8085" y="17425"/>
                    <a:pt x="8041" y="17386"/>
                    <a:pt x="7993" y="17347"/>
                  </a:cubicBezTo>
                  <a:close/>
                  <a:moveTo>
                    <a:pt x="9654" y="17380"/>
                  </a:moveTo>
                  <a:cubicBezTo>
                    <a:pt x="9603" y="17416"/>
                    <a:pt x="9556" y="17448"/>
                    <a:pt x="9505" y="17487"/>
                  </a:cubicBezTo>
                  <a:lnTo>
                    <a:pt x="9541" y="17534"/>
                  </a:lnTo>
                  <a:cubicBezTo>
                    <a:pt x="9591" y="17499"/>
                    <a:pt x="9639" y="17463"/>
                    <a:pt x="9689" y="17430"/>
                  </a:cubicBezTo>
                  <a:lnTo>
                    <a:pt x="9654" y="17380"/>
                  </a:lnTo>
                  <a:close/>
                  <a:moveTo>
                    <a:pt x="25862" y="17398"/>
                  </a:moveTo>
                  <a:lnTo>
                    <a:pt x="25806" y="17413"/>
                  </a:lnTo>
                  <a:cubicBezTo>
                    <a:pt x="25821" y="17472"/>
                    <a:pt x="25836" y="17531"/>
                    <a:pt x="25850" y="17588"/>
                  </a:cubicBezTo>
                  <a:lnTo>
                    <a:pt x="25910" y="17576"/>
                  </a:lnTo>
                  <a:cubicBezTo>
                    <a:pt x="25895" y="17516"/>
                    <a:pt x="25880" y="17457"/>
                    <a:pt x="25862" y="17398"/>
                  </a:cubicBezTo>
                  <a:close/>
                  <a:moveTo>
                    <a:pt x="14231" y="17457"/>
                  </a:moveTo>
                  <a:lnTo>
                    <a:pt x="14193" y="17508"/>
                  </a:lnTo>
                  <a:cubicBezTo>
                    <a:pt x="14243" y="17543"/>
                    <a:pt x="14291" y="17579"/>
                    <a:pt x="14338" y="17617"/>
                  </a:cubicBezTo>
                  <a:lnTo>
                    <a:pt x="14377" y="17570"/>
                  </a:lnTo>
                  <a:cubicBezTo>
                    <a:pt x="14329" y="17531"/>
                    <a:pt x="14279" y="17496"/>
                    <a:pt x="14231" y="17457"/>
                  </a:cubicBezTo>
                  <a:close/>
                  <a:moveTo>
                    <a:pt x="8773" y="17457"/>
                  </a:moveTo>
                  <a:lnTo>
                    <a:pt x="8779" y="17641"/>
                  </a:lnTo>
                  <a:lnTo>
                    <a:pt x="8838" y="17641"/>
                  </a:lnTo>
                  <a:lnTo>
                    <a:pt x="8835" y="17457"/>
                  </a:lnTo>
                  <a:close/>
                  <a:moveTo>
                    <a:pt x="8927" y="17487"/>
                  </a:moveTo>
                  <a:cubicBezTo>
                    <a:pt x="8912" y="17546"/>
                    <a:pt x="8900" y="17605"/>
                    <a:pt x="8886" y="17665"/>
                  </a:cubicBezTo>
                  <a:lnTo>
                    <a:pt x="8945" y="17680"/>
                  </a:lnTo>
                  <a:lnTo>
                    <a:pt x="8948" y="17680"/>
                  </a:lnTo>
                  <a:cubicBezTo>
                    <a:pt x="8960" y="17620"/>
                    <a:pt x="8975" y="17561"/>
                    <a:pt x="8986" y="17502"/>
                  </a:cubicBezTo>
                  <a:lnTo>
                    <a:pt x="8927" y="17487"/>
                  </a:lnTo>
                  <a:close/>
                  <a:moveTo>
                    <a:pt x="8574" y="17549"/>
                  </a:moveTo>
                  <a:lnTo>
                    <a:pt x="8521" y="17576"/>
                  </a:lnTo>
                  <a:lnTo>
                    <a:pt x="8601" y="17739"/>
                  </a:lnTo>
                  <a:lnTo>
                    <a:pt x="8654" y="17712"/>
                  </a:lnTo>
                  <a:lnTo>
                    <a:pt x="8574" y="17549"/>
                  </a:lnTo>
                  <a:close/>
                  <a:moveTo>
                    <a:pt x="8272" y="17582"/>
                  </a:moveTo>
                  <a:lnTo>
                    <a:pt x="8233" y="17629"/>
                  </a:lnTo>
                  <a:cubicBezTo>
                    <a:pt x="8278" y="17668"/>
                    <a:pt x="8325" y="17706"/>
                    <a:pt x="8370" y="17748"/>
                  </a:cubicBezTo>
                  <a:lnTo>
                    <a:pt x="8411" y="17700"/>
                  </a:lnTo>
                  <a:cubicBezTo>
                    <a:pt x="8364" y="17662"/>
                    <a:pt x="8319" y="17620"/>
                    <a:pt x="8272" y="17582"/>
                  </a:cubicBezTo>
                  <a:close/>
                  <a:moveTo>
                    <a:pt x="9360" y="17599"/>
                  </a:moveTo>
                  <a:cubicBezTo>
                    <a:pt x="9313" y="17635"/>
                    <a:pt x="9265" y="17674"/>
                    <a:pt x="9218" y="17715"/>
                  </a:cubicBezTo>
                  <a:lnTo>
                    <a:pt x="9256" y="17760"/>
                  </a:lnTo>
                  <a:lnTo>
                    <a:pt x="9256" y="17757"/>
                  </a:lnTo>
                  <a:cubicBezTo>
                    <a:pt x="9304" y="17721"/>
                    <a:pt x="9351" y="17680"/>
                    <a:pt x="9396" y="17647"/>
                  </a:cubicBezTo>
                  <a:lnTo>
                    <a:pt x="9360" y="17599"/>
                  </a:lnTo>
                  <a:close/>
                  <a:moveTo>
                    <a:pt x="14516" y="17685"/>
                  </a:moveTo>
                  <a:lnTo>
                    <a:pt x="14477" y="17730"/>
                  </a:lnTo>
                  <a:cubicBezTo>
                    <a:pt x="14522" y="17771"/>
                    <a:pt x="14566" y="17813"/>
                    <a:pt x="14608" y="17854"/>
                  </a:cubicBezTo>
                  <a:lnTo>
                    <a:pt x="14652" y="17810"/>
                  </a:lnTo>
                  <a:cubicBezTo>
                    <a:pt x="14608" y="17768"/>
                    <a:pt x="14563" y="17727"/>
                    <a:pt x="14516" y="17685"/>
                  </a:cubicBezTo>
                  <a:close/>
                  <a:moveTo>
                    <a:pt x="25948" y="17754"/>
                  </a:moveTo>
                  <a:lnTo>
                    <a:pt x="25889" y="17766"/>
                  </a:lnTo>
                  <a:cubicBezTo>
                    <a:pt x="25901" y="17825"/>
                    <a:pt x="25913" y="17884"/>
                    <a:pt x="25925" y="17943"/>
                  </a:cubicBezTo>
                  <a:lnTo>
                    <a:pt x="25984" y="17932"/>
                  </a:lnTo>
                  <a:cubicBezTo>
                    <a:pt x="25972" y="17872"/>
                    <a:pt x="25960" y="17813"/>
                    <a:pt x="25948" y="17754"/>
                  </a:cubicBezTo>
                  <a:close/>
                  <a:moveTo>
                    <a:pt x="8548" y="17822"/>
                  </a:moveTo>
                  <a:lnTo>
                    <a:pt x="8506" y="17866"/>
                  </a:lnTo>
                  <a:cubicBezTo>
                    <a:pt x="8551" y="17908"/>
                    <a:pt x="8598" y="17946"/>
                    <a:pt x="8643" y="17988"/>
                  </a:cubicBezTo>
                  <a:lnTo>
                    <a:pt x="8681" y="17943"/>
                  </a:lnTo>
                  <a:cubicBezTo>
                    <a:pt x="8637" y="17902"/>
                    <a:pt x="8592" y="17863"/>
                    <a:pt x="8548" y="17822"/>
                  </a:cubicBezTo>
                  <a:close/>
                  <a:moveTo>
                    <a:pt x="9078" y="17834"/>
                  </a:moveTo>
                  <a:cubicBezTo>
                    <a:pt x="9034" y="17875"/>
                    <a:pt x="8989" y="17914"/>
                    <a:pt x="8945" y="17958"/>
                  </a:cubicBezTo>
                  <a:lnTo>
                    <a:pt x="8986" y="18003"/>
                  </a:lnTo>
                  <a:lnTo>
                    <a:pt x="8986" y="18000"/>
                  </a:lnTo>
                  <a:cubicBezTo>
                    <a:pt x="9031" y="17958"/>
                    <a:pt x="9075" y="17917"/>
                    <a:pt x="9120" y="17878"/>
                  </a:cubicBezTo>
                  <a:lnTo>
                    <a:pt x="9078" y="17834"/>
                  </a:lnTo>
                  <a:close/>
                  <a:moveTo>
                    <a:pt x="8782" y="17822"/>
                  </a:moveTo>
                  <a:lnTo>
                    <a:pt x="8788" y="17979"/>
                  </a:lnTo>
                  <a:lnTo>
                    <a:pt x="8734" y="17875"/>
                  </a:lnTo>
                  <a:lnTo>
                    <a:pt x="8681" y="17902"/>
                  </a:lnTo>
                  <a:lnTo>
                    <a:pt x="8761" y="18065"/>
                  </a:lnTo>
                  <a:lnTo>
                    <a:pt x="8817" y="18038"/>
                  </a:lnTo>
                  <a:lnTo>
                    <a:pt x="8800" y="18006"/>
                  </a:lnTo>
                  <a:lnTo>
                    <a:pt x="8812" y="18006"/>
                  </a:lnTo>
                  <a:cubicBezTo>
                    <a:pt x="8811" y="18011"/>
                    <a:pt x="8810" y="18016"/>
                    <a:pt x="8809" y="18020"/>
                  </a:cubicBezTo>
                  <a:lnTo>
                    <a:pt x="8868" y="18035"/>
                  </a:lnTo>
                  <a:lnTo>
                    <a:pt x="8874" y="18032"/>
                  </a:lnTo>
                  <a:cubicBezTo>
                    <a:pt x="8883" y="17973"/>
                    <a:pt x="8895" y="17914"/>
                    <a:pt x="8906" y="17857"/>
                  </a:cubicBezTo>
                  <a:lnTo>
                    <a:pt x="8847" y="17843"/>
                  </a:lnTo>
                  <a:cubicBezTo>
                    <a:pt x="8846" y="17847"/>
                    <a:pt x="8845" y="17851"/>
                    <a:pt x="8845" y="17855"/>
                  </a:cubicBezTo>
                  <a:lnTo>
                    <a:pt x="8845" y="17855"/>
                  </a:lnTo>
                  <a:lnTo>
                    <a:pt x="8844" y="17822"/>
                  </a:lnTo>
                  <a:close/>
                  <a:moveTo>
                    <a:pt x="14780" y="17937"/>
                  </a:moveTo>
                  <a:lnTo>
                    <a:pt x="14735" y="17979"/>
                  </a:lnTo>
                  <a:cubicBezTo>
                    <a:pt x="14777" y="18023"/>
                    <a:pt x="14818" y="18068"/>
                    <a:pt x="14857" y="18112"/>
                  </a:cubicBezTo>
                  <a:lnTo>
                    <a:pt x="14904" y="18074"/>
                  </a:lnTo>
                  <a:cubicBezTo>
                    <a:pt x="14863" y="18026"/>
                    <a:pt x="14821" y="17982"/>
                    <a:pt x="14780" y="17937"/>
                  </a:cubicBezTo>
                  <a:close/>
                  <a:moveTo>
                    <a:pt x="8817" y="18068"/>
                  </a:moveTo>
                  <a:lnTo>
                    <a:pt x="8797" y="18089"/>
                  </a:lnTo>
                  <a:lnTo>
                    <a:pt x="8678" y="18101"/>
                  </a:lnTo>
                  <a:lnTo>
                    <a:pt x="8687" y="18163"/>
                  </a:lnTo>
                  <a:lnTo>
                    <a:pt x="8816" y="18146"/>
                  </a:lnTo>
                  <a:lnTo>
                    <a:pt x="8816" y="18146"/>
                  </a:lnTo>
                  <a:cubicBezTo>
                    <a:pt x="8867" y="18164"/>
                    <a:pt x="8917" y="18181"/>
                    <a:pt x="8969" y="18198"/>
                  </a:cubicBezTo>
                  <a:lnTo>
                    <a:pt x="8989" y="18142"/>
                  </a:lnTo>
                  <a:cubicBezTo>
                    <a:pt x="8940" y="18126"/>
                    <a:pt x="8893" y="18109"/>
                    <a:pt x="8844" y="18093"/>
                  </a:cubicBezTo>
                  <a:lnTo>
                    <a:pt x="8844" y="18093"/>
                  </a:lnTo>
                  <a:lnTo>
                    <a:pt x="8817" y="18068"/>
                  </a:lnTo>
                  <a:close/>
                  <a:moveTo>
                    <a:pt x="8497" y="18124"/>
                  </a:moveTo>
                  <a:cubicBezTo>
                    <a:pt x="8438" y="18130"/>
                    <a:pt x="8379" y="18139"/>
                    <a:pt x="8316" y="18148"/>
                  </a:cubicBezTo>
                  <a:lnTo>
                    <a:pt x="8325" y="18207"/>
                  </a:lnTo>
                  <a:lnTo>
                    <a:pt x="8506" y="18184"/>
                  </a:lnTo>
                  <a:lnTo>
                    <a:pt x="8497" y="18124"/>
                  </a:lnTo>
                  <a:close/>
                  <a:moveTo>
                    <a:pt x="8136" y="18172"/>
                  </a:moveTo>
                  <a:cubicBezTo>
                    <a:pt x="8076" y="18181"/>
                    <a:pt x="8017" y="18189"/>
                    <a:pt x="7958" y="18201"/>
                  </a:cubicBezTo>
                  <a:lnTo>
                    <a:pt x="7966" y="18260"/>
                  </a:lnTo>
                  <a:lnTo>
                    <a:pt x="7966" y="18260"/>
                  </a:lnTo>
                  <a:cubicBezTo>
                    <a:pt x="8025" y="18248"/>
                    <a:pt x="8086" y="18240"/>
                    <a:pt x="8144" y="18231"/>
                  </a:cubicBezTo>
                  <a:lnTo>
                    <a:pt x="8136" y="18172"/>
                  </a:lnTo>
                  <a:close/>
                  <a:moveTo>
                    <a:pt x="7966" y="18260"/>
                  </a:moveTo>
                  <a:lnTo>
                    <a:pt x="7966" y="18260"/>
                  </a:lnTo>
                  <a:cubicBezTo>
                    <a:pt x="7966" y="18260"/>
                    <a:pt x="7965" y="18260"/>
                    <a:pt x="7964" y="18261"/>
                  </a:cubicBezTo>
                  <a:lnTo>
                    <a:pt x="7967" y="18261"/>
                  </a:lnTo>
                  <a:lnTo>
                    <a:pt x="7966" y="18260"/>
                  </a:lnTo>
                  <a:close/>
                  <a:moveTo>
                    <a:pt x="26013" y="18112"/>
                  </a:moveTo>
                  <a:lnTo>
                    <a:pt x="25954" y="18121"/>
                  </a:lnTo>
                  <a:cubicBezTo>
                    <a:pt x="25963" y="18181"/>
                    <a:pt x="25969" y="18243"/>
                    <a:pt x="25978" y="18302"/>
                  </a:cubicBezTo>
                  <a:lnTo>
                    <a:pt x="26037" y="18293"/>
                  </a:lnTo>
                  <a:cubicBezTo>
                    <a:pt x="26031" y="18234"/>
                    <a:pt x="26022" y="18175"/>
                    <a:pt x="26013" y="18112"/>
                  </a:cubicBezTo>
                  <a:close/>
                  <a:moveTo>
                    <a:pt x="7777" y="18231"/>
                  </a:moveTo>
                  <a:cubicBezTo>
                    <a:pt x="7718" y="18243"/>
                    <a:pt x="7655" y="18255"/>
                    <a:pt x="7596" y="18264"/>
                  </a:cubicBezTo>
                  <a:lnTo>
                    <a:pt x="7608" y="18323"/>
                  </a:lnTo>
                  <a:lnTo>
                    <a:pt x="7789" y="18290"/>
                  </a:lnTo>
                  <a:lnTo>
                    <a:pt x="7777" y="18231"/>
                  </a:lnTo>
                  <a:close/>
                  <a:moveTo>
                    <a:pt x="9161" y="18204"/>
                  </a:moveTo>
                  <a:lnTo>
                    <a:pt x="9138" y="18261"/>
                  </a:lnTo>
                  <a:cubicBezTo>
                    <a:pt x="9194" y="18284"/>
                    <a:pt x="9250" y="18305"/>
                    <a:pt x="9307" y="18329"/>
                  </a:cubicBezTo>
                  <a:lnTo>
                    <a:pt x="9330" y="18273"/>
                  </a:lnTo>
                  <a:cubicBezTo>
                    <a:pt x="9274" y="18249"/>
                    <a:pt x="9218" y="18228"/>
                    <a:pt x="9161" y="18204"/>
                  </a:cubicBezTo>
                  <a:close/>
                  <a:moveTo>
                    <a:pt x="7418" y="18302"/>
                  </a:moveTo>
                  <a:cubicBezTo>
                    <a:pt x="7359" y="18314"/>
                    <a:pt x="7299" y="18326"/>
                    <a:pt x="7240" y="18338"/>
                  </a:cubicBezTo>
                  <a:lnTo>
                    <a:pt x="7252" y="18397"/>
                  </a:lnTo>
                  <a:cubicBezTo>
                    <a:pt x="7311" y="18385"/>
                    <a:pt x="7371" y="18370"/>
                    <a:pt x="7430" y="18361"/>
                  </a:cubicBezTo>
                  <a:lnTo>
                    <a:pt x="7418" y="18302"/>
                  </a:lnTo>
                  <a:close/>
                  <a:moveTo>
                    <a:pt x="15020" y="18216"/>
                  </a:moveTo>
                  <a:lnTo>
                    <a:pt x="14972" y="18252"/>
                  </a:lnTo>
                  <a:cubicBezTo>
                    <a:pt x="15008" y="18299"/>
                    <a:pt x="15047" y="18347"/>
                    <a:pt x="15079" y="18397"/>
                  </a:cubicBezTo>
                  <a:lnTo>
                    <a:pt x="15133" y="18364"/>
                  </a:lnTo>
                  <a:cubicBezTo>
                    <a:pt x="15094" y="18311"/>
                    <a:pt x="15058" y="18264"/>
                    <a:pt x="15020" y="18216"/>
                  </a:cubicBezTo>
                  <a:close/>
                  <a:moveTo>
                    <a:pt x="9499" y="18341"/>
                  </a:moveTo>
                  <a:lnTo>
                    <a:pt x="9473" y="18397"/>
                  </a:lnTo>
                  <a:cubicBezTo>
                    <a:pt x="9529" y="18421"/>
                    <a:pt x="9585" y="18447"/>
                    <a:pt x="9639" y="18471"/>
                  </a:cubicBezTo>
                  <a:lnTo>
                    <a:pt x="9665" y="18415"/>
                  </a:lnTo>
                  <a:cubicBezTo>
                    <a:pt x="9609" y="18391"/>
                    <a:pt x="9556" y="18367"/>
                    <a:pt x="9499" y="18341"/>
                  </a:cubicBezTo>
                  <a:close/>
                  <a:moveTo>
                    <a:pt x="7062" y="18379"/>
                  </a:moveTo>
                  <a:lnTo>
                    <a:pt x="6884" y="18424"/>
                  </a:lnTo>
                  <a:lnTo>
                    <a:pt x="6899" y="18483"/>
                  </a:lnTo>
                  <a:cubicBezTo>
                    <a:pt x="6959" y="18468"/>
                    <a:pt x="7015" y="18453"/>
                    <a:pt x="7077" y="18439"/>
                  </a:cubicBezTo>
                  <a:lnTo>
                    <a:pt x="7062" y="18379"/>
                  </a:lnTo>
                  <a:close/>
                  <a:moveTo>
                    <a:pt x="6709" y="18471"/>
                  </a:moveTo>
                  <a:cubicBezTo>
                    <a:pt x="6650" y="18489"/>
                    <a:pt x="6591" y="18504"/>
                    <a:pt x="6532" y="18522"/>
                  </a:cubicBezTo>
                  <a:lnTo>
                    <a:pt x="6549" y="18581"/>
                  </a:lnTo>
                  <a:lnTo>
                    <a:pt x="6549" y="18578"/>
                  </a:lnTo>
                  <a:cubicBezTo>
                    <a:pt x="6606" y="18563"/>
                    <a:pt x="6665" y="18545"/>
                    <a:pt x="6724" y="18530"/>
                  </a:cubicBezTo>
                  <a:lnTo>
                    <a:pt x="6709" y="18471"/>
                  </a:lnTo>
                  <a:close/>
                  <a:moveTo>
                    <a:pt x="9828" y="18495"/>
                  </a:moveTo>
                  <a:lnTo>
                    <a:pt x="9802" y="18548"/>
                  </a:lnTo>
                  <a:cubicBezTo>
                    <a:pt x="9858" y="18578"/>
                    <a:pt x="9911" y="18605"/>
                    <a:pt x="9965" y="18631"/>
                  </a:cubicBezTo>
                  <a:lnTo>
                    <a:pt x="9992" y="18578"/>
                  </a:lnTo>
                  <a:cubicBezTo>
                    <a:pt x="9938" y="18551"/>
                    <a:pt x="9885" y="18522"/>
                    <a:pt x="9828" y="18495"/>
                  </a:cubicBezTo>
                  <a:close/>
                  <a:moveTo>
                    <a:pt x="26058" y="18477"/>
                  </a:moveTo>
                  <a:lnTo>
                    <a:pt x="25996" y="18483"/>
                  </a:lnTo>
                  <a:cubicBezTo>
                    <a:pt x="26002" y="18542"/>
                    <a:pt x="26008" y="18602"/>
                    <a:pt x="26010" y="18664"/>
                  </a:cubicBezTo>
                  <a:lnTo>
                    <a:pt x="26073" y="18658"/>
                  </a:lnTo>
                  <a:cubicBezTo>
                    <a:pt x="26067" y="18599"/>
                    <a:pt x="26064" y="18536"/>
                    <a:pt x="26058" y="18477"/>
                  </a:cubicBezTo>
                  <a:close/>
                  <a:moveTo>
                    <a:pt x="6360" y="18575"/>
                  </a:moveTo>
                  <a:cubicBezTo>
                    <a:pt x="6300" y="18593"/>
                    <a:pt x="6241" y="18610"/>
                    <a:pt x="6185" y="18631"/>
                  </a:cubicBezTo>
                  <a:lnTo>
                    <a:pt x="6205" y="18688"/>
                  </a:lnTo>
                  <a:cubicBezTo>
                    <a:pt x="6259" y="18670"/>
                    <a:pt x="6318" y="18649"/>
                    <a:pt x="6377" y="18631"/>
                  </a:cubicBezTo>
                  <a:lnTo>
                    <a:pt x="6360" y="18575"/>
                  </a:lnTo>
                  <a:close/>
                  <a:moveTo>
                    <a:pt x="15233" y="18513"/>
                  </a:moveTo>
                  <a:lnTo>
                    <a:pt x="15183" y="18545"/>
                  </a:lnTo>
                  <a:cubicBezTo>
                    <a:pt x="15216" y="18596"/>
                    <a:pt x="15245" y="18646"/>
                    <a:pt x="15278" y="18699"/>
                  </a:cubicBezTo>
                  <a:lnTo>
                    <a:pt x="15328" y="18667"/>
                  </a:lnTo>
                  <a:cubicBezTo>
                    <a:pt x="15299" y="18616"/>
                    <a:pt x="15266" y="18563"/>
                    <a:pt x="15233" y="18513"/>
                  </a:cubicBezTo>
                  <a:close/>
                  <a:moveTo>
                    <a:pt x="6013" y="18691"/>
                  </a:moveTo>
                  <a:cubicBezTo>
                    <a:pt x="5956" y="18711"/>
                    <a:pt x="5897" y="18732"/>
                    <a:pt x="5841" y="18753"/>
                  </a:cubicBezTo>
                  <a:lnTo>
                    <a:pt x="5862" y="18809"/>
                  </a:lnTo>
                  <a:cubicBezTo>
                    <a:pt x="5918" y="18788"/>
                    <a:pt x="5974" y="18768"/>
                    <a:pt x="6033" y="18747"/>
                  </a:cubicBezTo>
                  <a:lnTo>
                    <a:pt x="6013" y="18691"/>
                  </a:lnTo>
                  <a:close/>
                  <a:moveTo>
                    <a:pt x="10152" y="18664"/>
                  </a:moveTo>
                  <a:lnTo>
                    <a:pt x="10122" y="18717"/>
                  </a:lnTo>
                  <a:cubicBezTo>
                    <a:pt x="10175" y="18750"/>
                    <a:pt x="10229" y="18779"/>
                    <a:pt x="10279" y="18809"/>
                  </a:cubicBezTo>
                  <a:lnTo>
                    <a:pt x="10312" y="18759"/>
                  </a:lnTo>
                  <a:cubicBezTo>
                    <a:pt x="10258" y="18726"/>
                    <a:pt x="10205" y="18696"/>
                    <a:pt x="10152" y="18664"/>
                  </a:cubicBezTo>
                  <a:close/>
                  <a:moveTo>
                    <a:pt x="5672" y="18821"/>
                  </a:moveTo>
                  <a:cubicBezTo>
                    <a:pt x="5612" y="18842"/>
                    <a:pt x="5559" y="18865"/>
                    <a:pt x="5503" y="18889"/>
                  </a:cubicBezTo>
                  <a:lnTo>
                    <a:pt x="5526" y="18944"/>
                  </a:lnTo>
                  <a:lnTo>
                    <a:pt x="5526" y="18944"/>
                  </a:lnTo>
                  <a:cubicBezTo>
                    <a:pt x="5582" y="18921"/>
                    <a:pt x="5637" y="18898"/>
                    <a:pt x="5693" y="18877"/>
                  </a:cubicBezTo>
                  <a:lnTo>
                    <a:pt x="5672" y="18821"/>
                  </a:lnTo>
                  <a:close/>
                  <a:moveTo>
                    <a:pt x="5526" y="18944"/>
                  </a:moveTo>
                  <a:lnTo>
                    <a:pt x="5526" y="18944"/>
                  </a:lnTo>
                  <a:cubicBezTo>
                    <a:pt x="5525" y="18945"/>
                    <a:pt x="5524" y="18945"/>
                    <a:pt x="5524" y="18946"/>
                  </a:cubicBezTo>
                  <a:lnTo>
                    <a:pt x="5527" y="18946"/>
                  </a:lnTo>
                  <a:lnTo>
                    <a:pt x="5526" y="18944"/>
                  </a:lnTo>
                  <a:close/>
                  <a:moveTo>
                    <a:pt x="10466" y="18854"/>
                  </a:moveTo>
                  <a:lnTo>
                    <a:pt x="10433" y="18904"/>
                  </a:lnTo>
                  <a:cubicBezTo>
                    <a:pt x="10487" y="18937"/>
                    <a:pt x="10537" y="18972"/>
                    <a:pt x="10587" y="19005"/>
                  </a:cubicBezTo>
                  <a:lnTo>
                    <a:pt x="10620" y="18954"/>
                  </a:lnTo>
                  <a:cubicBezTo>
                    <a:pt x="10570" y="18919"/>
                    <a:pt x="10519" y="18886"/>
                    <a:pt x="10466" y="18854"/>
                  </a:cubicBezTo>
                  <a:close/>
                  <a:moveTo>
                    <a:pt x="15420" y="18827"/>
                  </a:moveTo>
                  <a:lnTo>
                    <a:pt x="15367" y="18857"/>
                  </a:lnTo>
                  <a:cubicBezTo>
                    <a:pt x="15393" y="18907"/>
                    <a:pt x="15420" y="18960"/>
                    <a:pt x="15447" y="19017"/>
                  </a:cubicBezTo>
                  <a:lnTo>
                    <a:pt x="15503" y="18990"/>
                  </a:lnTo>
                  <a:cubicBezTo>
                    <a:pt x="15476" y="18934"/>
                    <a:pt x="15447" y="18880"/>
                    <a:pt x="15420" y="18827"/>
                  </a:cubicBezTo>
                  <a:close/>
                  <a:moveTo>
                    <a:pt x="26082" y="18842"/>
                  </a:moveTo>
                  <a:lnTo>
                    <a:pt x="26019" y="18845"/>
                  </a:lnTo>
                  <a:cubicBezTo>
                    <a:pt x="26022" y="18904"/>
                    <a:pt x="26025" y="18963"/>
                    <a:pt x="26025" y="19026"/>
                  </a:cubicBezTo>
                  <a:lnTo>
                    <a:pt x="26088" y="19023"/>
                  </a:lnTo>
                  <a:cubicBezTo>
                    <a:pt x="26085" y="18963"/>
                    <a:pt x="26085" y="18901"/>
                    <a:pt x="26082" y="18842"/>
                  </a:cubicBezTo>
                  <a:close/>
                  <a:moveTo>
                    <a:pt x="5334" y="18963"/>
                  </a:moveTo>
                  <a:cubicBezTo>
                    <a:pt x="5280" y="18987"/>
                    <a:pt x="5224" y="19014"/>
                    <a:pt x="5168" y="19040"/>
                  </a:cubicBezTo>
                  <a:lnTo>
                    <a:pt x="5194" y="19094"/>
                  </a:lnTo>
                  <a:cubicBezTo>
                    <a:pt x="5248" y="19067"/>
                    <a:pt x="5304" y="19040"/>
                    <a:pt x="5360" y="19017"/>
                  </a:cubicBezTo>
                  <a:lnTo>
                    <a:pt x="5334" y="18963"/>
                  </a:lnTo>
                  <a:close/>
                  <a:moveTo>
                    <a:pt x="10771" y="19058"/>
                  </a:moveTo>
                  <a:lnTo>
                    <a:pt x="10736" y="19109"/>
                  </a:lnTo>
                  <a:cubicBezTo>
                    <a:pt x="10783" y="19144"/>
                    <a:pt x="10834" y="19180"/>
                    <a:pt x="10881" y="19215"/>
                  </a:cubicBezTo>
                  <a:lnTo>
                    <a:pt x="10920" y="19168"/>
                  </a:lnTo>
                  <a:cubicBezTo>
                    <a:pt x="10872" y="19132"/>
                    <a:pt x="10822" y="19097"/>
                    <a:pt x="10771" y="19058"/>
                  </a:cubicBezTo>
                  <a:close/>
                  <a:moveTo>
                    <a:pt x="5005" y="19120"/>
                  </a:moveTo>
                  <a:cubicBezTo>
                    <a:pt x="4951" y="19147"/>
                    <a:pt x="4895" y="19177"/>
                    <a:pt x="4845" y="19203"/>
                  </a:cubicBezTo>
                  <a:lnTo>
                    <a:pt x="4871" y="19257"/>
                  </a:lnTo>
                  <a:cubicBezTo>
                    <a:pt x="4922" y="19230"/>
                    <a:pt x="4978" y="19203"/>
                    <a:pt x="5031" y="19174"/>
                  </a:cubicBezTo>
                  <a:lnTo>
                    <a:pt x="5005" y="19120"/>
                  </a:lnTo>
                  <a:close/>
                  <a:moveTo>
                    <a:pt x="15577" y="19156"/>
                  </a:moveTo>
                  <a:lnTo>
                    <a:pt x="15524" y="19180"/>
                  </a:lnTo>
                  <a:cubicBezTo>
                    <a:pt x="15548" y="19236"/>
                    <a:pt x="15571" y="19292"/>
                    <a:pt x="15592" y="19349"/>
                  </a:cubicBezTo>
                  <a:lnTo>
                    <a:pt x="15648" y="19325"/>
                  </a:lnTo>
                  <a:cubicBezTo>
                    <a:pt x="15628" y="19269"/>
                    <a:pt x="15604" y="19212"/>
                    <a:pt x="15577" y="19156"/>
                  </a:cubicBezTo>
                  <a:close/>
                  <a:moveTo>
                    <a:pt x="4684" y="19292"/>
                  </a:moveTo>
                  <a:cubicBezTo>
                    <a:pt x="4628" y="19322"/>
                    <a:pt x="4578" y="19352"/>
                    <a:pt x="4524" y="19384"/>
                  </a:cubicBezTo>
                  <a:lnTo>
                    <a:pt x="4556" y="19436"/>
                  </a:lnTo>
                  <a:lnTo>
                    <a:pt x="4556" y="19436"/>
                  </a:lnTo>
                  <a:cubicBezTo>
                    <a:pt x="4609" y="19404"/>
                    <a:pt x="4659" y="19375"/>
                    <a:pt x="4714" y="19346"/>
                  </a:cubicBezTo>
                  <a:lnTo>
                    <a:pt x="4684" y="19292"/>
                  </a:lnTo>
                  <a:close/>
                  <a:moveTo>
                    <a:pt x="4556" y="19436"/>
                  </a:moveTo>
                  <a:cubicBezTo>
                    <a:pt x="4555" y="19437"/>
                    <a:pt x="4555" y="19437"/>
                    <a:pt x="4554" y="19438"/>
                  </a:cubicBezTo>
                  <a:lnTo>
                    <a:pt x="4557" y="19438"/>
                  </a:lnTo>
                  <a:lnTo>
                    <a:pt x="4556" y="19436"/>
                  </a:lnTo>
                  <a:close/>
                  <a:moveTo>
                    <a:pt x="11062" y="19281"/>
                  </a:moveTo>
                  <a:lnTo>
                    <a:pt x="11023" y="19328"/>
                  </a:lnTo>
                  <a:cubicBezTo>
                    <a:pt x="11071" y="19367"/>
                    <a:pt x="11118" y="19405"/>
                    <a:pt x="11163" y="19444"/>
                  </a:cubicBezTo>
                  <a:lnTo>
                    <a:pt x="11201" y="19396"/>
                  </a:lnTo>
                  <a:cubicBezTo>
                    <a:pt x="11154" y="19358"/>
                    <a:pt x="11109" y="19319"/>
                    <a:pt x="11062" y="19281"/>
                  </a:cubicBezTo>
                  <a:close/>
                  <a:moveTo>
                    <a:pt x="4370" y="19479"/>
                  </a:moveTo>
                  <a:cubicBezTo>
                    <a:pt x="4317" y="19512"/>
                    <a:pt x="4266" y="19547"/>
                    <a:pt x="4216" y="19580"/>
                  </a:cubicBezTo>
                  <a:lnTo>
                    <a:pt x="4249" y="19630"/>
                  </a:lnTo>
                  <a:cubicBezTo>
                    <a:pt x="4296" y="19598"/>
                    <a:pt x="4349" y="19565"/>
                    <a:pt x="4403" y="19533"/>
                  </a:cubicBezTo>
                  <a:lnTo>
                    <a:pt x="4370" y="19479"/>
                  </a:lnTo>
                  <a:close/>
                  <a:moveTo>
                    <a:pt x="11341" y="19518"/>
                  </a:moveTo>
                  <a:lnTo>
                    <a:pt x="11299" y="19565"/>
                  </a:lnTo>
                  <a:cubicBezTo>
                    <a:pt x="11343" y="19604"/>
                    <a:pt x="11388" y="19645"/>
                    <a:pt x="11432" y="19687"/>
                  </a:cubicBezTo>
                  <a:lnTo>
                    <a:pt x="11474" y="19642"/>
                  </a:lnTo>
                  <a:cubicBezTo>
                    <a:pt x="11429" y="19601"/>
                    <a:pt x="11385" y="19559"/>
                    <a:pt x="11341" y="19518"/>
                  </a:cubicBezTo>
                  <a:close/>
                  <a:moveTo>
                    <a:pt x="15714" y="19497"/>
                  </a:moveTo>
                  <a:lnTo>
                    <a:pt x="15654" y="19518"/>
                  </a:lnTo>
                  <a:cubicBezTo>
                    <a:pt x="15675" y="19574"/>
                    <a:pt x="15696" y="19630"/>
                    <a:pt x="15714" y="19690"/>
                  </a:cubicBezTo>
                  <a:lnTo>
                    <a:pt x="15770" y="19672"/>
                  </a:lnTo>
                  <a:cubicBezTo>
                    <a:pt x="15752" y="19613"/>
                    <a:pt x="15731" y="19553"/>
                    <a:pt x="15714" y="19497"/>
                  </a:cubicBezTo>
                  <a:close/>
                  <a:moveTo>
                    <a:pt x="4065" y="19684"/>
                  </a:moveTo>
                  <a:cubicBezTo>
                    <a:pt x="4014" y="19719"/>
                    <a:pt x="3964" y="19755"/>
                    <a:pt x="3917" y="19790"/>
                  </a:cubicBezTo>
                  <a:lnTo>
                    <a:pt x="3952" y="19841"/>
                  </a:lnTo>
                  <a:cubicBezTo>
                    <a:pt x="4000" y="19805"/>
                    <a:pt x="4050" y="19770"/>
                    <a:pt x="4100" y="19734"/>
                  </a:cubicBezTo>
                  <a:lnTo>
                    <a:pt x="4065" y="19684"/>
                  </a:lnTo>
                  <a:close/>
                  <a:moveTo>
                    <a:pt x="11601" y="19773"/>
                  </a:moveTo>
                  <a:lnTo>
                    <a:pt x="11560" y="19814"/>
                  </a:lnTo>
                  <a:cubicBezTo>
                    <a:pt x="11601" y="19859"/>
                    <a:pt x="11643" y="19900"/>
                    <a:pt x="11684" y="19945"/>
                  </a:cubicBezTo>
                  <a:lnTo>
                    <a:pt x="11729" y="19903"/>
                  </a:lnTo>
                  <a:cubicBezTo>
                    <a:pt x="11687" y="19859"/>
                    <a:pt x="11646" y="19814"/>
                    <a:pt x="11601" y="19773"/>
                  </a:cubicBezTo>
                  <a:close/>
                  <a:moveTo>
                    <a:pt x="15823" y="19847"/>
                  </a:moveTo>
                  <a:lnTo>
                    <a:pt x="15764" y="19862"/>
                  </a:lnTo>
                  <a:cubicBezTo>
                    <a:pt x="15782" y="19921"/>
                    <a:pt x="15797" y="19977"/>
                    <a:pt x="15811" y="20037"/>
                  </a:cubicBezTo>
                  <a:lnTo>
                    <a:pt x="15871" y="20022"/>
                  </a:lnTo>
                  <a:cubicBezTo>
                    <a:pt x="15856" y="19962"/>
                    <a:pt x="15838" y="19903"/>
                    <a:pt x="15823" y="19847"/>
                  </a:cubicBezTo>
                  <a:close/>
                  <a:moveTo>
                    <a:pt x="3771" y="19903"/>
                  </a:moveTo>
                  <a:cubicBezTo>
                    <a:pt x="3724" y="19942"/>
                    <a:pt x="3676" y="19980"/>
                    <a:pt x="3629" y="20019"/>
                  </a:cubicBezTo>
                  <a:lnTo>
                    <a:pt x="3668" y="20066"/>
                  </a:lnTo>
                  <a:cubicBezTo>
                    <a:pt x="3712" y="20025"/>
                    <a:pt x="3759" y="19989"/>
                    <a:pt x="3807" y="19951"/>
                  </a:cubicBezTo>
                  <a:lnTo>
                    <a:pt x="3771" y="19903"/>
                  </a:lnTo>
                  <a:close/>
                  <a:moveTo>
                    <a:pt x="18640" y="20123"/>
                  </a:moveTo>
                  <a:cubicBezTo>
                    <a:pt x="18578" y="20126"/>
                    <a:pt x="18518" y="20126"/>
                    <a:pt x="18456" y="20126"/>
                  </a:cubicBezTo>
                  <a:lnTo>
                    <a:pt x="18456" y="20188"/>
                  </a:lnTo>
                  <a:lnTo>
                    <a:pt x="18459" y="20188"/>
                  </a:lnTo>
                  <a:cubicBezTo>
                    <a:pt x="18518" y="20188"/>
                    <a:pt x="18578" y="20185"/>
                    <a:pt x="18640" y="20185"/>
                  </a:cubicBezTo>
                  <a:lnTo>
                    <a:pt x="18640" y="20123"/>
                  </a:lnTo>
                  <a:close/>
                  <a:moveTo>
                    <a:pt x="18821" y="20126"/>
                  </a:moveTo>
                  <a:lnTo>
                    <a:pt x="18821" y="20185"/>
                  </a:lnTo>
                  <a:cubicBezTo>
                    <a:pt x="18880" y="20185"/>
                    <a:pt x="18939" y="20188"/>
                    <a:pt x="19002" y="20188"/>
                  </a:cubicBezTo>
                  <a:lnTo>
                    <a:pt x="19002" y="20128"/>
                  </a:lnTo>
                  <a:cubicBezTo>
                    <a:pt x="18942" y="20126"/>
                    <a:pt x="18880" y="20126"/>
                    <a:pt x="18821" y="20126"/>
                  </a:cubicBezTo>
                  <a:close/>
                  <a:moveTo>
                    <a:pt x="18272" y="20131"/>
                  </a:moveTo>
                  <a:cubicBezTo>
                    <a:pt x="18213" y="20134"/>
                    <a:pt x="18151" y="20137"/>
                    <a:pt x="18091" y="20140"/>
                  </a:cubicBezTo>
                  <a:lnTo>
                    <a:pt x="18094" y="20200"/>
                  </a:lnTo>
                  <a:lnTo>
                    <a:pt x="18094" y="20203"/>
                  </a:lnTo>
                  <a:cubicBezTo>
                    <a:pt x="18157" y="20200"/>
                    <a:pt x="18216" y="20197"/>
                    <a:pt x="18275" y="20191"/>
                  </a:cubicBezTo>
                  <a:lnTo>
                    <a:pt x="18272" y="20131"/>
                  </a:lnTo>
                  <a:close/>
                  <a:moveTo>
                    <a:pt x="19185" y="20134"/>
                  </a:moveTo>
                  <a:lnTo>
                    <a:pt x="19182" y="20197"/>
                  </a:lnTo>
                  <a:cubicBezTo>
                    <a:pt x="19242" y="20200"/>
                    <a:pt x="19304" y="20203"/>
                    <a:pt x="19363" y="20206"/>
                  </a:cubicBezTo>
                  <a:lnTo>
                    <a:pt x="19366" y="20143"/>
                  </a:lnTo>
                  <a:cubicBezTo>
                    <a:pt x="19307" y="20140"/>
                    <a:pt x="19245" y="20137"/>
                    <a:pt x="19185" y="20134"/>
                  </a:cubicBezTo>
                  <a:close/>
                  <a:moveTo>
                    <a:pt x="11850" y="20040"/>
                  </a:moveTo>
                  <a:lnTo>
                    <a:pt x="11806" y="20081"/>
                  </a:lnTo>
                  <a:cubicBezTo>
                    <a:pt x="11845" y="20126"/>
                    <a:pt x="11883" y="20170"/>
                    <a:pt x="11922" y="20217"/>
                  </a:cubicBezTo>
                  <a:lnTo>
                    <a:pt x="11969" y="20179"/>
                  </a:lnTo>
                  <a:cubicBezTo>
                    <a:pt x="11931" y="20131"/>
                    <a:pt x="11892" y="20084"/>
                    <a:pt x="11850" y="20040"/>
                  </a:cubicBezTo>
                  <a:close/>
                  <a:moveTo>
                    <a:pt x="17908" y="20152"/>
                  </a:moveTo>
                  <a:cubicBezTo>
                    <a:pt x="17848" y="20158"/>
                    <a:pt x="17786" y="20161"/>
                    <a:pt x="17727" y="20167"/>
                  </a:cubicBezTo>
                  <a:lnTo>
                    <a:pt x="17733" y="20229"/>
                  </a:lnTo>
                  <a:cubicBezTo>
                    <a:pt x="17795" y="20223"/>
                    <a:pt x="17854" y="20217"/>
                    <a:pt x="17914" y="20211"/>
                  </a:cubicBezTo>
                  <a:lnTo>
                    <a:pt x="17908" y="20152"/>
                  </a:lnTo>
                  <a:close/>
                  <a:moveTo>
                    <a:pt x="19550" y="20158"/>
                  </a:moveTo>
                  <a:lnTo>
                    <a:pt x="19544" y="20217"/>
                  </a:lnTo>
                  <a:cubicBezTo>
                    <a:pt x="19604" y="20223"/>
                    <a:pt x="19666" y="20229"/>
                    <a:pt x="19725" y="20232"/>
                  </a:cubicBezTo>
                  <a:lnTo>
                    <a:pt x="19731" y="20173"/>
                  </a:lnTo>
                  <a:lnTo>
                    <a:pt x="19550" y="20158"/>
                  </a:lnTo>
                  <a:close/>
                  <a:moveTo>
                    <a:pt x="17546" y="20188"/>
                  </a:moveTo>
                  <a:cubicBezTo>
                    <a:pt x="17484" y="20194"/>
                    <a:pt x="17424" y="20203"/>
                    <a:pt x="17365" y="20211"/>
                  </a:cubicBezTo>
                  <a:lnTo>
                    <a:pt x="17371" y="20271"/>
                  </a:lnTo>
                  <a:lnTo>
                    <a:pt x="17374" y="20271"/>
                  </a:lnTo>
                  <a:cubicBezTo>
                    <a:pt x="17433" y="20262"/>
                    <a:pt x="17493" y="20256"/>
                    <a:pt x="17552" y="20247"/>
                  </a:cubicBezTo>
                  <a:lnTo>
                    <a:pt x="17546" y="20188"/>
                  </a:lnTo>
                  <a:close/>
                  <a:moveTo>
                    <a:pt x="19912" y="20194"/>
                  </a:moveTo>
                  <a:lnTo>
                    <a:pt x="19906" y="20253"/>
                  </a:lnTo>
                  <a:cubicBezTo>
                    <a:pt x="19965" y="20259"/>
                    <a:pt x="20025" y="20268"/>
                    <a:pt x="20087" y="20274"/>
                  </a:cubicBezTo>
                  <a:lnTo>
                    <a:pt x="20093" y="20214"/>
                  </a:lnTo>
                  <a:cubicBezTo>
                    <a:pt x="20033" y="20209"/>
                    <a:pt x="19974" y="20200"/>
                    <a:pt x="19912" y="20194"/>
                  </a:cubicBezTo>
                  <a:close/>
                  <a:moveTo>
                    <a:pt x="3490" y="20137"/>
                  </a:moveTo>
                  <a:cubicBezTo>
                    <a:pt x="3445" y="20176"/>
                    <a:pt x="3401" y="20217"/>
                    <a:pt x="3356" y="20259"/>
                  </a:cubicBezTo>
                  <a:lnTo>
                    <a:pt x="3396" y="20302"/>
                  </a:lnTo>
                  <a:lnTo>
                    <a:pt x="3396" y="20302"/>
                  </a:lnTo>
                  <a:cubicBezTo>
                    <a:pt x="3440" y="20261"/>
                    <a:pt x="3484" y="20223"/>
                    <a:pt x="3531" y="20182"/>
                  </a:cubicBezTo>
                  <a:lnTo>
                    <a:pt x="3490" y="20137"/>
                  </a:lnTo>
                  <a:close/>
                  <a:moveTo>
                    <a:pt x="3396" y="20302"/>
                  </a:moveTo>
                  <a:cubicBezTo>
                    <a:pt x="3396" y="20302"/>
                    <a:pt x="3395" y="20303"/>
                    <a:pt x="3395" y="20303"/>
                  </a:cubicBezTo>
                  <a:lnTo>
                    <a:pt x="3398" y="20303"/>
                  </a:lnTo>
                  <a:lnTo>
                    <a:pt x="3396" y="20302"/>
                  </a:lnTo>
                  <a:close/>
                  <a:moveTo>
                    <a:pt x="17184" y="20235"/>
                  </a:moveTo>
                  <a:cubicBezTo>
                    <a:pt x="17122" y="20247"/>
                    <a:pt x="17063" y="20256"/>
                    <a:pt x="17003" y="20268"/>
                  </a:cubicBezTo>
                  <a:lnTo>
                    <a:pt x="17012" y="20327"/>
                  </a:lnTo>
                  <a:lnTo>
                    <a:pt x="17015" y="20327"/>
                  </a:lnTo>
                  <a:cubicBezTo>
                    <a:pt x="17075" y="20315"/>
                    <a:pt x="17134" y="20306"/>
                    <a:pt x="17193" y="20297"/>
                  </a:cubicBezTo>
                  <a:lnTo>
                    <a:pt x="17184" y="20235"/>
                  </a:lnTo>
                  <a:close/>
                  <a:moveTo>
                    <a:pt x="20274" y="20238"/>
                  </a:moveTo>
                  <a:lnTo>
                    <a:pt x="20265" y="20297"/>
                  </a:lnTo>
                  <a:cubicBezTo>
                    <a:pt x="20327" y="20306"/>
                    <a:pt x="20386" y="20315"/>
                    <a:pt x="20446" y="20327"/>
                  </a:cubicBezTo>
                  <a:lnTo>
                    <a:pt x="20454" y="20265"/>
                  </a:lnTo>
                  <a:cubicBezTo>
                    <a:pt x="20395" y="20256"/>
                    <a:pt x="20333" y="20247"/>
                    <a:pt x="20274" y="20238"/>
                  </a:cubicBezTo>
                  <a:close/>
                  <a:moveTo>
                    <a:pt x="20635" y="20297"/>
                  </a:moveTo>
                  <a:lnTo>
                    <a:pt x="20623" y="20357"/>
                  </a:lnTo>
                  <a:cubicBezTo>
                    <a:pt x="20683" y="20366"/>
                    <a:pt x="20742" y="20378"/>
                    <a:pt x="20801" y="20389"/>
                  </a:cubicBezTo>
                  <a:lnTo>
                    <a:pt x="20813" y="20330"/>
                  </a:lnTo>
                  <a:cubicBezTo>
                    <a:pt x="20754" y="20318"/>
                    <a:pt x="20695" y="20306"/>
                    <a:pt x="20635" y="20297"/>
                  </a:cubicBezTo>
                  <a:close/>
                  <a:moveTo>
                    <a:pt x="15909" y="20200"/>
                  </a:moveTo>
                  <a:lnTo>
                    <a:pt x="15850" y="20214"/>
                  </a:lnTo>
                  <a:cubicBezTo>
                    <a:pt x="15865" y="20274"/>
                    <a:pt x="15877" y="20333"/>
                    <a:pt x="15889" y="20392"/>
                  </a:cubicBezTo>
                  <a:lnTo>
                    <a:pt x="15948" y="20380"/>
                  </a:lnTo>
                  <a:cubicBezTo>
                    <a:pt x="15936" y="20321"/>
                    <a:pt x="15924" y="20259"/>
                    <a:pt x="15909" y="20200"/>
                  </a:cubicBezTo>
                  <a:close/>
                  <a:moveTo>
                    <a:pt x="16822" y="20300"/>
                  </a:moveTo>
                  <a:cubicBezTo>
                    <a:pt x="16763" y="20312"/>
                    <a:pt x="16704" y="20324"/>
                    <a:pt x="16645" y="20339"/>
                  </a:cubicBezTo>
                  <a:lnTo>
                    <a:pt x="16659" y="20398"/>
                  </a:lnTo>
                  <a:cubicBezTo>
                    <a:pt x="16719" y="20383"/>
                    <a:pt x="16778" y="20372"/>
                    <a:pt x="16834" y="20360"/>
                  </a:cubicBezTo>
                  <a:lnTo>
                    <a:pt x="16822" y="20300"/>
                  </a:lnTo>
                  <a:close/>
                  <a:moveTo>
                    <a:pt x="20994" y="20366"/>
                  </a:moveTo>
                  <a:lnTo>
                    <a:pt x="20979" y="20425"/>
                  </a:lnTo>
                  <a:cubicBezTo>
                    <a:pt x="21038" y="20437"/>
                    <a:pt x="21098" y="20452"/>
                    <a:pt x="21157" y="20463"/>
                  </a:cubicBezTo>
                  <a:lnTo>
                    <a:pt x="21172" y="20401"/>
                  </a:lnTo>
                  <a:cubicBezTo>
                    <a:pt x="21113" y="20392"/>
                    <a:pt x="21053" y="20378"/>
                    <a:pt x="20994" y="20366"/>
                  </a:cubicBezTo>
                  <a:close/>
                  <a:moveTo>
                    <a:pt x="16467" y="20380"/>
                  </a:moveTo>
                  <a:cubicBezTo>
                    <a:pt x="16407" y="20395"/>
                    <a:pt x="16348" y="20410"/>
                    <a:pt x="16292" y="20428"/>
                  </a:cubicBezTo>
                  <a:lnTo>
                    <a:pt x="16307" y="20487"/>
                  </a:lnTo>
                  <a:cubicBezTo>
                    <a:pt x="16366" y="20469"/>
                    <a:pt x="16422" y="20455"/>
                    <a:pt x="16482" y="20440"/>
                  </a:cubicBezTo>
                  <a:lnTo>
                    <a:pt x="16467" y="20380"/>
                  </a:lnTo>
                  <a:close/>
                  <a:moveTo>
                    <a:pt x="12085" y="20321"/>
                  </a:moveTo>
                  <a:lnTo>
                    <a:pt x="12034" y="20357"/>
                  </a:lnTo>
                  <a:cubicBezTo>
                    <a:pt x="12073" y="20404"/>
                    <a:pt x="12108" y="20455"/>
                    <a:pt x="12144" y="20502"/>
                  </a:cubicBezTo>
                  <a:lnTo>
                    <a:pt x="12194" y="20466"/>
                  </a:lnTo>
                  <a:cubicBezTo>
                    <a:pt x="12159" y="20416"/>
                    <a:pt x="12120" y="20369"/>
                    <a:pt x="12085" y="20321"/>
                  </a:cubicBezTo>
                  <a:close/>
                  <a:moveTo>
                    <a:pt x="15224" y="20469"/>
                  </a:moveTo>
                  <a:cubicBezTo>
                    <a:pt x="15162" y="20472"/>
                    <a:pt x="15100" y="20475"/>
                    <a:pt x="15041" y="20478"/>
                  </a:cubicBezTo>
                  <a:lnTo>
                    <a:pt x="15047" y="20541"/>
                  </a:lnTo>
                  <a:cubicBezTo>
                    <a:pt x="15106" y="20538"/>
                    <a:pt x="15165" y="20532"/>
                    <a:pt x="15224" y="20532"/>
                  </a:cubicBezTo>
                  <a:lnTo>
                    <a:pt x="15224" y="20469"/>
                  </a:lnTo>
                  <a:close/>
                  <a:moveTo>
                    <a:pt x="15408" y="20472"/>
                  </a:moveTo>
                  <a:lnTo>
                    <a:pt x="15405" y="20532"/>
                  </a:lnTo>
                  <a:cubicBezTo>
                    <a:pt x="15465" y="20535"/>
                    <a:pt x="15524" y="20538"/>
                    <a:pt x="15586" y="20544"/>
                  </a:cubicBezTo>
                  <a:lnTo>
                    <a:pt x="15592" y="20484"/>
                  </a:lnTo>
                  <a:cubicBezTo>
                    <a:pt x="15530" y="20478"/>
                    <a:pt x="15468" y="20472"/>
                    <a:pt x="15408" y="20472"/>
                  </a:cubicBezTo>
                  <a:close/>
                  <a:moveTo>
                    <a:pt x="21350" y="20446"/>
                  </a:moveTo>
                  <a:lnTo>
                    <a:pt x="21335" y="20505"/>
                  </a:lnTo>
                  <a:cubicBezTo>
                    <a:pt x="21394" y="20520"/>
                    <a:pt x="21454" y="20535"/>
                    <a:pt x="21510" y="20549"/>
                  </a:cubicBezTo>
                  <a:lnTo>
                    <a:pt x="21528" y="20490"/>
                  </a:lnTo>
                  <a:cubicBezTo>
                    <a:pt x="21468" y="20475"/>
                    <a:pt x="21409" y="20461"/>
                    <a:pt x="21350" y="20446"/>
                  </a:cubicBezTo>
                  <a:close/>
                  <a:moveTo>
                    <a:pt x="3223" y="20386"/>
                  </a:moveTo>
                  <a:cubicBezTo>
                    <a:pt x="3178" y="20428"/>
                    <a:pt x="3137" y="20472"/>
                    <a:pt x="3092" y="20514"/>
                  </a:cubicBezTo>
                  <a:lnTo>
                    <a:pt x="3137" y="20558"/>
                  </a:lnTo>
                  <a:cubicBezTo>
                    <a:pt x="3178" y="20514"/>
                    <a:pt x="3220" y="20469"/>
                    <a:pt x="3264" y="20428"/>
                  </a:cubicBezTo>
                  <a:lnTo>
                    <a:pt x="3223" y="20386"/>
                  </a:lnTo>
                  <a:close/>
                  <a:moveTo>
                    <a:pt x="14857" y="20499"/>
                  </a:moveTo>
                  <a:cubicBezTo>
                    <a:pt x="14798" y="20508"/>
                    <a:pt x="14735" y="20520"/>
                    <a:pt x="14676" y="20535"/>
                  </a:cubicBezTo>
                  <a:lnTo>
                    <a:pt x="14691" y="20594"/>
                  </a:lnTo>
                  <a:cubicBezTo>
                    <a:pt x="14750" y="20582"/>
                    <a:pt x="14809" y="20570"/>
                    <a:pt x="14866" y="20561"/>
                  </a:cubicBezTo>
                  <a:lnTo>
                    <a:pt x="14857" y="20499"/>
                  </a:lnTo>
                  <a:close/>
                  <a:moveTo>
                    <a:pt x="16114" y="20478"/>
                  </a:moveTo>
                  <a:cubicBezTo>
                    <a:pt x="16059" y="20499"/>
                    <a:pt x="16001" y="20516"/>
                    <a:pt x="15947" y="20533"/>
                  </a:cubicBezTo>
                  <a:lnTo>
                    <a:pt x="15947" y="20533"/>
                  </a:lnTo>
                  <a:cubicBezTo>
                    <a:pt x="15889" y="20522"/>
                    <a:pt x="15830" y="20511"/>
                    <a:pt x="15773" y="20505"/>
                  </a:cubicBezTo>
                  <a:lnTo>
                    <a:pt x="15764" y="20564"/>
                  </a:lnTo>
                  <a:cubicBezTo>
                    <a:pt x="15823" y="20573"/>
                    <a:pt x="15883" y="20582"/>
                    <a:pt x="15945" y="20594"/>
                  </a:cubicBezTo>
                  <a:lnTo>
                    <a:pt x="15950" y="20561"/>
                  </a:lnTo>
                  <a:lnTo>
                    <a:pt x="15960" y="20594"/>
                  </a:lnTo>
                  <a:lnTo>
                    <a:pt x="15963" y="20594"/>
                  </a:lnTo>
                  <a:cubicBezTo>
                    <a:pt x="16019" y="20573"/>
                    <a:pt x="16075" y="20555"/>
                    <a:pt x="16132" y="20538"/>
                  </a:cubicBezTo>
                  <a:lnTo>
                    <a:pt x="16114" y="20478"/>
                  </a:lnTo>
                  <a:close/>
                  <a:moveTo>
                    <a:pt x="21703" y="20541"/>
                  </a:moveTo>
                  <a:lnTo>
                    <a:pt x="21685" y="20597"/>
                  </a:lnTo>
                  <a:cubicBezTo>
                    <a:pt x="21744" y="20615"/>
                    <a:pt x="21803" y="20632"/>
                    <a:pt x="21860" y="20647"/>
                  </a:cubicBezTo>
                  <a:lnTo>
                    <a:pt x="21878" y="20591"/>
                  </a:lnTo>
                  <a:cubicBezTo>
                    <a:pt x="21818" y="20573"/>
                    <a:pt x="21762" y="20555"/>
                    <a:pt x="21703" y="20541"/>
                  </a:cubicBezTo>
                  <a:close/>
                  <a:moveTo>
                    <a:pt x="14498" y="20582"/>
                  </a:moveTo>
                  <a:cubicBezTo>
                    <a:pt x="14442" y="20600"/>
                    <a:pt x="14382" y="20618"/>
                    <a:pt x="14326" y="20641"/>
                  </a:cubicBezTo>
                  <a:lnTo>
                    <a:pt x="14347" y="20698"/>
                  </a:lnTo>
                  <a:cubicBezTo>
                    <a:pt x="14403" y="20677"/>
                    <a:pt x="14460" y="20659"/>
                    <a:pt x="14516" y="20638"/>
                  </a:cubicBezTo>
                  <a:lnTo>
                    <a:pt x="14498" y="20582"/>
                  </a:lnTo>
                  <a:close/>
                  <a:moveTo>
                    <a:pt x="22052" y="20644"/>
                  </a:moveTo>
                  <a:lnTo>
                    <a:pt x="22035" y="20704"/>
                  </a:lnTo>
                  <a:cubicBezTo>
                    <a:pt x="22091" y="20721"/>
                    <a:pt x="22150" y="20739"/>
                    <a:pt x="22207" y="20760"/>
                  </a:cubicBezTo>
                  <a:lnTo>
                    <a:pt x="22227" y="20704"/>
                  </a:lnTo>
                  <a:cubicBezTo>
                    <a:pt x="22168" y="20683"/>
                    <a:pt x="22112" y="20662"/>
                    <a:pt x="22052" y="20644"/>
                  </a:cubicBezTo>
                  <a:close/>
                  <a:moveTo>
                    <a:pt x="12301" y="20618"/>
                  </a:moveTo>
                  <a:lnTo>
                    <a:pt x="12251" y="20650"/>
                  </a:lnTo>
                  <a:cubicBezTo>
                    <a:pt x="12286" y="20701"/>
                    <a:pt x="12319" y="20748"/>
                    <a:pt x="12352" y="20799"/>
                  </a:cubicBezTo>
                  <a:lnTo>
                    <a:pt x="12405" y="20769"/>
                  </a:lnTo>
                  <a:cubicBezTo>
                    <a:pt x="12369" y="20716"/>
                    <a:pt x="12337" y="20665"/>
                    <a:pt x="12301" y="20618"/>
                  </a:cubicBezTo>
                  <a:close/>
                  <a:moveTo>
                    <a:pt x="2968" y="20647"/>
                  </a:moveTo>
                  <a:cubicBezTo>
                    <a:pt x="2926" y="20692"/>
                    <a:pt x="2888" y="20739"/>
                    <a:pt x="2846" y="20784"/>
                  </a:cubicBezTo>
                  <a:lnTo>
                    <a:pt x="2894" y="20825"/>
                  </a:lnTo>
                  <a:cubicBezTo>
                    <a:pt x="2932" y="20778"/>
                    <a:pt x="2974" y="20733"/>
                    <a:pt x="3012" y="20689"/>
                  </a:cubicBezTo>
                  <a:lnTo>
                    <a:pt x="2968" y="20647"/>
                  </a:lnTo>
                  <a:close/>
                  <a:moveTo>
                    <a:pt x="14157" y="20716"/>
                  </a:moveTo>
                  <a:cubicBezTo>
                    <a:pt x="14101" y="20742"/>
                    <a:pt x="14047" y="20769"/>
                    <a:pt x="13994" y="20801"/>
                  </a:cubicBezTo>
                  <a:lnTo>
                    <a:pt x="14024" y="20852"/>
                  </a:lnTo>
                  <a:lnTo>
                    <a:pt x="14024" y="20855"/>
                  </a:lnTo>
                  <a:cubicBezTo>
                    <a:pt x="14077" y="20825"/>
                    <a:pt x="14130" y="20796"/>
                    <a:pt x="14184" y="20769"/>
                  </a:cubicBezTo>
                  <a:lnTo>
                    <a:pt x="14157" y="20716"/>
                  </a:lnTo>
                  <a:close/>
                  <a:moveTo>
                    <a:pt x="22399" y="20763"/>
                  </a:moveTo>
                  <a:lnTo>
                    <a:pt x="22379" y="20819"/>
                  </a:lnTo>
                  <a:cubicBezTo>
                    <a:pt x="22435" y="20840"/>
                    <a:pt x="22491" y="20861"/>
                    <a:pt x="22551" y="20885"/>
                  </a:cubicBezTo>
                  <a:lnTo>
                    <a:pt x="22571" y="20825"/>
                  </a:lnTo>
                  <a:cubicBezTo>
                    <a:pt x="22515" y="20804"/>
                    <a:pt x="22456" y="20784"/>
                    <a:pt x="22399" y="20763"/>
                  </a:cubicBezTo>
                  <a:close/>
                  <a:moveTo>
                    <a:pt x="22740" y="20893"/>
                  </a:moveTo>
                  <a:lnTo>
                    <a:pt x="22720" y="20950"/>
                  </a:lnTo>
                  <a:cubicBezTo>
                    <a:pt x="22776" y="20970"/>
                    <a:pt x="22829" y="20994"/>
                    <a:pt x="22886" y="21021"/>
                  </a:cubicBezTo>
                  <a:lnTo>
                    <a:pt x="22909" y="20965"/>
                  </a:lnTo>
                  <a:cubicBezTo>
                    <a:pt x="22853" y="20941"/>
                    <a:pt x="22797" y="20917"/>
                    <a:pt x="22740" y="20893"/>
                  </a:cubicBezTo>
                  <a:close/>
                  <a:moveTo>
                    <a:pt x="13840" y="20899"/>
                  </a:moveTo>
                  <a:cubicBezTo>
                    <a:pt x="13789" y="20935"/>
                    <a:pt x="13739" y="20970"/>
                    <a:pt x="13692" y="21009"/>
                  </a:cubicBezTo>
                  <a:lnTo>
                    <a:pt x="13727" y="21056"/>
                  </a:lnTo>
                  <a:cubicBezTo>
                    <a:pt x="13775" y="21018"/>
                    <a:pt x="13825" y="20982"/>
                    <a:pt x="13872" y="20950"/>
                  </a:cubicBezTo>
                  <a:lnTo>
                    <a:pt x="13840" y="20899"/>
                  </a:lnTo>
                  <a:close/>
                  <a:moveTo>
                    <a:pt x="2728" y="20923"/>
                  </a:moveTo>
                  <a:cubicBezTo>
                    <a:pt x="2689" y="20970"/>
                    <a:pt x="2654" y="21018"/>
                    <a:pt x="2615" y="21068"/>
                  </a:cubicBezTo>
                  <a:lnTo>
                    <a:pt x="2662" y="21104"/>
                  </a:lnTo>
                  <a:cubicBezTo>
                    <a:pt x="2701" y="21056"/>
                    <a:pt x="2740" y="21009"/>
                    <a:pt x="2775" y="20962"/>
                  </a:cubicBezTo>
                  <a:lnTo>
                    <a:pt x="2728" y="20923"/>
                  </a:lnTo>
                  <a:close/>
                  <a:moveTo>
                    <a:pt x="12503" y="20923"/>
                  </a:moveTo>
                  <a:lnTo>
                    <a:pt x="12452" y="20956"/>
                  </a:lnTo>
                  <a:cubicBezTo>
                    <a:pt x="12485" y="21006"/>
                    <a:pt x="12515" y="21056"/>
                    <a:pt x="12547" y="21110"/>
                  </a:cubicBezTo>
                  <a:lnTo>
                    <a:pt x="12598" y="21080"/>
                  </a:lnTo>
                  <a:cubicBezTo>
                    <a:pt x="12568" y="21027"/>
                    <a:pt x="12535" y="20973"/>
                    <a:pt x="12503" y="20923"/>
                  </a:cubicBezTo>
                  <a:close/>
                  <a:moveTo>
                    <a:pt x="23078" y="21039"/>
                  </a:moveTo>
                  <a:lnTo>
                    <a:pt x="23052" y="21092"/>
                  </a:lnTo>
                  <a:cubicBezTo>
                    <a:pt x="23108" y="21119"/>
                    <a:pt x="23161" y="21142"/>
                    <a:pt x="23218" y="21169"/>
                  </a:cubicBezTo>
                  <a:lnTo>
                    <a:pt x="23244" y="21116"/>
                  </a:lnTo>
                  <a:cubicBezTo>
                    <a:pt x="23188" y="21089"/>
                    <a:pt x="23132" y="21062"/>
                    <a:pt x="23078" y="21039"/>
                  </a:cubicBezTo>
                  <a:close/>
                  <a:moveTo>
                    <a:pt x="13549" y="21128"/>
                  </a:moveTo>
                  <a:cubicBezTo>
                    <a:pt x="13505" y="21169"/>
                    <a:pt x="13460" y="21214"/>
                    <a:pt x="13419" y="21255"/>
                  </a:cubicBezTo>
                  <a:lnTo>
                    <a:pt x="13460" y="21300"/>
                  </a:lnTo>
                  <a:lnTo>
                    <a:pt x="13460" y="21297"/>
                  </a:lnTo>
                  <a:cubicBezTo>
                    <a:pt x="13502" y="21255"/>
                    <a:pt x="13546" y="21214"/>
                    <a:pt x="13591" y="21175"/>
                  </a:cubicBezTo>
                  <a:lnTo>
                    <a:pt x="13549" y="21128"/>
                  </a:lnTo>
                  <a:close/>
                  <a:moveTo>
                    <a:pt x="23407" y="21196"/>
                  </a:moveTo>
                  <a:lnTo>
                    <a:pt x="23381" y="21249"/>
                  </a:lnTo>
                  <a:cubicBezTo>
                    <a:pt x="23434" y="21279"/>
                    <a:pt x="23487" y="21306"/>
                    <a:pt x="23541" y="21335"/>
                  </a:cubicBezTo>
                  <a:lnTo>
                    <a:pt x="23570" y="21282"/>
                  </a:lnTo>
                  <a:cubicBezTo>
                    <a:pt x="23517" y="21252"/>
                    <a:pt x="23461" y="21222"/>
                    <a:pt x="23407" y="21196"/>
                  </a:cubicBezTo>
                  <a:close/>
                  <a:moveTo>
                    <a:pt x="2505" y="21211"/>
                  </a:moveTo>
                  <a:cubicBezTo>
                    <a:pt x="2476" y="21249"/>
                    <a:pt x="2449" y="21288"/>
                    <a:pt x="2419" y="21329"/>
                  </a:cubicBezTo>
                  <a:lnTo>
                    <a:pt x="2470" y="21365"/>
                  </a:lnTo>
                  <a:cubicBezTo>
                    <a:pt x="2499" y="21326"/>
                    <a:pt x="2526" y="21288"/>
                    <a:pt x="2553" y="21249"/>
                  </a:cubicBezTo>
                  <a:lnTo>
                    <a:pt x="2505" y="21211"/>
                  </a:lnTo>
                  <a:close/>
                  <a:moveTo>
                    <a:pt x="12687" y="21237"/>
                  </a:moveTo>
                  <a:lnTo>
                    <a:pt x="12633" y="21267"/>
                  </a:lnTo>
                  <a:cubicBezTo>
                    <a:pt x="12663" y="21320"/>
                    <a:pt x="12692" y="21374"/>
                    <a:pt x="12719" y="21427"/>
                  </a:cubicBezTo>
                  <a:lnTo>
                    <a:pt x="12773" y="21397"/>
                  </a:lnTo>
                  <a:cubicBezTo>
                    <a:pt x="12746" y="21344"/>
                    <a:pt x="12716" y="21291"/>
                    <a:pt x="12687" y="21237"/>
                  </a:cubicBezTo>
                  <a:close/>
                  <a:moveTo>
                    <a:pt x="23731" y="21368"/>
                  </a:moveTo>
                  <a:lnTo>
                    <a:pt x="23701" y="21421"/>
                  </a:lnTo>
                  <a:cubicBezTo>
                    <a:pt x="23751" y="21451"/>
                    <a:pt x="23805" y="21480"/>
                    <a:pt x="23858" y="21513"/>
                  </a:cubicBezTo>
                  <a:lnTo>
                    <a:pt x="23888" y="21460"/>
                  </a:lnTo>
                  <a:cubicBezTo>
                    <a:pt x="23837" y="21430"/>
                    <a:pt x="23784" y="21397"/>
                    <a:pt x="23731" y="21368"/>
                  </a:cubicBezTo>
                  <a:close/>
                  <a:moveTo>
                    <a:pt x="13291" y="21391"/>
                  </a:moveTo>
                  <a:cubicBezTo>
                    <a:pt x="13253" y="21436"/>
                    <a:pt x="13211" y="21483"/>
                    <a:pt x="13176" y="21534"/>
                  </a:cubicBezTo>
                  <a:lnTo>
                    <a:pt x="13223" y="21569"/>
                  </a:lnTo>
                  <a:cubicBezTo>
                    <a:pt x="13262" y="21522"/>
                    <a:pt x="13300" y="21474"/>
                    <a:pt x="13339" y="21433"/>
                  </a:cubicBezTo>
                  <a:lnTo>
                    <a:pt x="13291" y="21391"/>
                  </a:lnTo>
                  <a:close/>
                  <a:moveTo>
                    <a:pt x="24045" y="21555"/>
                  </a:moveTo>
                  <a:lnTo>
                    <a:pt x="24012" y="21608"/>
                  </a:lnTo>
                  <a:cubicBezTo>
                    <a:pt x="24063" y="21641"/>
                    <a:pt x="24113" y="21673"/>
                    <a:pt x="24163" y="21706"/>
                  </a:cubicBezTo>
                  <a:lnTo>
                    <a:pt x="24196" y="21655"/>
                  </a:lnTo>
                  <a:cubicBezTo>
                    <a:pt x="24146" y="21623"/>
                    <a:pt x="24095" y="21587"/>
                    <a:pt x="24045" y="21555"/>
                  </a:cubicBezTo>
                  <a:close/>
                  <a:moveTo>
                    <a:pt x="12856" y="21560"/>
                  </a:moveTo>
                  <a:lnTo>
                    <a:pt x="12802" y="21587"/>
                  </a:lnTo>
                  <a:cubicBezTo>
                    <a:pt x="12829" y="21643"/>
                    <a:pt x="12856" y="21697"/>
                    <a:pt x="12882" y="21753"/>
                  </a:cubicBezTo>
                  <a:lnTo>
                    <a:pt x="12936" y="21727"/>
                  </a:lnTo>
                  <a:cubicBezTo>
                    <a:pt x="12909" y="21673"/>
                    <a:pt x="12885" y="21617"/>
                    <a:pt x="12856" y="21560"/>
                  </a:cubicBezTo>
                  <a:close/>
                  <a:moveTo>
                    <a:pt x="13066" y="21679"/>
                  </a:moveTo>
                  <a:cubicBezTo>
                    <a:pt x="13030" y="21727"/>
                    <a:pt x="12995" y="21780"/>
                    <a:pt x="12962" y="21830"/>
                  </a:cubicBezTo>
                  <a:lnTo>
                    <a:pt x="13013" y="21863"/>
                  </a:lnTo>
                  <a:cubicBezTo>
                    <a:pt x="13045" y="21812"/>
                    <a:pt x="13081" y="21762"/>
                    <a:pt x="13113" y="21715"/>
                  </a:cubicBezTo>
                  <a:lnTo>
                    <a:pt x="13066" y="21679"/>
                  </a:lnTo>
                  <a:close/>
                  <a:moveTo>
                    <a:pt x="24350" y="21759"/>
                  </a:moveTo>
                  <a:lnTo>
                    <a:pt x="24312" y="21810"/>
                  </a:lnTo>
                  <a:cubicBezTo>
                    <a:pt x="24356" y="21839"/>
                    <a:pt x="24398" y="21869"/>
                    <a:pt x="24439" y="21898"/>
                  </a:cubicBezTo>
                  <a:lnTo>
                    <a:pt x="24475" y="21851"/>
                  </a:lnTo>
                  <a:cubicBezTo>
                    <a:pt x="24433" y="21818"/>
                    <a:pt x="24392" y="21789"/>
                    <a:pt x="24350" y="21759"/>
                  </a:cubicBezTo>
                  <a:close/>
                  <a:moveTo>
                    <a:pt x="12980" y="21851"/>
                  </a:moveTo>
                  <a:lnTo>
                    <a:pt x="12953" y="21904"/>
                  </a:lnTo>
                  <a:cubicBezTo>
                    <a:pt x="13007" y="21931"/>
                    <a:pt x="13063" y="21961"/>
                    <a:pt x="13116" y="21987"/>
                  </a:cubicBezTo>
                  <a:lnTo>
                    <a:pt x="13143" y="21934"/>
                  </a:lnTo>
                  <a:cubicBezTo>
                    <a:pt x="13090" y="21904"/>
                    <a:pt x="13036" y="21878"/>
                    <a:pt x="12980" y="21851"/>
                  </a:cubicBezTo>
                  <a:close/>
                  <a:moveTo>
                    <a:pt x="13303" y="22020"/>
                  </a:moveTo>
                  <a:lnTo>
                    <a:pt x="13277" y="22073"/>
                  </a:lnTo>
                  <a:cubicBezTo>
                    <a:pt x="13327" y="22103"/>
                    <a:pt x="13380" y="22133"/>
                    <a:pt x="13434" y="22162"/>
                  </a:cubicBezTo>
                  <a:lnTo>
                    <a:pt x="13463" y="22109"/>
                  </a:lnTo>
                  <a:cubicBezTo>
                    <a:pt x="13410" y="22079"/>
                    <a:pt x="13360" y="22050"/>
                    <a:pt x="13303" y="22020"/>
                  </a:cubicBezTo>
                  <a:close/>
                  <a:moveTo>
                    <a:pt x="13620" y="22201"/>
                  </a:moveTo>
                  <a:lnTo>
                    <a:pt x="13591" y="22254"/>
                  </a:lnTo>
                  <a:cubicBezTo>
                    <a:pt x="13641" y="22284"/>
                    <a:pt x="13692" y="22317"/>
                    <a:pt x="13745" y="22349"/>
                  </a:cubicBezTo>
                  <a:lnTo>
                    <a:pt x="13778" y="22299"/>
                  </a:lnTo>
                  <a:cubicBezTo>
                    <a:pt x="13724" y="22266"/>
                    <a:pt x="13674" y="22233"/>
                    <a:pt x="13620" y="22201"/>
                  </a:cubicBezTo>
                  <a:close/>
                  <a:moveTo>
                    <a:pt x="13932" y="22400"/>
                  </a:moveTo>
                  <a:lnTo>
                    <a:pt x="13896" y="22450"/>
                  </a:lnTo>
                  <a:cubicBezTo>
                    <a:pt x="13947" y="22483"/>
                    <a:pt x="13994" y="22515"/>
                    <a:pt x="14044" y="22551"/>
                  </a:cubicBezTo>
                  <a:lnTo>
                    <a:pt x="14080" y="22500"/>
                  </a:lnTo>
                  <a:cubicBezTo>
                    <a:pt x="14033" y="22468"/>
                    <a:pt x="13982" y="22432"/>
                    <a:pt x="13932" y="22400"/>
                  </a:cubicBezTo>
                  <a:close/>
                  <a:moveTo>
                    <a:pt x="14228" y="22607"/>
                  </a:moveTo>
                  <a:lnTo>
                    <a:pt x="14193" y="22657"/>
                  </a:lnTo>
                  <a:cubicBezTo>
                    <a:pt x="14240" y="22693"/>
                    <a:pt x="14288" y="22732"/>
                    <a:pt x="14335" y="22767"/>
                  </a:cubicBezTo>
                  <a:lnTo>
                    <a:pt x="14374" y="22720"/>
                  </a:lnTo>
                  <a:cubicBezTo>
                    <a:pt x="14326" y="22681"/>
                    <a:pt x="14279" y="22646"/>
                    <a:pt x="14228" y="22607"/>
                  </a:cubicBezTo>
                  <a:close/>
                  <a:moveTo>
                    <a:pt x="14516" y="22835"/>
                  </a:moveTo>
                  <a:lnTo>
                    <a:pt x="14477" y="22880"/>
                  </a:lnTo>
                  <a:cubicBezTo>
                    <a:pt x="14525" y="22918"/>
                    <a:pt x="14569" y="22960"/>
                    <a:pt x="14614" y="22998"/>
                  </a:cubicBezTo>
                  <a:lnTo>
                    <a:pt x="14655" y="22954"/>
                  </a:lnTo>
                  <a:cubicBezTo>
                    <a:pt x="14608" y="22912"/>
                    <a:pt x="14563" y="22874"/>
                    <a:pt x="14516" y="22835"/>
                  </a:cubicBezTo>
                  <a:close/>
                  <a:moveTo>
                    <a:pt x="14792" y="23075"/>
                  </a:moveTo>
                  <a:lnTo>
                    <a:pt x="14750" y="23120"/>
                  </a:lnTo>
                  <a:cubicBezTo>
                    <a:pt x="14795" y="23161"/>
                    <a:pt x="14836" y="23203"/>
                    <a:pt x="14881" y="23244"/>
                  </a:cubicBezTo>
                  <a:lnTo>
                    <a:pt x="14922" y="23203"/>
                  </a:lnTo>
                  <a:cubicBezTo>
                    <a:pt x="14878" y="23159"/>
                    <a:pt x="14836" y="23117"/>
                    <a:pt x="14792" y="23075"/>
                  </a:cubicBezTo>
                  <a:close/>
                  <a:moveTo>
                    <a:pt x="15050" y="23333"/>
                  </a:moveTo>
                  <a:lnTo>
                    <a:pt x="15005" y="23375"/>
                  </a:lnTo>
                  <a:cubicBezTo>
                    <a:pt x="15047" y="23419"/>
                    <a:pt x="15088" y="23464"/>
                    <a:pt x="15130" y="23508"/>
                  </a:cubicBezTo>
                  <a:lnTo>
                    <a:pt x="15174" y="23467"/>
                  </a:lnTo>
                  <a:cubicBezTo>
                    <a:pt x="15133" y="23422"/>
                    <a:pt x="15091" y="23378"/>
                    <a:pt x="15050" y="23333"/>
                  </a:cubicBezTo>
                  <a:close/>
                  <a:moveTo>
                    <a:pt x="15293" y="23609"/>
                  </a:moveTo>
                  <a:lnTo>
                    <a:pt x="15245" y="23645"/>
                  </a:lnTo>
                  <a:cubicBezTo>
                    <a:pt x="15284" y="23692"/>
                    <a:pt x="15322" y="23740"/>
                    <a:pt x="15361" y="23787"/>
                  </a:cubicBezTo>
                  <a:lnTo>
                    <a:pt x="15408" y="23751"/>
                  </a:lnTo>
                  <a:cubicBezTo>
                    <a:pt x="15370" y="23704"/>
                    <a:pt x="15331" y="23657"/>
                    <a:pt x="15293" y="23609"/>
                  </a:cubicBezTo>
                  <a:close/>
                  <a:moveTo>
                    <a:pt x="15518" y="23897"/>
                  </a:moveTo>
                  <a:lnTo>
                    <a:pt x="15468" y="23932"/>
                  </a:lnTo>
                  <a:cubicBezTo>
                    <a:pt x="15503" y="23983"/>
                    <a:pt x="15539" y="24030"/>
                    <a:pt x="15571" y="24081"/>
                  </a:cubicBezTo>
                  <a:lnTo>
                    <a:pt x="15622" y="24045"/>
                  </a:lnTo>
                  <a:cubicBezTo>
                    <a:pt x="15589" y="23995"/>
                    <a:pt x="15554" y="23944"/>
                    <a:pt x="15518" y="23897"/>
                  </a:cubicBezTo>
                  <a:close/>
                  <a:moveTo>
                    <a:pt x="15720" y="24202"/>
                  </a:moveTo>
                  <a:lnTo>
                    <a:pt x="15669" y="24232"/>
                  </a:lnTo>
                  <a:cubicBezTo>
                    <a:pt x="15702" y="24285"/>
                    <a:pt x="15731" y="24336"/>
                    <a:pt x="15761" y="24389"/>
                  </a:cubicBezTo>
                  <a:lnTo>
                    <a:pt x="15814" y="24359"/>
                  </a:lnTo>
                  <a:cubicBezTo>
                    <a:pt x="15785" y="24306"/>
                    <a:pt x="15752" y="24253"/>
                    <a:pt x="15720" y="24202"/>
                  </a:cubicBezTo>
                  <a:close/>
                  <a:moveTo>
                    <a:pt x="15903" y="24519"/>
                  </a:moveTo>
                  <a:lnTo>
                    <a:pt x="15847" y="24549"/>
                  </a:lnTo>
                  <a:cubicBezTo>
                    <a:pt x="15877" y="24599"/>
                    <a:pt x="15903" y="24656"/>
                    <a:pt x="15930" y="24709"/>
                  </a:cubicBezTo>
                  <a:lnTo>
                    <a:pt x="15983" y="24682"/>
                  </a:lnTo>
                  <a:cubicBezTo>
                    <a:pt x="15957" y="24629"/>
                    <a:pt x="15930" y="24573"/>
                    <a:pt x="15903" y="24519"/>
                  </a:cubicBezTo>
                  <a:close/>
                  <a:moveTo>
                    <a:pt x="16061" y="24848"/>
                  </a:moveTo>
                  <a:lnTo>
                    <a:pt x="16004" y="24875"/>
                  </a:lnTo>
                  <a:cubicBezTo>
                    <a:pt x="16028" y="24929"/>
                    <a:pt x="16049" y="24985"/>
                    <a:pt x="16072" y="25041"/>
                  </a:cubicBezTo>
                  <a:lnTo>
                    <a:pt x="16129" y="25017"/>
                  </a:lnTo>
                  <a:cubicBezTo>
                    <a:pt x="16108" y="24961"/>
                    <a:pt x="16084" y="24905"/>
                    <a:pt x="16061" y="24848"/>
                  </a:cubicBezTo>
                  <a:close/>
                  <a:moveTo>
                    <a:pt x="16191" y="25189"/>
                  </a:moveTo>
                  <a:lnTo>
                    <a:pt x="16135" y="25210"/>
                  </a:lnTo>
                  <a:cubicBezTo>
                    <a:pt x="16155" y="25266"/>
                    <a:pt x="16173" y="25323"/>
                    <a:pt x="16191" y="25382"/>
                  </a:cubicBezTo>
                  <a:lnTo>
                    <a:pt x="16250" y="25364"/>
                  </a:lnTo>
                  <a:cubicBezTo>
                    <a:pt x="16232" y="25305"/>
                    <a:pt x="16212" y="25249"/>
                    <a:pt x="16191" y="25189"/>
                  </a:cubicBezTo>
                  <a:close/>
                  <a:moveTo>
                    <a:pt x="16301" y="25539"/>
                  </a:moveTo>
                  <a:lnTo>
                    <a:pt x="16241" y="25557"/>
                  </a:lnTo>
                  <a:cubicBezTo>
                    <a:pt x="16259" y="25613"/>
                    <a:pt x="16274" y="25673"/>
                    <a:pt x="16286" y="25732"/>
                  </a:cubicBezTo>
                  <a:lnTo>
                    <a:pt x="16345" y="25717"/>
                  </a:lnTo>
                  <a:cubicBezTo>
                    <a:pt x="16330" y="25658"/>
                    <a:pt x="16316" y="25599"/>
                    <a:pt x="16301" y="25539"/>
                  </a:cubicBezTo>
                  <a:close/>
                  <a:moveTo>
                    <a:pt x="16384" y="25895"/>
                  </a:moveTo>
                  <a:lnTo>
                    <a:pt x="16324" y="25907"/>
                  </a:lnTo>
                  <a:cubicBezTo>
                    <a:pt x="16336" y="25966"/>
                    <a:pt x="16348" y="26025"/>
                    <a:pt x="16357" y="26085"/>
                  </a:cubicBezTo>
                  <a:lnTo>
                    <a:pt x="16419" y="26076"/>
                  </a:lnTo>
                  <a:cubicBezTo>
                    <a:pt x="16407" y="26017"/>
                    <a:pt x="16399" y="25954"/>
                    <a:pt x="16384" y="25895"/>
                  </a:cubicBezTo>
                  <a:close/>
                  <a:moveTo>
                    <a:pt x="16446" y="26257"/>
                  </a:moveTo>
                  <a:lnTo>
                    <a:pt x="16387" y="26266"/>
                  </a:lnTo>
                  <a:cubicBezTo>
                    <a:pt x="16393" y="26325"/>
                    <a:pt x="16401" y="26384"/>
                    <a:pt x="16407" y="26444"/>
                  </a:cubicBezTo>
                  <a:lnTo>
                    <a:pt x="16467" y="26438"/>
                  </a:lnTo>
                  <a:cubicBezTo>
                    <a:pt x="16461" y="26378"/>
                    <a:pt x="16455" y="26316"/>
                    <a:pt x="16446" y="26257"/>
                  </a:cubicBezTo>
                  <a:close/>
                  <a:moveTo>
                    <a:pt x="16485" y="26621"/>
                  </a:moveTo>
                  <a:lnTo>
                    <a:pt x="16425" y="26624"/>
                  </a:lnTo>
                  <a:cubicBezTo>
                    <a:pt x="16428" y="26684"/>
                    <a:pt x="16431" y="26746"/>
                    <a:pt x="16434" y="26805"/>
                  </a:cubicBezTo>
                  <a:lnTo>
                    <a:pt x="16496" y="26802"/>
                  </a:lnTo>
                  <a:cubicBezTo>
                    <a:pt x="16493" y="26740"/>
                    <a:pt x="16487" y="26681"/>
                    <a:pt x="16485" y="266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a:off x="4093175" y="1484399"/>
              <a:ext cx="59922" cy="59526"/>
            </a:xfrm>
            <a:custGeom>
              <a:avLst/>
              <a:gdLst/>
              <a:ahLst/>
              <a:cxnLst/>
              <a:rect l="l" t="t" r="r" b="b"/>
              <a:pathLst>
                <a:path w="1060" h="1053" extrusionOk="0">
                  <a:moveTo>
                    <a:pt x="539" y="0"/>
                  </a:moveTo>
                  <a:cubicBezTo>
                    <a:pt x="323" y="0"/>
                    <a:pt x="122" y="129"/>
                    <a:pt x="36" y="336"/>
                  </a:cubicBezTo>
                  <a:cubicBezTo>
                    <a:pt x="13" y="398"/>
                    <a:pt x="1" y="469"/>
                    <a:pt x="4" y="537"/>
                  </a:cubicBezTo>
                  <a:cubicBezTo>
                    <a:pt x="13" y="677"/>
                    <a:pt x="72" y="810"/>
                    <a:pt x="170" y="911"/>
                  </a:cubicBezTo>
                  <a:cubicBezTo>
                    <a:pt x="262" y="1005"/>
                    <a:pt x="417" y="1052"/>
                    <a:pt x="567" y="1052"/>
                  </a:cubicBezTo>
                  <a:cubicBezTo>
                    <a:pt x="668" y="1052"/>
                    <a:pt x="766" y="1031"/>
                    <a:pt x="843" y="988"/>
                  </a:cubicBezTo>
                  <a:cubicBezTo>
                    <a:pt x="1021" y="884"/>
                    <a:pt x="1059" y="656"/>
                    <a:pt x="1035" y="469"/>
                  </a:cubicBezTo>
                  <a:cubicBezTo>
                    <a:pt x="1012" y="247"/>
                    <a:pt x="884" y="60"/>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a:off x="4107590" y="1498814"/>
              <a:ext cx="30752" cy="30583"/>
            </a:xfrm>
            <a:custGeom>
              <a:avLst/>
              <a:gdLst/>
              <a:ahLst/>
              <a:cxnLst/>
              <a:rect l="l" t="t" r="r" b="b"/>
              <a:pathLst>
                <a:path w="544" h="541" extrusionOk="0">
                  <a:moveTo>
                    <a:pt x="278" y="1"/>
                  </a:moveTo>
                  <a:cubicBezTo>
                    <a:pt x="165" y="1"/>
                    <a:pt x="62" y="66"/>
                    <a:pt x="18" y="173"/>
                  </a:cubicBezTo>
                  <a:cubicBezTo>
                    <a:pt x="4" y="205"/>
                    <a:pt x="1" y="241"/>
                    <a:pt x="1" y="276"/>
                  </a:cubicBezTo>
                  <a:cubicBezTo>
                    <a:pt x="4" y="348"/>
                    <a:pt x="36" y="416"/>
                    <a:pt x="87" y="466"/>
                  </a:cubicBezTo>
                  <a:cubicBezTo>
                    <a:pt x="133" y="516"/>
                    <a:pt x="212" y="540"/>
                    <a:pt x="289" y="540"/>
                  </a:cubicBezTo>
                  <a:cubicBezTo>
                    <a:pt x="340" y="540"/>
                    <a:pt x="391" y="529"/>
                    <a:pt x="431" y="508"/>
                  </a:cubicBezTo>
                  <a:cubicBezTo>
                    <a:pt x="522" y="454"/>
                    <a:pt x="543" y="339"/>
                    <a:pt x="528" y="244"/>
                  </a:cubicBezTo>
                  <a:cubicBezTo>
                    <a:pt x="517" y="131"/>
                    <a:pt x="451" y="33"/>
                    <a:pt x="336" y="7"/>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a:off x="5009268" y="1699888"/>
              <a:ext cx="59865" cy="59696"/>
            </a:xfrm>
            <a:custGeom>
              <a:avLst/>
              <a:gdLst/>
              <a:ahLst/>
              <a:cxnLst/>
              <a:rect l="l" t="t" r="r" b="b"/>
              <a:pathLst>
                <a:path w="1059" h="1056" extrusionOk="0">
                  <a:moveTo>
                    <a:pt x="539" y="1"/>
                  </a:moveTo>
                  <a:cubicBezTo>
                    <a:pt x="322" y="1"/>
                    <a:pt x="122" y="130"/>
                    <a:pt x="36" y="337"/>
                  </a:cubicBezTo>
                  <a:cubicBezTo>
                    <a:pt x="12" y="402"/>
                    <a:pt x="0" y="470"/>
                    <a:pt x="3" y="541"/>
                  </a:cubicBezTo>
                  <a:cubicBezTo>
                    <a:pt x="12" y="680"/>
                    <a:pt x="72" y="814"/>
                    <a:pt x="169" y="912"/>
                  </a:cubicBezTo>
                  <a:cubicBezTo>
                    <a:pt x="261" y="1007"/>
                    <a:pt x="415" y="1055"/>
                    <a:pt x="565" y="1055"/>
                  </a:cubicBezTo>
                  <a:cubicBezTo>
                    <a:pt x="666" y="1055"/>
                    <a:pt x="766" y="1033"/>
                    <a:pt x="842" y="989"/>
                  </a:cubicBezTo>
                  <a:cubicBezTo>
                    <a:pt x="1020" y="888"/>
                    <a:pt x="1059" y="660"/>
                    <a:pt x="1035" y="473"/>
                  </a:cubicBezTo>
                  <a:cubicBezTo>
                    <a:pt x="1011" y="254"/>
                    <a:pt x="884" y="64"/>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a:off x="5023683" y="1714473"/>
              <a:ext cx="30696" cy="30526"/>
            </a:xfrm>
            <a:custGeom>
              <a:avLst/>
              <a:gdLst/>
              <a:ahLst/>
              <a:cxnLst/>
              <a:rect l="l" t="t" r="r" b="b"/>
              <a:pathLst>
                <a:path w="543" h="540" extrusionOk="0">
                  <a:moveTo>
                    <a:pt x="276" y="1"/>
                  </a:moveTo>
                  <a:cubicBezTo>
                    <a:pt x="166" y="1"/>
                    <a:pt x="63" y="68"/>
                    <a:pt x="18" y="173"/>
                  </a:cubicBezTo>
                  <a:cubicBezTo>
                    <a:pt x="6" y="206"/>
                    <a:pt x="0" y="242"/>
                    <a:pt x="3" y="277"/>
                  </a:cubicBezTo>
                  <a:cubicBezTo>
                    <a:pt x="6" y="348"/>
                    <a:pt x="36" y="417"/>
                    <a:pt x="86" y="467"/>
                  </a:cubicBezTo>
                  <a:cubicBezTo>
                    <a:pt x="134" y="515"/>
                    <a:pt x="214" y="539"/>
                    <a:pt x="290" y="539"/>
                  </a:cubicBezTo>
                  <a:cubicBezTo>
                    <a:pt x="342" y="539"/>
                    <a:pt x="392" y="528"/>
                    <a:pt x="430" y="505"/>
                  </a:cubicBezTo>
                  <a:cubicBezTo>
                    <a:pt x="522" y="455"/>
                    <a:pt x="543" y="339"/>
                    <a:pt x="531" y="242"/>
                  </a:cubicBezTo>
                  <a:cubicBezTo>
                    <a:pt x="516" y="129"/>
                    <a:pt x="454" y="31"/>
                    <a:pt x="335"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a:off x="4927303" y="1504976"/>
              <a:ext cx="59922" cy="59526"/>
            </a:xfrm>
            <a:custGeom>
              <a:avLst/>
              <a:gdLst/>
              <a:ahLst/>
              <a:cxnLst/>
              <a:rect l="l" t="t" r="r" b="b"/>
              <a:pathLst>
                <a:path w="1060" h="1053" extrusionOk="0">
                  <a:moveTo>
                    <a:pt x="542" y="1"/>
                  </a:moveTo>
                  <a:cubicBezTo>
                    <a:pt x="326" y="1"/>
                    <a:pt x="124" y="130"/>
                    <a:pt x="36" y="336"/>
                  </a:cubicBezTo>
                  <a:cubicBezTo>
                    <a:pt x="12" y="399"/>
                    <a:pt x="1" y="470"/>
                    <a:pt x="4" y="538"/>
                  </a:cubicBezTo>
                  <a:cubicBezTo>
                    <a:pt x="12" y="677"/>
                    <a:pt x="72" y="811"/>
                    <a:pt x="170" y="912"/>
                  </a:cubicBezTo>
                  <a:cubicBezTo>
                    <a:pt x="262" y="1006"/>
                    <a:pt x="417" y="1053"/>
                    <a:pt x="567" y="1053"/>
                  </a:cubicBezTo>
                  <a:cubicBezTo>
                    <a:pt x="669" y="1053"/>
                    <a:pt x="768" y="1032"/>
                    <a:pt x="846" y="989"/>
                  </a:cubicBezTo>
                  <a:cubicBezTo>
                    <a:pt x="1021" y="885"/>
                    <a:pt x="1059" y="657"/>
                    <a:pt x="1038" y="470"/>
                  </a:cubicBezTo>
                  <a:cubicBezTo>
                    <a:pt x="1012" y="251"/>
                    <a:pt x="887" y="61"/>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a:off x="4941717" y="1519447"/>
              <a:ext cx="30752" cy="30639"/>
            </a:xfrm>
            <a:custGeom>
              <a:avLst/>
              <a:gdLst/>
              <a:ahLst/>
              <a:cxnLst/>
              <a:rect l="l" t="t" r="r" b="b"/>
              <a:pathLst>
                <a:path w="544" h="542" extrusionOk="0">
                  <a:moveTo>
                    <a:pt x="281" y="1"/>
                  </a:moveTo>
                  <a:cubicBezTo>
                    <a:pt x="168" y="1"/>
                    <a:pt x="64" y="66"/>
                    <a:pt x="21" y="172"/>
                  </a:cubicBezTo>
                  <a:cubicBezTo>
                    <a:pt x="7" y="205"/>
                    <a:pt x="1" y="241"/>
                    <a:pt x="4" y="276"/>
                  </a:cubicBezTo>
                  <a:cubicBezTo>
                    <a:pt x="7" y="347"/>
                    <a:pt x="36" y="416"/>
                    <a:pt x="90" y="469"/>
                  </a:cubicBezTo>
                  <a:cubicBezTo>
                    <a:pt x="136" y="517"/>
                    <a:pt x="214" y="541"/>
                    <a:pt x="291" y="541"/>
                  </a:cubicBezTo>
                  <a:cubicBezTo>
                    <a:pt x="343" y="541"/>
                    <a:pt x="394" y="530"/>
                    <a:pt x="433" y="507"/>
                  </a:cubicBezTo>
                  <a:cubicBezTo>
                    <a:pt x="522" y="454"/>
                    <a:pt x="543" y="338"/>
                    <a:pt x="531" y="244"/>
                  </a:cubicBezTo>
                  <a:cubicBezTo>
                    <a:pt x="519" y="131"/>
                    <a:pt x="454" y="33"/>
                    <a:pt x="339" y="6"/>
                  </a:cubicBezTo>
                  <a:cubicBezTo>
                    <a:pt x="319" y="2"/>
                    <a:pt x="300"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a:off x="4512330" y="1368571"/>
              <a:ext cx="59922" cy="59696"/>
            </a:xfrm>
            <a:custGeom>
              <a:avLst/>
              <a:gdLst/>
              <a:ahLst/>
              <a:cxnLst/>
              <a:rect l="l" t="t" r="r" b="b"/>
              <a:pathLst>
                <a:path w="1060" h="1056" extrusionOk="0">
                  <a:moveTo>
                    <a:pt x="539" y="0"/>
                  </a:moveTo>
                  <a:cubicBezTo>
                    <a:pt x="323" y="0"/>
                    <a:pt x="122" y="130"/>
                    <a:pt x="36" y="339"/>
                  </a:cubicBezTo>
                  <a:cubicBezTo>
                    <a:pt x="13" y="401"/>
                    <a:pt x="1" y="473"/>
                    <a:pt x="4" y="541"/>
                  </a:cubicBezTo>
                  <a:cubicBezTo>
                    <a:pt x="13" y="680"/>
                    <a:pt x="72" y="813"/>
                    <a:pt x="170" y="914"/>
                  </a:cubicBezTo>
                  <a:cubicBezTo>
                    <a:pt x="262" y="1008"/>
                    <a:pt x="417" y="1056"/>
                    <a:pt x="567" y="1056"/>
                  </a:cubicBezTo>
                  <a:cubicBezTo>
                    <a:pt x="668" y="1056"/>
                    <a:pt x="766" y="1034"/>
                    <a:pt x="843" y="991"/>
                  </a:cubicBezTo>
                  <a:cubicBezTo>
                    <a:pt x="1021" y="888"/>
                    <a:pt x="1059" y="659"/>
                    <a:pt x="1035" y="473"/>
                  </a:cubicBezTo>
                  <a:cubicBezTo>
                    <a:pt x="1012" y="250"/>
                    <a:pt x="884" y="63"/>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a:off x="4526745" y="1383155"/>
              <a:ext cx="30752" cy="30526"/>
            </a:xfrm>
            <a:custGeom>
              <a:avLst/>
              <a:gdLst/>
              <a:ahLst/>
              <a:cxnLst/>
              <a:rect l="l" t="t" r="r" b="b"/>
              <a:pathLst>
                <a:path w="544" h="540" extrusionOk="0">
                  <a:moveTo>
                    <a:pt x="276" y="0"/>
                  </a:moveTo>
                  <a:cubicBezTo>
                    <a:pt x="166" y="0"/>
                    <a:pt x="61" y="67"/>
                    <a:pt x="18" y="173"/>
                  </a:cubicBezTo>
                  <a:cubicBezTo>
                    <a:pt x="7" y="206"/>
                    <a:pt x="1" y="241"/>
                    <a:pt x="4" y="277"/>
                  </a:cubicBezTo>
                  <a:cubicBezTo>
                    <a:pt x="7" y="348"/>
                    <a:pt x="36" y="416"/>
                    <a:pt x="87" y="467"/>
                  </a:cubicBezTo>
                  <a:cubicBezTo>
                    <a:pt x="134" y="516"/>
                    <a:pt x="212" y="540"/>
                    <a:pt x="289" y="540"/>
                  </a:cubicBezTo>
                  <a:cubicBezTo>
                    <a:pt x="342" y="540"/>
                    <a:pt x="394" y="528"/>
                    <a:pt x="434" y="505"/>
                  </a:cubicBezTo>
                  <a:cubicBezTo>
                    <a:pt x="523" y="452"/>
                    <a:pt x="543" y="336"/>
                    <a:pt x="531" y="241"/>
                  </a:cubicBezTo>
                  <a:cubicBezTo>
                    <a:pt x="517" y="129"/>
                    <a:pt x="454" y="31"/>
                    <a:pt x="336" y="7"/>
                  </a:cubicBezTo>
                  <a:cubicBezTo>
                    <a:pt x="316" y="2"/>
                    <a:pt x="296"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a:off x="4467108" y="2206729"/>
              <a:ext cx="59696" cy="59639"/>
            </a:xfrm>
            <a:custGeom>
              <a:avLst/>
              <a:gdLst/>
              <a:ahLst/>
              <a:cxnLst/>
              <a:rect l="l" t="t" r="r" b="b"/>
              <a:pathLst>
                <a:path w="1056" h="1055" extrusionOk="0">
                  <a:moveTo>
                    <a:pt x="539" y="0"/>
                  </a:moveTo>
                  <a:cubicBezTo>
                    <a:pt x="322" y="0"/>
                    <a:pt x="121" y="130"/>
                    <a:pt x="36" y="336"/>
                  </a:cubicBezTo>
                  <a:cubicBezTo>
                    <a:pt x="9" y="401"/>
                    <a:pt x="0" y="470"/>
                    <a:pt x="3" y="541"/>
                  </a:cubicBezTo>
                  <a:cubicBezTo>
                    <a:pt x="9" y="680"/>
                    <a:pt x="68" y="813"/>
                    <a:pt x="169" y="911"/>
                  </a:cubicBezTo>
                  <a:cubicBezTo>
                    <a:pt x="261" y="1007"/>
                    <a:pt x="414" y="1055"/>
                    <a:pt x="564" y="1055"/>
                  </a:cubicBezTo>
                  <a:cubicBezTo>
                    <a:pt x="665" y="1055"/>
                    <a:pt x="764" y="1033"/>
                    <a:pt x="842" y="988"/>
                  </a:cubicBezTo>
                  <a:cubicBezTo>
                    <a:pt x="1020" y="888"/>
                    <a:pt x="1056" y="659"/>
                    <a:pt x="1035" y="473"/>
                  </a:cubicBezTo>
                  <a:cubicBezTo>
                    <a:pt x="1008" y="250"/>
                    <a:pt x="884"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a:off x="4481523" y="2221313"/>
              <a:ext cx="30696" cy="30470"/>
            </a:xfrm>
            <a:custGeom>
              <a:avLst/>
              <a:gdLst/>
              <a:ahLst/>
              <a:cxnLst/>
              <a:rect l="l" t="t" r="r" b="b"/>
              <a:pathLst>
                <a:path w="543" h="539" extrusionOk="0">
                  <a:moveTo>
                    <a:pt x="274" y="0"/>
                  </a:moveTo>
                  <a:cubicBezTo>
                    <a:pt x="163" y="0"/>
                    <a:pt x="61" y="67"/>
                    <a:pt x="18" y="173"/>
                  </a:cubicBezTo>
                  <a:cubicBezTo>
                    <a:pt x="6" y="206"/>
                    <a:pt x="0" y="241"/>
                    <a:pt x="0" y="277"/>
                  </a:cubicBezTo>
                  <a:cubicBezTo>
                    <a:pt x="6" y="348"/>
                    <a:pt x="36" y="416"/>
                    <a:pt x="86" y="467"/>
                  </a:cubicBezTo>
                  <a:cubicBezTo>
                    <a:pt x="134" y="514"/>
                    <a:pt x="213" y="539"/>
                    <a:pt x="289" y="539"/>
                  </a:cubicBezTo>
                  <a:cubicBezTo>
                    <a:pt x="340" y="539"/>
                    <a:pt x="391" y="528"/>
                    <a:pt x="430" y="505"/>
                  </a:cubicBezTo>
                  <a:cubicBezTo>
                    <a:pt x="522" y="455"/>
                    <a:pt x="543" y="336"/>
                    <a:pt x="528" y="241"/>
                  </a:cubicBezTo>
                  <a:cubicBezTo>
                    <a:pt x="516" y="132"/>
                    <a:pt x="451" y="31"/>
                    <a:pt x="335" y="7"/>
                  </a:cubicBezTo>
                  <a:cubicBezTo>
                    <a:pt x="315" y="2"/>
                    <a:pt x="295"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a:off x="4606224" y="2404751"/>
              <a:ext cx="59865" cy="59639"/>
            </a:xfrm>
            <a:custGeom>
              <a:avLst/>
              <a:gdLst/>
              <a:ahLst/>
              <a:cxnLst/>
              <a:rect l="l" t="t" r="r" b="b"/>
              <a:pathLst>
                <a:path w="1059" h="1055" extrusionOk="0">
                  <a:moveTo>
                    <a:pt x="534" y="1"/>
                  </a:moveTo>
                  <a:cubicBezTo>
                    <a:pt x="319" y="1"/>
                    <a:pt x="121" y="130"/>
                    <a:pt x="36" y="338"/>
                  </a:cubicBezTo>
                  <a:cubicBezTo>
                    <a:pt x="12" y="400"/>
                    <a:pt x="0" y="471"/>
                    <a:pt x="3" y="539"/>
                  </a:cubicBezTo>
                  <a:cubicBezTo>
                    <a:pt x="12" y="679"/>
                    <a:pt x="71" y="812"/>
                    <a:pt x="169" y="913"/>
                  </a:cubicBezTo>
                  <a:cubicBezTo>
                    <a:pt x="261" y="1007"/>
                    <a:pt x="416" y="1054"/>
                    <a:pt x="566" y="1054"/>
                  </a:cubicBezTo>
                  <a:cubicBezTo>
                    <a:pt x="667" y="1054"/>
                    <a:pt x="766" y="1033"/>
                    <a:pt x="842" y="990"/>
                  </a:cubicBezTo>
                  <a:cubicBezTo>
                    <a:pt x="1020" y="886"/>
                    <a:pt x="1058" y="658"/>
                    <a:pt x="1035" y="471"/>
                  </a:cubicBezTo>
                  <a:cubicBezTo>
                    <a:pt x="1011" y="249"/>
                    <a:pt x="884" y="62"/>
                    <a:pt x="655" y="14"/>
                  </a:cubicBezTo>
                  <a:cubicBezTo>
                    <a:pt x="615" y="5"/>
                    <a:pt x="574"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a:off x="4620638" y="2419279"/>
              <a:ext cx="30696" cy="30639"/>
            </a:xfrm>
            <a:custGeom>
              <a:avLst/>
              <a:gdLst/>
              <a:ahLst/>
              <a:cxnLst/>
              <a:rect l="l" t="t" r="r" b="b"/>
              <a:pathLst>
                <a:path w="543" h="542" extrusionOk="0">
                  <a:moveTo>
                    <a:pt x="278" y="1"/>
                  </a:moveTo>
                  <a:cubicBezTo>
                    <a:pt x="168" y="1"/>
                    <a:pt x="63" y="66"/>
                    <a:pt x="18" y="172"/>
                  </a:cubicBezTo>
                  <a:cubicBezTo>
                    <a:pt x="6" y="205"/>
                    <a:pt x="0" y="241"/>
                    <a:pt x="3" y="276"/>
                  </a:cubicBezTo>
                  <a:cubicBezTo>
                    <a:pt x="6" y="347"/>
                    <a:pt x="36" y="416"/>
                    <a:pt x="86" y="466"/>
                  </a:cubicBezTo>
                  <a:cubicBezTo>
                    <a:pt x="134" y="516"/>
                    <a:pt x="214" y="541"/>
                    <a:pt x="292" y="541"/>
                  </a:cubicBezTo>
                  <a:cubicBezTo>
                    <a:pt x="343" y="541"/>
                    <a:pt x="394" y="530"/>
                    <a:pt x="433" y="507"/>
                  </a:cubicBezTo>
                  <a:cubicBezTo>
                    <a:pt x="522" y="454"/>
                    <a:pt x="543" y="338"/>
                    <a:pt x="531" y="244"/>
                  </a:cubicBezTo>
                  <a:cubicBezTo>
                    <a:pt x="516" y="128"/>
                    <a:pt x="454" y="33"/>
                    <a:pt x="335" y="6"/>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a:off x="4050610" y="1960375"/>
              <a:ext cx="59922" cy="59639"/>
            </a:xfrm>
            <a:custGeom>
              <a:avLst/>
              <a:gdLst/>
              <a:ahLst/>
              <a:cxnLst/>
              <a:rect l="l" t="t" r="r" b="b"/>
              <a:pathLst>
                <a:path w="1060" h="1055" extrusionOk="0">
                  <a:moveTo>
                    <a:pt x="540" y="0"/>
                  </a:moveTo>
                  <a:cubicBezTo>
                    <a:pt x="325" y="0"/>
                    <a:pt x="122" y="130"/>
                    <a:pt x="36" y="336"/>
                  </a:cubicBezTo>
                  <a:cubicBezTo>
                    <a:pt x="12" y="401"/>
                    <a:pt x="1" y="469"/>
                    <a:pt x="4" y="540"/>
                  </a:cubicBezTo>
                  <a:cubicBezTo>
                    <a:pt x="12" y="680"/>
                    <a:pt x="72" y="813"/>
                    <a:pt x="170" y="911"/>
                  </a:cubicBezTo>
                  <a:cubicBezTo>
                    <a:pt x="262" y="1006"/>
                    <a:pt x="416" y="1055"/>
                    <a:pt x="565" y="1055"/>
                  </a:cubicBezTo>
                  <a:cubicBezTo>
                    <a:pt x="667" y="1055"/>
                    <a:pt x="766" y="1032"/>
                    <a:pt x="843" y="988"/>
                  </a:cubicBezTo>
                  <a:cubicBezTo>
                    <a:pt x="1021" y="887"/>
                    <a:pt x="1059" y="659"/>
                    <a:pt x="1038" y="472"/>
                  </a:cubicBezTo>
                  <a:cubicBezTo>
                    <a:pt x="1012" y="250"/>
                    <a:pt x="884" y="60"/>
                    <a:pt x="656" y="13"/>
                  </a:cubicBezTo>
                  <a:cubicBezTo>
                    <a:pt x="617" y="4"/>
                    <a:pt x="579"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a:off x="4065024" y="1974903"/>
              <a:ext cx="30922" cy="30696"/>
            </a:xfrm>
            <a:custGeom>
              <a:avLst/>
              <a:gdLst/>
              <a:ahLst/>
              <a:cxnLst/>
              <a:rect l="l" t="t" r="r" b="b"/>
              <a:pathLst>
                <a:path w="547" h="543" extrusionOk="0">
                  <a:moveTo>
                    <a:pt x="276" y="1"/>
                  </a:moveTo>
                  <a:cubicBezTo>
                    <a:pt x="165" y="1"/>
                    <a:pt x="63" y="66"/>
                    <a:pt x="18" y="174"/>
                  </a:cubicBezTo>
                  <a:cubicBezTo>
                    <a:pt x="7" y="206"/>
                    <a:pt x="1" y="239"/>
                    <a:pt x="4" y="275"/>
                  </a:cubicBezTo>
                  <a:cubicBezTo>
                    <a:pt x="7" y="349"/>
                    <a:pt x="39" y="417"/>
                    <a:pt x="90" y="470"/>
                  </a:cubicBezTo>
                  <a:cubicBezTo>
                    <a:pt x="137" y="518"/>
                    <a:pt x="217" y="543"/>
                    <a:pt x="293" y="543"/>
                  </a:cubicBezTo>
                  <a:cubicBezTo>
                    <a:pt x="345" y="543"/>
                    <a:pt x="395" y="531"/>
                    <a:pt x="433" y="509"/>
                  </a:cubicBezTo>
                  <a:cubicBezTo>
                    <a:pt x="525" y="455"/>
                    <a:pt x="546" y="340"/>
                    <a:pt x="534" y="245"/>
                  </a:cubicBezTo>
                  <a:cubicBezTo>
                    <a:pt x="519" y="132"/>
                    <a:pt x="457" y="34"/>
                    <a:pt x="339" y="8"/>
                  </a:cubicBezTo>
                  <a:cubicBezTo>
                    <a:pt x="318" y="3"/>
                    <a:pt x="297"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a:off x="4193569" y="1900849"/>
              <a:ext cx="59922" cy="59639"/>
            </a:xfrm>
            <a:custGeom>
              <a:avLst/>
              <a:gdLst/>
              <a:ahLst/>
              <a:cxnLst/>
              <a:rect l="l" t="t" r="r" b="b"/>
              <a:pathLst>
                <a:path w="1060" h="1055" extrusionOk="0">
                  <a:moveTo>
                    <a:pt x="539" y="1"/>
                  </a:moveTo>
                  <a:cubicBezTo>
                    <a:pt x="323" y="1"/>
                    <a:pt x="122" y="130"/>
                    <a:pt x="36" y="336"/>
                  </a:cubicBezTo>
                  <a:cubicBezTo>
                    <a:pt x="12" y="402"/>
                    <a:pt x="1" y="470"/>
                    <a:pt x="4" y="538"/>
                  </a:cubicBezTo>
                  <a:cubicBezTo>
                    <a:pt x="12" y="680"/>
                    <a:pt x="72" y="811"/>
                    <a:pt x="170" y="912"/>
                  </a:cubicBezTo>
                  <a:cubicBezTo>
                    <a:pt x="262" y="1006"/>
                    <a:pt x="417" y="1054"/>
                    <a:pt x="568" y="1054"/>
                  </a:cubicBezTo>
                  <a:cubicBezTo>
                    <a:pt x="668" y="1054"/>
                    <a:pt x="767" y="1033"/>
                    <a:pt x="843" y="989"/>
                  </a:cubicBezTo>
                  <a:cubicBezTo>
                    <a:pt x="1021" y="888"/>
                    <a:pt x="1059" y="660"/>
                    <a:pt x="1035" y="473"/>
                  </a:cubicBezTo>
                  <a:cubicBezTo>
                    <a:pt x="1012" y="250"/>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3"/>
            <p:cNvSpPr/>
            <p:nvPr/>
          </p:nvSpPr>
          <p:spPr>
            <a:xfrm>
              <a:off x="4207984" y="1915434"/>
              <a:ext cx="30752" cy="30526"/>
            </a:xfrm>
            <a:custGeom>
              <a:avLst/>
              <a:gdLst/>
              <a:ahLst/>
              <a:cxnLst/>
              <a:rect l="l" t="t" r="r" b="b"/>
              <a:pathLst>
                <a:path w="544" h="540" extrusionOk="0">
                  <a:moveTo>
                    <a:pt x="275" y="0"/>
                  </a:moveTo>
                  <a:cubicBezTo>
                    <a:pt x="165" y="0"/>
                    <a:pt x="63" y="66"/>
                    <a:pt x="18" y="173"/>
                  </a:cubicBezTo>
                  <a:cubicBezTo>
                    <a:pt x="7" y="206"/>
                    <a:pt x="1" y="238"/>
                    <a:pt x="4" y="274"/>
                  </a:cubicBezTo>
                  <a:cubicBezTo>
                    <a:pt x="7" y="348"/>
                    <a:pt x="36" y="413"/>
                    <a:pt x="87" y="467"/>
                  </a:cubicBezTo>
                  <a:cubicBezTo>
                    <a:pt x="134" y="515"/>
                    <a:pt x="214" y="539"/>
                    <a:pt x="291" y="539"/>
                  </a:cubicBezTo>
                  <a:cubicBezTo>
                    <a:pt x="343" y="539"/>
                    <a:pt x="394" y="528"/>
                    <a:pt x="433" y="505"/>
                  </a:cubicBezTo>
                  <a:cubicBezTo>
                    <a:pt x="522" y="452"/>
                    <a:pt x="543" y="336"/>
                    <a:pt x="531" y="241"/>
                  </a:cubicBezTo>
                  <a:cubicBezTo>
                    <a:pt x="519" y="129"/>
                    <a:pt x="454" y="31"/>
                    <a:pt x="336" y="7"/>
                  </a:cubicBezTo>
                  <a:cubicBezTo>
                    <a:pt x="315" y="3"/>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4888411" y="1871002"/>
              <a:ext cx="59922" cy="59696"/>
            </a:xfrm>
            <a:custGeom>
              <a:avLst/>
              <a:gdLst/>
              <a:ahLst/>
              <a:cxnLst/>
              <a:rect l="l" t="t" r="r" b="b"/>
              <a:pathLst>
                <a:path w="1060" h="1056" extrusionOk="0">
                  <a:moveTo>
                    <a:pt x="539" y="1"/>
                  </a:moveTo>
                  <a:cubicBezTo>
                    <a:pt x="323" y="1"/>
                    <a:pt x="122" y="130"/>
                    <a:pt x="36" y="337"/>
                  </a:cubicBezTo>
                  <a:cubicBezTo>
                    <a:pt x="10" y="402"/>
                    <a:pt x="1" y="470"/>
                    <a:pt x="4" y="541"/>
                  </a:cubicBezTo>
                  <a:cubicBezTo>
                    <a:pt x="10" y="681"/>
                    <a:pt x="69" y="814"/>
                    <a:pt x="170" y="912"/>
                  </a:cubicBezTo>
                  <a:cubicBezTo>
                    <a:pt x="262" y="1007"/>
                    <a:pt x="416" y="1055"/>
                    <a:pt x="565" y="1055"/>
                  </a:cubicBezTo>
                  <a:cubicBezTo>
                    <a:pt x="667" y="1055"/>
                    <a:pt x="766" y="1033"/>
                    <a:pt x="843" y="989"/>
                  </a:cubicBezTo>
                  <a:cubicBezTo>
                    <a:pt x="1021" y="888"/>
                    <a:pt x="1059" y="660"/>
                    <a:pt x="1036" y="473"/>
                  </a:cubicBezTo>
                  <a:cubicBezTo>
                    <a:pt x="1009"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4902826" y="1885587"/>
              <a:ext cx="30752" cy="30526"/>
            </a:xfrm>
            <a:custGeom>
              <a:avLst/>
              <a:gdLst/>
              <a:ahLst/>
              <a:cxnLst/>
              <a:rect l="l" t="t" r="r" b="b"/>
              <a:pathLst>
                <a:path w="544" h="540" extrusionOk="0">
                  <a:moveTo>
                    <a:pt x="276" y="1"/>
                  </a:moveTo>
                  <a:cubicBezTo>
                    <a:pt x="166" y="1"/>
                    <a:pt x="61" y="68"/>
                    <a:pt x="19" y="174"/>
                  </a:cubicBezTo>
                  <a:cubicBezTo>
                    <a:pt x="7" y="206"/>
                    <a:pt x="1" y="242"/>
                    <a:pt x="1" y="277"/>
                  </a:cubicBezTo>
                  <a:cubicBezTo>
                    <a:pt x="7" y="348"/>
                    <a:pt x="36" y="417"/>
                    <a:pt x="87" y="467"/>
                  </a:cubicBezTo>
                  <a:cubicBezTo>
                    <a:pt x="135" y="515"/>
                    <a:pt x="214" y="539"/>
                    <a:pt x="291" y="539"/>
                  </a:cubicBezTo>
                  <a:cubicBezTo>
                    <a:pt x="342" y="539"/>
                    <a:pt x="392" y="528"/>
                    <a:pt x="431" y="506"/>
                  </a:cubicBezTo>
                  <a:cubicBezTo>
                    <a:pt x="523" y="455"/>
                    <a:pt x="543" y="337"/>
                    <a:pt x="531" y="242"/>
                  </a:cubicBezTo>
                  <a:cubicBezTo>
                    <a:pt x="517"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3"/>
            <p:cNvSpPr/>
            <p:nvPr/>
          </p:nvSpPr>
          <p:spPr>
            <a:xfrm>
              <a:off x="4203292" y="2266311"/>
              <a:ext cx="59922" cy="59639"/>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3"/>
            <p:cNvSpPr/>
            <p:nvPr/>
          </p:nvSpPr>
          <p:spPr>
            <a:xfrm>
              <a:off x="4217706" y="2280782"/>
              <a:ext cx="30752" cy="30583"/>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5009268" y="2013964"/>
              <a:ext cx="59865" cy="59583"/>
            </a:xfrm>
            <a:custGeom>
              <a:avLst/>
              <a:gdLst/>
              <a:ahLst/>
              <a:cxnLst/>
              <a:rect l="l" t="t" r="r" b="b"/>
              <a:pathLst>
                <a:path w="1059" h="1054" extrusionOk="0">
                  <a:moveTo>
                    <a:pt x="539" y="1"/>
                  </a:moveTo>
                  <a:cubicBezTo>
                    <a:pt x="322" y="1"/>
                    <a:pt x="122" y="130"/>
                    <a:pt x="36" y="337"/>
                  </a:cubicBezTo>
                  <a:cubicBezTo>
                    <a:pt x="12" y="399"/>
                    <a:pt x="0" y="470"/>
                    <a:pt x="3" y="538"/>
                  </a:cubicBezTo>
                  <a:cubicBezTo>
                    <a:pt x="12" y="678"/>
                    <a:pt x="72" y="811"/>
                    <a:pt x="169" y="912"/>
                  </a:cubicBezTo>
                  <a:cubicBezTo>
                    <a:pt x="262" y="1006"/>
                    <a:pt x="416" y="1053"/>
                    <a:pt x="567" y="1053"/>
                  </a:cubicBezTo>
                  <a:cubicBezTo>
                    <a:pt x="667" y="1053"/>
                    <a:pt x="766" y="1032"/>
                    <a:pt x="842" y="989"/>
                  </a:cubicBezTo>
                  <a:cubicBezTo>
                    <a:pt x="1020" y="885"/>
                    <a:pt x="1059" y="657"/>
                    <a:pt x="1035" y="470"/>
                  </a:cubicBezTo>
                  <a:cubicBezTo>
                    <a:pt x="1011"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5023683" y="2028436"/>
              <a:ext cx="30696" cy="30639"/>
            </a:xfrm>
            <a:custGeom>
              <a:avLst/>
              <a:gdLst/>
              <a:ahLst/>
              <a:cxnLst/>
              <a:rect l="l" t="t" r="r" b="b"/>
              <a:pathLst>
                <a:path w="543" h="542" extrusionOk="0">
                  <a:moveTo>
                    <a:pt x="279" y="1"/>
                  </a:moveTo>
                  <a:cubicBezTo>
                    <a:pt x="168" y="1"/>
                    <a:pt x="64" y="66"/>
                    <a:pt x="18" y="173"/>
                  </a:cubicBezTo>
                  <a:cubicBezTo>
                    <a:pt x="6" y="205"/>
                    <a:pt x="0" y="241"/>
                    <a:pt x="3" y="276"/>
                  </a:cubicBezTo>
                  <a:cubicBezTo>
                    <a:pt x="6" y="347"/>
                    <a:pt x="36" y="416"/>
                    <a:pt x="86" y="469"/>
                  </a:cubicBezTo>
                  <a:cubicBezTo>
                    <a:pt x="134" y="517"/>
                    <a:pt x="214" y="541"/>
                    <a:pt x="290" y="541"/>
                  </a:cubicBezTo>
                  <a:cubicBezTo>
                    <a:pt x="342" y="541"/>
                    <a:pt x="392" y="530"/>
                    <a:pt x="430" y="508"/>
                  </a:cubicBezTo>
                  <a:cubicBezTo>
                    <a:pt x="522" y="454"/>
                    <a:pt x="543" y="339"/>
                    <a:pt x="531" y="244"/>
                  </a:cubicBezTo>
                  <a:cubicBezTo>
                    <a:pt x="516" y="131"/>
                    <a:pt x="454" y="33"/>
                    <a:pt x="335" y="6"/>
                  </a:cubicBezTo>
                  <a:cubicBezTo>
                    <a:pt x="317" y="3"/>
                    <a:pt x="298" y="1"/>
                    <a:pt x="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4437600" y="2478917"/>
              <a:ext cx="59865" cy="59583"/>
            </a:xfrm>
            <a:custGeom>
              <a:avLst/>
              <a:gdLst/>
              <a:ahLst/>
              <a:cxnLst/>
              <a:rect l="l" t="t" r="r" b="b"/>
              <a:pathLst>
                <a:path w="1059" h="1054" extrusionOk="0">
                  <a:moveTo>
                    <a:pt x="542" y="0"/>
                  </a:moveTo>
                  <a:cubicBezTo>
                    <a:pt x="325" y="0"/>
                    <a:pt x="124" y="130"/>
                    <a:pt x="36" y="336"/>
                  </a:cubicBezTo>
                  <a:cubicBezTo>
                    <a:pt x="12" y="401"/>
                    <a:pt x="0" y="469"/>
                    <a:pt x="3" y="538"/>
                  </a:cubicBezTo>
                  <a:cubicBezTo>
                    <a:pt x="12" y="680"/>
                    <a:pt x="72" y="810"/>
                    <a:pt x="169" y="911"/>
                  </a:cubicBezTo>
                  <a:cubicBezTo>
                    <a:pt x="264" y="1005"/>
                    <a:pt x="420" y="1054"/>
                    <a:pt x="570" y="1054"/>
                  </a:cubicBezTo>
                  <a:cubicBezTo>
                    <a:pt x="671" y="1054"/>
                    <a:pt x="769" y="1032"/>
                    <a:pt x="845" y="988"/>
                  </a:cubicBezTo>
                  <a:cubicBezTo>
                    <a:pt x="1020" y="887"/>
                    <a:pt x="1059" y="659"/>
                    <a:pt x="1038" y="472"/>
                  </a:cubicBezTo>
                  <a:cubicBezTo>
                    <a:pt x="1011" y="250"/>
                    <a:pt x="887" y="60"/>
                    <a:pt x="659" y="13"/>
                  </a:cubicBezTo>
                  <a:cubicBezTo>
                    <a:pt x="620" y="4"/>
                    <a:pt x="581" y="0"/>
                    <a:pt x="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3"/>
            <p:cNvSpPr/>
            <p:nvPr/>
          </p:nvSpPr>
          <p:spPr>
            <a:xfrm>
              <a:off x="4452015" y="2493332"/>
              <a:ext cx="30696" cy="30470"/>
            </a:xfrm>
            <a:custGeom>
              <a:avLst/>
              <a:gdLst/>
              <a:ahLst/>
              <a:cxnLst/>
              <a:rect l="l" t="t" r="r" b="b"/>
              <a:pathLst>
                <a:path w="543" h="539" extrusionOk="0">
                  <a:moveTo>
                    <a:pt x="278" y="0"/>
                  </a:moveTo>
                  <a:cubicBezTo>
                    <a:pt x="166" y="0"/>
                    <a:pt x="64" y="67"/>
                    <a:pt x="21" y="173"/>
                  </a:cubicBezTo>
                  <a:cubicBezTo>
                    <a:pt x="6" y="206"/>
                    <a:pt x="0" y="241"/>
                    <a:pt x="3" y="277"/>
                  </a:cubicBezTo>
                  <a:cubicBezTo>
                    <a:pt x="6" y="348"/>
                    <a:pt x="39" y="416"/>
                    <a:pt x="89" y="466"/>
                  </a:cubicBezTo>
                  <a:cubicBezTo>
                    <a:pt x="135" y="514"/>
                    <a:pt x="214" y="539"/>
                    <a:pt x="291" y="539"/>
                  </a:cubicBezTo>
                  <a:cubicBezTo>
                    <a:pt x="343" y="539"/>
                    <a:pt x="394" y="528"/>
                    <a:pt x="433" y="505"/>
                  </a:cubicBezTo>
                  <a:cubicBezTo>
                    <a:pt x="525" y="455"/>
                    <a:pt x="543" y="336"/>
                    <a:pt x="531" y="241"/>
                  </a:cubicBezTo>
                  <a:cubicBezTo>
                    <a:pt x="519" y="131"/>
                    <a:pt x="454" y="31"/>
                    <a:pt x="338" y="7"/>
                  </a:cubicBezTo>
                  <a:cubicBezTo>
                    <a:pt x="318" y="2"/>
                    <a:pt x="298" y="0"/>
                    <a:pt x="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4108099" y="1699888"/>
              <a:ext cx="59865" cy="59696"/>
            </a:xfrm>
            <a:custGeom>
              <a:avLst/>
              <a:gdLst/>
              <a:ahLst/>
              <a:cxnLst/>
              <a:rect l="l" t="t" r="r" b="b"/>
              <a:pathLst>
                <a:path w="1059" h="1056" extrusionOk="0">
                  <a:moveTo>
                    <a:pt x="542" y="1"/>
                  </a:moveTo>
                  <a:cubicBezTo>
                    <a:pt x="325" y="1"/>
                    <a:pt x="122" y="130"/>
                    <a:pt x="36" y="337"/>
                  </a:cubicBezTo>
                  <a:cubicBezTo>
                    <a:pt x="12" y="402"/>
                    <a:pt x="1" y="470"/>
                    <a:pt x="4" y="541"/>
                  </a:cubicBezTo>
                  <a:cubicBezTo>
                    <a:pt x="12" y="680"/>
                    <a:pt x="72" y="814"/>
                    <a:pt x="170" y="912"/>
                  </a:cubicBezTo>
                  <a:cubicBezTo>
                    <a:pt x="261" y="1007"/>
                    <a:pt x="415" y="1055"/>
                    <a:pt x="566" y="1055"/>
                  </a:cubicBezTo>
                  <a:cubicBezTo>
                    <a:pt x="668" y="1055"/>
                    <a:pt x="768" y="1033"/>
                    <a:pt x="846" y="989"/>
                  </a:cubicBezTo>
                  <a:cubicBezTo>
                    <a:pt x="1020" y="888"/>
                    <a:pt x="1059" y="660"/>
                    <a:pt x="1038" y="473"/>
                  </a:cubicBezTo>
                  <a:cubicBezTo>
                    <a:pt x="1012" y="254"/>
                    <a:pt x="887" y="64"/>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3"/>
            <p:cNvSpPr/>
            <p:nvPr/>
          </p:nvSpPr>
          <p:spPr>
            <a:xfrm>
              <a:off x="4122513" y="1714473"/>
              <a:ext cx="30752" cy="30526"/>
            </a:xfrm>
            <a:custGeom>
              <a:avLst/>
              <a:gdLst/>
              <a:ahLst/>
              <a:cxnLst/>
              <a:rect l="l" t="t" r="r" b="b"/>
              <a:pathLst>
                <a:path w="544" h="540" extrusionOk="0">
                  <a:moveTo>
                    <a:pt x="276" y="1"/>
                  </a:moveTo>
                  <a:cubicBezTo>
                    <a:pt x="166" y="1"/>
                    <a:pt x="64" y="68"/>
                    <a:pt x="18" y="173"/>
                  </a:cubicBezTo>
                  <a:cubicBezTo>
                    <a:pt x="6" y="206"/>
                    <a:pt x="1" y="242"/>
                    <a:pt x="4" y="277"/>
                  </a:cubicBezTo>
                  <a:cubicBezTo>
                    <a:pt x="6" y="348"/>
                    <a:pt x="36" y="417"/>
                    <a:pt x="87" y="467"/>
                  </a:cubicBezTo>
                  <a:cubicBezTo>
                    <a:pt x="134" y="515"/>
                    <a:pt x="214" y="539"/>
                    <a:pt x="291" y="539"/>
                  </a:cubicBezTo>
                  <a:cubicBezTo>
                    <a:pt x="343" y="539"/>
                    <a:pt x="394" y="528"/>
                    <a:pt x="433" y="505"/>
                  </a:cubicBezTo>
                  <a:cubicBezTo>
                    <a:pt x="522" y="455"/>
                    <a:pt x="543" y="339"/>
                    <a:pt x="531" y="242"/>
                  </a:cubicBezTo>
                  <a:cubicBezTo>
                    <a:pt x="519"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3"/>
            <p:cNvSpPr/>
            <p:nvPr/>
          </p:nvSpPr>
          <p:spPr>
            <a:xfrm>
              <a:off x="3953099" y="1640419"/>
              <a:ext cx="59865" cy="59639"/>
            </a:xfrm>
            <a:custGeom>
              <a:avLst/>
              <a:gdLst/>
              <a:ahLst/>
              <a:cxnLst/>
              <a:rect l="l" t="t" r="r" b="b"/>
              <a:pathLst>
                <a:path w="1059" h="1055" extrusionOk="0">
                  <a:moveTo>
                    <a:pt x="539" y="0"/>
                  </a:moveTo>
                  <a:cubicBezTo>
                    <a:pt x="322" y="0"/>
                    <a:pt x="121" y="130"/>
                    <a:pt x="36" y="336"/>
                  </a:cubicBezTo>
                  <a:cubicBezTo>
                    <a:pt x="12" y="401"/>
                    <a:pt x="0" y="469"/>
                    <a:pt x="3" y="538"/>
                  </a:cubicBezTo>
                  <a:cubicBezTo>
                    <a:pt x="12" y="680"/>
                    <a:pt x="71" y="813"/>
                    <a:pt x="169" y="911"/>
                  </a:cubicBezTo>
                  <a:cubicBezTo>
                    <a:pt x="261" y="1007"/>
                    <a:pt x="415" y="1055"/>
                    <a:pt x="565" y="1055"/>
                  </a:cubicBezTo>
                  <a:cubicBezTo>
                    <a:pt x="666" y="1055"/>
                    <a:pt x="765" y="1033"/>
                    <a:pt x="842" y="988"/>
                  </a:cubicBezTo>
                  <a:cubicBezTo>
                    <a:pt x="1020" y="888"/>
                    <a:pt x="1059" y="659"/>
                    <a:pt x="1038" y="472"/>
                  </a:cubicBezTo>
                  <a:cubicBezTo>
                    <a:pt x="1011" y="253"/>
                    <a:pt x="887"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3"/>
            <p:cNvSpPr/>
            <p:nvPr/>
          </p:nvSpPr>
          <p:spPr>
            <a:xfrm>
              <a:off x="3967513" y="1655004"/>
              <a:ext cx="30696" cy="30470"/>
            </a:xfrm>
            <a:custGeom>
              <a:avLst/>
              <a:gdLst/>
              <a:ahLst/>
              <a:cxnLst/>
              <a:rect l="l" t="t" r="r" b="b"/>
              <a:pathLst>
                <a:path w="543" h="539" extrusionOk="0">
                  <a:moveTo>
                    <a:pt x="275" y="0"/>
                  </a:moveTo>
                  <a:cubicBezTo>
                    <a:pt x="166" y="0"/>
                    <a:pt x="63" y="67"/>
                    <a:pt x="18" y="173"/>
                  </a:cubicBezTo>
                  <a:cubicBezTo>
                    <a:pt x="6" y="206"/>
                    <a:pt x="0" y="241"/>
                    <a:pt x="3" y="277"/>
                  </a:cubicBezTo>
                  <a:cubicBezTo>
                    <a:pt x="6" y="348"/>
                    <a:pt x="36" y="416"/>
                    <a:pt x="86" y="466"/>
                  </a:cubicBezTo>
                  <a:cubicBezTo>
                    <a:pt x="134" y="514"/>
                    <a:pt x="213" y="539"/>
                    <a:pt x="291" y="539"/>
                  </a:cubicBezTo>
                  <a:cubicBezTo>
                    <a:pt x="343" y="539"/>
                    <a:pt x="394" y="528"/>
                    <a:pt x="433" y="505"/>
                  </a:cubicBezTo>
                  <a:cubicBezTo>
                    <a:pt x="522" y="455"/>
                    <a:pt x="543" y="336"/>
                    <a:pt x="531" y="241"/>
                  </a:cubicBezTo>
                  <a:cubicBezTo>
                    <a:pt x="516" y="131"/>
                    <a:pt x="454" y="31"/>
                    <a:pt x="335" y="7"/>
                  </a:cubicBezTo>
                  <a:cubicBezTo>
                    <a:pt x="315" y="2"/>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3"/>
          <p:cNvSpPr txBox="1">
            <a:spLocks noGrp="1"/>
          </p:cNvSpPr>
          <p:nvPr>
            <p:ph type="title"/>
          </p:nvPr>
        </p:nvSpPr>
        <p:spPr>
          <a:xfrm>
            <a:off x="354544" y="2552021"/>
            <a:ext cx="453794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References</a:t>
            </a:r>
            <a:endParaRPr sz="6600" dirty="0"/>
          </a:p>
        </p:txBody>
      </p:sp>
      <p:sp>
        <p:nvSpPr>
          <p:cNvPr id="1229" name="Google Shape;1229;p53"/>
          <p:cNvSpPr txBox="1">
            <a:spLocks noGrp="1"/>
          </p:cNvSpPr>
          <p:nvPr>
            <p:ph type="title" idx="2"/>
          </p:nvPr>
        </p:nvSpPr>
        <p:spPr>
          <a:xfrm>
            <a:off x="915500" y="1331560"/>
            <a:ext cx="1705800" cy="11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grpSp>
        <p:nvGrpSpPr>
          <p:cNvPr id="1231" name="Google Shape;1231;p53"/>
          <p:cNvGrpSpPr/>
          <p:nvPr/>
        </p:nvGrpSpPr>
        <p:grpSpPr>
          <a:xfrm>
            <a:off x="6637934" y="2571756"/>
            <a:ext cx="2506066" cy="1133096"/>
            <a:chOff x="7131224" y="2846735"/>
            <a:chExt cx="1756424" cy="794152"/>
          </a:xfrm>
        </p:grpSpPr>
        <p:sp>
          <p:nvSpPr>
            <p:cNvPr id="1232" name="Google Shape;1232;p53"/>
            <p:cNvSpPr/>
            <p:nvPr/>
          </p:nvSpPr>
          <p:spPr>
            <a:xfrm>
              <a:off x="7131224" y="2846735"/>
              <a:ext cx="965416" cy="579232"/>
            </a:xfrm>
            <a:custGeom>
              <a:avLst/>
              <a:gdLst/>
              <a:ahLst/>
              <a:cxnLst/>
              <a:rect l="l" t="t" r="r" b="b"/>
              <a:pathLst>
                <a:path w="11077" h="6646" extrusionOk="0">
                  <a:moveTo>
                    <a:pt x="498" y="1"/>
                  </a:moveTo>
                  <a:lnTo>
                    <a:pt x="0" y="5723"/>
                  </a:lnTo>
                  <a:lnTo>
                    <a:pt x="10582" y="6645"/>
                  </a:lnTo>
                  <a:lnTo>
                    <a:pt x="11077" y="920"/>
                  </a:lnTo>
                  <a:lnTo>
                    <a:pt x="4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3"/>
            <p:cNvSpPr/>
            <p:nvPr/>
          </p:nvSpPr>
          <p:spPr>
            <a:xfrm>
              <a:off x="7180031" y="2891968"/>
              <a:ext cx="867018" cy="490334"/>
            </a:xfrm>
            <a:custGeom>
              <a:avLst/>
              <a:gdLst/>
              <a:ahLst/>
              <a:cxnLst/>
              <a:rect l="l" t="t" r="r" b="b"/>
              <a:pathLst>
                <a:path w="9948" h="5626" extrusionOk="0">
                  <a:moveTo>
                    <a:pt x="1204" y="1"/>
                  </a:moveTo>
                  <a:cubicBezTo>
                    <a:pt x="1165" y="445"/>
                    <a:pt x="792" y="781"/>
                    <a:pt x="353" y="781"/>
                  </a:cubicBezTo>
                  <a:cubicBezTo>
                    <a:pt x="330" y="781"/>
                    <a:pt x="306" y="780"/>
                    <a:pt x="282" y="778"/>
                  </a:cubicBezTo>
                  <a:lnTo>
                    <a:pt x="1" y="4009"/>
                  </a:lnTo>
                  <a:cubicBezTo>
                    <a:pt x="469" y="4048"/>
                    <a:pt x="816" y="4463"/>
                    <a:pt x="774" y="4931"/>
                  </a:cubicBezTo>
                  <a:lnTo>
                    <a:pt x="8744" y="5625"/>
                  </a:lnTo>
                  <a:cubicBezTo>
                    <a:pt x="8780" y="5180"/>
                    <a:pt x="9156" y="4845"/>
                    <a:pt x="9595" y="4845"/>
                  </a:cubicBezTo>
                  <a:cubicBezTo>
                    <a:pt x="9618" y="4845"/>
                    <a:pt x="9642" y="4846"/>
                    <a:pt x="9666" y="4848"/>
                  </a:cubicBezTo>
                  <a:lnTo>
                    <a:pt x="9948" y="1617"/>
                  </a:lnTo>
                  <a:cubicBezTo>
                    <a:pt x="9479" y="1578"/>
                    <a:pt x="9132" y="1163"/>
                    <a:pt x="9171" y="695"/>
                  </a:cubicBez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3"/>
            <p:cNvSpPr/>
            <p:nvPr/>
          </p:nvSpPr>
          <p:spPr>
            <a:xfrm>
              <a:off x="7513657" y="3153779"/>
              <a:ext cx="525632" cy="231309"/>
            </a:xfrm>
            <a:custGeom>
              <a:avLst/>
              <a:gdLst/>
              <a:ahLst/>
              <a:cxnLst/>
              <a:rect l="l" t="t" r="r" b="b"/>
              <a:pathLst>
                <a:path w="6031" h="2654" extrusionOk="0">
                  <a:moveTo>
                    <a:pt x="5968" y="0"/>
                  </a:moveTo>
                  <a:lnTo>
                    <a:pt x="5811" y="1815"/>
                  </a:lnTo>
                  <a:cubicBezTo>
                    <a:pt x="5796" y="1814"/>
                    <a:pt x="5780" y="1813"/>
                    <a:pt x="5765" y="1813"/>
                  </a:cubicBezTo>
                  <a:cubicBezTo>
                    <a:pt x="5320" y="1813"/>
                    <a:pt x="4944" y="2144"/>
                    <a:pt x="4889" y="2591"/>
                  </a:cubicBezTo>
                  <a:lnTo>
                    <a:pt x="6" y="2162"/>
                  </a:lnTo>
                  <a:lnTo>
                    <a:pt x="0" y="2224"/>
                  </a:lnTo>
                  <a:lnTo>
                    <a:pt x="4943" y="2654"/>
                  </a:lnTo>
                  <a:lnTo>
                    <a:pt x="4945" y="2627"/>
                  </a:lnTo>
                  <a:cubicBezTo>
                    <a:pt x="4985" y="2197"/>
                    <a:pt x="5343" y="1877"/>
                    <a:pt x="5764" y="1877"/>
                  </a:cubicBezTo>
                  <a:cubicBezTo>
                    <a:pt x="5787" y="1877"/>
                    <a:pt x="5811" y="1878"/>
                    <a:pt x="5835" y="1880"/>
                  </a:cubicBezTo>
                  <a:lnTo>
                    <a:pt x="5865" y="1880"/>
                  </a:lnTo>
                  <a:lnTo>
                    <a:pt x="6031" y="3"/>
                  </a:lnTo>
                  <a:lnTo>
                    <a:pt x="5968"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3"/>
            <p:cNvSpPr/>
            <p:nvPr/>
          </p:nvSpPr>
          <p:spPr>
            <a:xfrm>
              <a:off x="7176893" y="2889179"/>
              <a:ext cx="700901" cy="448935"/>
            </a:xfrm>
            <a:custGeom>
              <a:avLst/>
              <a:gdLst/>
              <a:ahLst/>
              <a:cxnLst/>
              <a:rect l="l" t="t" r="r" b="b"/>
              <a:pathLst>
                <a:path w="8042" h="5151" extrusionOk="0">
                  <a:moveTo>
                    <a:pt x="1211" y="0"/>
                  </a:moveTo>
                  <a:lnTo>
                    <a:pt x="1208" y="33"/>
                  </a:lnTo>
                  <a:cubicBezTo>
                    <a:pt x="1171" y="460"/>
                    <a:pt x="810" y="783"/>
                    <a:pt x="389" y="783"/>
                  </a:cubicBezTo>
                  <a:cubicBezTo>
                    <a:pt x="365" y="783"/>
                    <a:pt x="342" y="782"/>
                    <a:pt x="318" y="780"/>
                  </a:cubicBezTo>
                  <a:lnTo>
                    <a:pt x="289" y="777"/>
                  </a:lnTo>
                  <a:lnTo>
                    <a:pt x="1" y="4068"/>
                  </a:lnTo>
                  <a:lnTo>
                    <a:pt x="31" y="4071"/>
                  </a:lnTo>
                  <a:cubicBezTo>
                    <a:pt x="484" y="4112"/>
                    <a:pt x="816" y="4510"/>
                    <a:pt x="778" y="4960"/>
                  </a:cubicBezTo>
                  <a:lnTo>
                    <a:pt x="778" y="4990"/>
                  </a:lnTo>
                  <a:lnTo>
                    <a:pt x="2613" y="5150"/>
                  </a:lnTo>
                  <a:lnTo>
                    <a:pt x="2619" y="5091"/>
                  </a:lnTo>
                  <a:lnTo>
                    <a:pt x="843" y="4937"/>
                  </a:lnTo>
                  <a:cubicBezTo>
                    <a:pt x="867" y="4474"/>
                    <a:pt x="526" y="4071"/>
                    <a:pt x="66" y="4015"/>
                  </a:cubicBezTo>
                  <a:lnTo>
                    <a:pt x="342" y="842"/>
                  </a:lnTo>
                  <a:cubicBezTo>
                    <a:pt x="357" y="843"/>
                    <a:pt x="373" y="843"/>
                    <a:pt x="388" y="843"/>
                  </a:cubicBezTo>
                  <a:cubicBezTo>
                    <a:pt x="831" y="843"/>
                    <a:pt x="1210" y="513"/>
                    <a:pt x="1267" y="68"/>
                  </a:cubicBezTo>
                  <a:lnTo>
                    <a:pt x="8036" y="655"/>
                  </a:lnTo>
                  <a:lnTo>
                    <a:pt x="8042" y="593"/>
                  </a:lnTo>
                  <a:lnTo>
                    <a:pt x="1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3"/>
            <p:cNvSpPr/>
            <p:nvPr/>
          </p:nvSpPr>
          <p:spPr>
            <a:xfrm>
              <a:off x="7501456" y="2979820"/>
              <a:ext cx="224424" cy="289006"/>
            </a:xfrm>
            <a:custGeom>
              <a:avLst/>
              <a:gdLst/>
              <a:ahLst/>
              <a:cxnLst/>
              <a:rect l="l" t="t" r="r" b="b"/>
              <a:pathLst>
                <a:path w="2575" h="3316" extrusionOk="0">
                  <a:moveTo>
                    <a:pt x="1353" y="0"/>
                  </a:moveTo>
                  <a:cubicBezTo>
                    <a:pt x="718" y="0"/>
                    <a:pt x="158" y="675"/>
                    <a:pt x="81" y="1551"/>
                  </a:cubicBezTo>
                  <a:cubicBezTo>
                    <a:pt x="1" y="2465"/>
                    <a:pt x="478" y="3253"/>
                    <a:pt x="1145" y="3313"/>
                  </a:cubicBezTo>
                  <a:cubicBezTo>
                    <a:pt x="1171" y="3315"/>
                    <a:pt x="1196" y="3316"/>
                    <a:pt x="1221" y="3316"/>
                  </a:cubicBezTo>
                  <a:cubicBezTo>
                    <a:pt x="1855" y="3316"/>
                    <a:pt x="2417" y="2640"/>
                    <a:pt x="2494" y="1762"/>
                  </a:cubicBezTo>
                  <a:cubicBezTo>
                    <a:pt x="2574" y="849"/>
                    <a:pt x="2100" y="60"/>
                    <a:pt x="1433" y="4"/>
                  </a:cubicBezTo>
                  <a:cubicBezTo>
                    <a:pt x="1406" y="1"/>
                    <a:pt x="1380" y="0"/>
                    <a:pt x="1353"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3"/>
            <p:cNvSpPr/>
            <p:nvPr/>
          </p:nvSpPr>
          <p:spPr>
            <a:xfrm>
              <a:off x="7508428" y="2977728"/>
              <a:ext cx="118967" cy="123673"/>
            </a:xfrm>
            <a:custGeom>
              <a:avLst/>
              <a:gdLst/>
              <a:ahLst/>
              <a:cxnLst/>
              <a:rect l="l" t="t" r="r" b="b"/>
              <a:pathLst>
                <a:path w="1365" h="1419" extrusionOk="0">
                  <a:moveTo>
                    <a:pt x="1282" y="0"/>
                  </a:moveTo>
                  <a:cubicBezTo>
                    <a:pt x="677" y="0"/>
                    <a:pt x="134" y="589"/>
                    <a:pt x="1" y="1406"/>
                  </a:cubicBezTo>
                  <a:lnTo>
                    <a:pt x="60" y="1418"/>
                  </a:lnTo>
                  <a:cubicBezTo>
                    <a:pt x="191" y="629"/>
                    <a:pt x="707" y="60"/>
                    <a:pt x="1282" y="60"/>
                  </a:cubicBezTo>
                  <a:cubicBezTo>
                    <a:pt x="1308" y="60"/>
                    <a:pt x="1333" y="61"/>
                    <a:pt x="1359" y="63"/>
                  </a:cubicBezTo>
                  <a:lnTo>
                    <a:pt x="1365" y="4"/>
                  </a:lnTo>
                  <a:cubicBezTo>
                    <a:pt x="1337" y="2"/>
                    <a:pt x="1310" y="0"/>
                    <a:pt x="128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3"/>
            <p:cNvSpPr/>
            <p:nvPr/>
          </p:nvSpPr>
          <p:spPr>
            <a:xfrm>
              <a:off x="7506162" y="3133821"/>
              <a:ext cx="216319" cy="138141"/>
            </a:xfrm>
            <a:custGeom>
              <a:avLst/>
              <a:gdLst/>
              <a:ahLst/>
              <a:cxnLst/>
              <a:rect l="l" t="t" r="r" b="b"/>
              <a:pathLst>
                <a:path w="2482" h="1585" extrusionOk="0">
                  <a:moveTo>
                    <a:pt x="2419" y="1"/>
                  </a:moveTo>
                  <a:cubicBezTo>
                    <a:pt x="2346" y="857"/>
                    <a:pt x="1799" y="1522"/>
                    <a:pt x="1182" y="1522"/>
                  </a:cubicBezTo>
                  <a:cubicBezTo>
                    <a:pt x="1155" y="1522"/>
                    <a:pt x="1129" y="1521"/>
                    <a:pt x="1103" y="1519"/>
                  </a:cubicBezTo>
                  <a:cubicBezTo>
                    <a:pt x="549" y="1471"/>
                    <a:pt x="110" y="887"/>
                    <a:pt x="62" y="128"/>
                  </a:cubicBezTo>
                  <a:lnTo>
                    <a:pt x="0" y="131"/>
                  </a:lnTo>
                  <a:cubicBezTo>
                    <a:pt x="51" y="920"/>
                    <a:pt x="513" y="1531"/>
                    <a:pt x="1097" y="1581"/>
                  </a:cubicBezTo>
                  <a:cubicBezTo>
                    <a:pt x="1124" y="1584"/>
                    <a:pt x="1151" y="1584"/>
                    <a:pt x="1177" y="1584"/>
                  </a:cubicBezTo>
                  <a:cubicBezTo>
                    <a:pt x="1827" y="1584"/>
                    <a:pt x="2402" y="896"/>
                    <a:pt x="2482" y="7"/>
                  </a:cubicBezTo>
                  <a:lnTo>
                    <a:pt x="2419"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7269974" y="3066625"/>
              <a:ext cx="171870" cy="69724"/>
            </a:xfrm>
            <a:custGeom>
              <a:avLst/>
              <a:gdLst/>
              <a:ahLst/>
              <a:cxnLst/>
              <a:rect l="l" t="t" r="r" b="b"/>
              <a:pathLst>
                <a:path w="1972" h="800" extrusionOk="0">
                  <a:moveTo>
                    <a:pt x="172" y="0"/>
                  </a:moveTo>
                  <a:cubicBezTo>
                    <a:pt x="104" y="0"/>
                    <a:pt x="47" y="54"/>
                    <a:pt x="42" y="123"/>
                  </a:cubicBezTo>
                  <a:lnTo>
                    <a:pt x="9" y="511"/>
                  </a:lnTo>
                  <a:cubicBezTo>
                    <a:pt x="0" y="585"/>
                    <a:pt x="57" y="650"/>
                    <a:pt x="131" y="656"/>
                  </a:cubicBezTo>
                  <a:lnTo>
                    <a:pt x="1785" y="799"/>
                  </a:lnTo>
                  <a:cubicBezTo>
                    <a:pt x="1789" y="799"/>
                    <a:pt x="1793" y="799"/>
                    <a:pt x="1796" y="799"/>
                  </a:cubicBezTo>
                  <a:cubicBezTo>
                    <a:pt x="1866" y="799"/>
                    <a:pt x="1925" y="747"/>
                    <a:pt x="1930" y="677"/>
                  </a:cubicBezTo>
                  <a:lnTo>
                    <a:pt x="1963" y="289"/>
                  </a:lnTo>
                  <a:cubicBezTo>
                    <a:pt x="1972" y="215"/>
                    <a:pt x="1916" y="149"/>
                    <a:pt x="1841" y="143"/>
                  </a:cubicBezTo>
                  <a:lnTo>
                    <a:pt x="187" y="1"/>
                  </a:lnTo>
                  <a:cubicBezTo>
                    <a:pt x="182" y="0"/>
                    <a:pt x="177" y="0"/>
                    <a:pt x="172"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3"/>
            <p:cNvSpPr/>
            <p:nvPr/>
          </p:nvSpPr>
          <p:spPr>
            <a:xfrm>
              <a:off x="7788281" y="3111596"/>
              <a:ext cx="171695" cy="69898"/>
            </a:xfrm>
            <a:custGeom>
              <a:avLst/>
              <a:gdLst/>
              <a:ahLst/>
              <a:cxnLst/>
              <a:rect l="l" t="t" r="r" b="b"/>
              <a:pathLst>
                <a:path w="1970" h="802" extrusionOk="0">
                  <a:moveTo>
                    <a:pt x="174" y="0"/>
                  </a:moveTo>
                  <a:cubicBezTo>
                    <a:pt x="107" y="0"/>
                    <a:pt x="48" y="52"/>
                    <a:pt x="42" y="122"/>
                  </a:cubicBezTo>
                  <a:lnTo>
                    <a:pt x="7" y="511"/>
                  </a:lnTo>
                  <a:cubicBezTo>
                    <a:pt x="1" y="585"/>
                    <a:pt x="54" y="650"/>
                    <a:pt x="128" y="656"/>
                  </a:cubicBezTo>
                  <a:lnTo>
                    <a:pt x="1786" y="801"/>
                  </a:lnTo>
                  <a:cubicBezTo>
                    <a:pt x="1789" y="802"/>
                    <a:pt x="1793" y="802"/>
                    <a:pt x="1797" y="802"/>
                  </a:cubicBezTo>
                  <a:cubicBezTo>
                    <a:pt x="1866" y="802"/>
                    <a:pt x="1922" y="750"/>
                    <a:pt x="1931" y="680"/>
                  </a:cubicBezTo>
                  <a:lnTo>
                    <a:pt x="1963" y="288"/>
                  </a:lnTo>
                  <a:cubicBezTo>
                    <a:pt x="1969" y="214"/>
                    <a:pt x="1916" y="152"/>
                    <a:pt x="1842" y="146"/>
                  </a:cubicBezTo>
                  <a:lnTo>
                    <a:pt x="185" y="1"/>
                  </a:lnTo>
                  <a:cubicBezTo>
                    <a:pt x="181" y="1"/>
                    <a:pt x="177" y="0"/>
                    <a:pt x="174"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3"/>
            <p:cNvSpPr/>
            <p:nvPr/>
          </p:nvSpPr>
          <p:spPr>
            <a:xfrm>
              <a:off x="8034840" y="3332270"/>
              <a:ext cx="232791" cy="157228"/>
            </a:xfrm>
            <a:custGeom>
              <a:avLst/>
              <a:gdLst/>
              <a:ahLst/>
              <a:cxnLst/>
              <a:rect l="l" t="t" r="r" b="b"/>
              <a:pathLst>
                <a:path w="2671" h="1804" extrusionOk="0">
                  <a:moveTo>
                    <a:pt x="1216" y="1"/>
                  </a:moveTo>
                  <a:cubicBezTo>
                    <a:pt x="1216" y="1"/>
                    <a:pt x="306" y="152"/>
                    <a:pt x="306" y="167"/>
                  </a:cubicBezTo>
                  <a:cubicBezTo>
                    <a:pt x="303" y="182"/>
                    <a:pt x="0" y="727"/>
                    <a:pt x="0" y="727"/>
                  </a:cubicBezTo>
                  <a:cubicBezTo>
                    <a:pt x="409" y="1175"/>
                    <a:pt x="1171" y="1795"/>
                    <a:pt x="1251" y="1803"/>
                  </a:cubicBezTo>
                  <a:cubicBezTo>
                    <a:pt x="1253" y="1804"/>
                    <a:pt x="1255" y="1804"/>
                    <a:pt x="1256" y="1804"/>
                  </a:cubicBezTo>
                  <a:cubicBezTo>
                    <a:pt x="1338" y="1804"/>
                    <a:pt x="1504" y="1665"/>
                    <a:pt x="1548" y="1433"/>
                  </a:cubicBezTo>
                  <a:cubicBezTo>
                    <a:pt x="1548" y="1433"/>
                    <a:pt x="1987" y="1626"/>
                    <a:pt x="2141" y="1649"/>
                  </a:cubicBezTo>
                  <a:cubicBezTo>
                    <a:pt x="2146" y="1650"/>
                    <a:pt x="2152" y="1650"/>
                    <a:pt x="2157" y="1650"/>
                  </a:cubicBezTo>
                  <a:cubicBezTo>
                    <a:pt x="2322" y="1650"/>
                    <a:pt x="2670" y="1321"/>
                    <a:pt x="2550" y="822"/>
                  </a:cubicBez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8130448" y="3375673"/>
              <a:ext cx="45321" cy="81751"/>
            </a:xfrm>
            <a:custGeom>
              <a:avLst/>
              <a:gdLst/>
              <a:ahLst/>
              <a:cxnLst/>
              <a:rect l="l" t="t" r="r" b="b"/>
              <a:pathLst>
                <a:path w="520" h="938" extrusionOk="0">
                  <a:moveTo>
                    <a:pt x="45" y="1"/>
                  </a:moveTo>
                  <a:lnTo>
                    <a:pt x="0" y="45"/>
                  </a:lnTo>
                  <a:cubicBezTo>
                    <a:pt x="314" y="360"/>
                    <a:pt x="457" y="659"/>
                    <a:pt x="424" y="929"/>
                  </a:cubicBezTo>
                  <a:lnTo>
                    <a:pt x="483" y="938"/>
                  </a:lnTo>
                  <a:cubicBezTo>
                    <a:pt x="519" y="647"/>
                    <a:pt x="371" y="33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225264" y="2917592"/>
              <a:ext cx="925673" cy="500880"/>
            </a:xfrm>
            <a:custGeom>
              <a:avLst/>
              <a:gdLst/>
              <a:ahLst/>
              <a:cxnLst/>
              <a:rect l="l" t="t" r="r" b="b"/>
              <a:pathLst>
                <a:path w="10621" h="5747" extrusionOk="0">
                  <a:moveTo>
                    <a:pt x="0" y="0"/>
                  </a:moveTo>
                  <a:lnTo>
                    <a:pt x="0" y="5746"/>
                  </a:lnTo>
                  <a:lnTo>
                    <a:pt x="10620" y="5746"/>
                  </a:lnTo>
                  <a:lnTo>
                    <a:pt x="10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3"/>
            <p:cNvSpPr/>
            <p:nvPr/>
          </p:nvSpPr>
          <p:spPr>
            <a:xfrm>
              <a:off x="7265006" y="2952192"/>
              <a:ext cx="846101" cy="431330"/>
            </a:xfrm>
            <a:custGeom>
              <a:avLst/>
              <a:gdLst/>
              <a:ahLst/>
              <a:cxnLst/>
              <a:rect l="l" t="t" r="r" b="b"/>
              <a:pathLst>
                <a:path w="9708" h="4949" extrusionOk="0">
                  <a:moveTo>
                    <a:pt x="855" y="1"/>
                  </a:moveTo>
                  <a:cubicBezTo>
                    <a:pt x="855" y="472"/>
                    <a:pt x="472" y="854"/>
                    <a:pt x="1" y="854"/>
                  </a:cubicBezTo>
                  <a:lnTo>
                    <a:pt x="1" y="4098"/>
                  </a:lnTo>
                  <a:cubicBezTo>
                    <a:pt x="472" y="4098"/>
                    <a:pt x="855" y="4480"/>
                    <a:pt x="855" y="4949"/>
                  </a:cubicBezTo>
                  <a:lnTo>
                    <a:pt x="8854" y="4949"/>
                  </a:lnTo>
                  <a:cubicBezTo>
                    <a:pt x="8854" y="4480"/>
                    <a:pt x="9236" y="4098"/>
                    <a:pt x="9708" y="4098"/>
                  </a:cubicBezTo>
                  <a:lnTo>
                    <a:pt x="9708" y="854"/>
                  </a:lnTo>
                  <a:cubicBezTo>
                    <a:pt x="9236" y="854"/>
                    <a:pt x="8854" y="472"/>
                    <a:pt x="8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3"/>
            <p:cNvSpPr/>
            <p:nvPr/>
          </p:nvSpPr>
          <p:spPr>
            <a:xfrm>
              <a:off x="7262479" y="2949577"/>
              <a:ext cx="851243" cy="436821"/>
            </a:xfrm>
            <a:custGeom>
              <a:avLst/>
              <a:gdLst/>
              <a:ahLst/>
              <a:cxnLst/>
              <a:rect l="l" t="t" r="r" b="b"/>
              <a:pathLst>
                <a:path w="9767" h="5012" extrusionOk="0">
                  <a:moveTo>
                    <a:pt x="4883" y="704"/>
                  </a:moveTo>
                  <a:cubicBezTo>
                    <a:pt x="4213" y="704"/>
                    <a:pt x="3671" y="1448"/>
                    <a:pt x="3671" y="2364"/>
                  </a:cubicBezTo>
                  <a:cubicBezTo>
                    <a:pt x="3671" y="3280"/>
                    <a:pt x="4213" y="4024"/>
                    <a:pt x="4883" y="4024"/>
                  </a:cubicBezTo>
                  <a:cubicBezTo>
                    <a:pt x="5550" y="4024"/>
                    <a:pt x="6093" y="3280"/>
                    <a:pt x="6093" y="2364"/>
                  </a:cubicBezTo>
                  <a:cubicBezTo>
                    <a:pt x="6093" y="1448"/>
                    <a:pt x="5553" y="704"/>
                    <a:pt x="4883" y="704"/>
                  </a:cubicBezTo>
                  <a:close/>
                  <a:moveTo>
                    <a:pt x="854" y="1"/>
                  </a:moveTo>
                  <a:lnTo>
                    <a:pt x="854" y="31"/>
                  </a:lnTo>
                  <a:cubicBezTo>
                    <a:pt x="854" y="484"/>
                    <a:pt x="487" y="852"/>
                    <a:pt x="33" y="852"/>
                  </a:cubicBezTo>
                  <a:lnTo>
                    <a:pt x="0" y="852"/>
                  </a:lnTo>
                  <a:lnTo>
                    <a:pt x="0" y="4158"/>
                  </a:lnTo>
                  <a:lnTo>
                    <a:pt x="33" y="4158"/>
                  </a:lnTo>
                  <a:cubicBezTo>
                    <a:pt x="487" y="4158"/>
                    <a:pt x="854" y="4525"/>
                    <a:pt x="854" y="4979"/>
                  </a:cubicBezTo>
                  <a:lnTo>
                    <a:pt x="854" y="5012"/>
                  </a:lnTo>
                  <a:lnTo>
                    <a:pt x="2695" y="5012"/>
                  </a:lnTo>
                  <a:lnTo>
                    <a:pt x="2695" y="4949"/>
                  </a:lnTo>
                  <a:lnTo>
                    <a:pt x="914" y="4949"/>
                  </a:lnTo>
                  <a:cubicBezTo>
                    <a:pt x="896" y="4487"/>
                    <a:pt x="525" y="4113"/>
                    <a:pt x="60" y="4098"/>
                  </a:cubicBezTo>
                  <a:lnTo>
                    <a:pt x="60" y="914"/>
                  </a:lnTo>
                  <a:cubicBezTo>
                    <a:pt x="525" y="896"/>
                    <a:pt x="896" y="526"/>
                    <a:pt x="914" y="60"/>
                  </a:cubicBezTo>
                  <a:lnTo>
                    <a:pt x="7712" y="60"/>
                  </a:lnTo>
                  <a:lnTo>
                    <a:pt x="7712" y="1"/>
                  </a:lnTo>
                  <a:close/>
                  <a:moveTo>
                    <a:pt x="9707" y="2275"/>
                  </a:moveTo>
                  <a:lnTo>
                    <a:pt x="9707" y="4098"/>
                  </a:lnTo>
                  <a:cubicBezTo>
                    <a:pt x="9242" y="4113"/>
                    <a:pt x="8868" y="4487"/>
                    <a:pt x="8853" y="4949"/>
                  </a:cubicBezTo>
                  <a:lnTo>
                    <a:pt x="3952" y="4949"/>
                  </a:lnTo>
                  <a:lnTo>
                    <a:pt x="3952" y="5012"/>
                  </a:lnTo>
                  <a:lnTo>
                    <a:pt x="8913" y="5012"/>
                  </a:lnTo>
                  <a:lnTo>
                    <a:pt x="8913" y="4979"/>
                  </a:lnTo>
                  <a:cubicBezTo>
                    <a:pt x="8916" y="4525"/>
                    <a:pt x="9283" y="4158"/>
                    <a:pt x="9737" y="4158"/>
                  </a:cubicBezTo>
                  <a:lnTo>
                    <a:pt x="9766" y="4158"/>
                  </a:lnTo>
                  <a:lnTo>
                    <a:pt x="9766" y="22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7580330" y="3008232"/>
              <a:ext cx="107811" cy="132650"/>
            </a:xfrm>
            <a:custGeom>
              <a:avLst/>
              <a:gdLst/>
              <a:ahLst/>
              <a:cxnLst/>
              <a:rect l="l" t="t" r="r" b="b"/>
              <a:pathLst>
                <a:path w="1237" h="1522" extrusionOk="0">
                  <a:moveTo>
                    <a:pt x="1236" y="1"/>
                  </a:moveTo>
                  <a:cubicBezTo>
                    <a:pt x="596" y="1"/>
                    <a:pt x="65" y="653"/>
                    <a:pt x="0" y="1516"/>
                  </a:cubicBezTo>
                  <a:lnTo>
                    <a:pt x="62" y="1522"/>
                  </a:lnTo>
                  <a:cubicBezTo>
                    <a:pt x="125" y="689"/>
                    <a:pt x="629" y="60"/>
                    <a:pt x="1236" y="60"/>
                  </a:cubicBezTo>
                  <a:lnTo>
                    <a:pt x="1236"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3"/>
            <p:cNvSpPr/>
            <p:nvPr/>
          </p:nvSpPr>
          <p:spPr>
            <a:xfrm>
              <a:off x="7582073" y="3155522"/>
              <a:ext cx="214314" cy="147379"/>
            </a:xfrm>
            <a:custGeom>
              <a:avLst/>
              <a:gdLst/>
              <a:ahLst/>
              <a:cxnLst/>
              <a:rect l="l" t="t" r="r" b="b"/>
              <a:pathLst>
                <a:path w="2459" h="1691" extrusionOk="0">
                  <a:moveTo>
                    <a:pt x="2396" y="1"/>
                  </a:moveTo>
                  <a:cubicBezTo>
                    <a:pt x="2396" y="902"/>
                    <a:pt x="1869" y="1632"/>
                    <a:pt x="1216" y="1632"/>
                  </a:cubicBezTo>
                  <a:cubicBezTo>
                    <a:pt x="659" y="1632"/>
                    <a:pt x="173" y="1086"/>
                    <a:pt x="60" y="336"/>
                  </a:cubicBezTo>
                  <a:lnTo>
                    <a:pt x="1" y="345"/>
                  </a:lnTo>
                  <a:cubicBezTo>
                    <a:pt x="119" y="1125"/>
                    <a:pt x="629" y="1691"/>
                    <a:pt x="1216" y="1691"/>
                  </a:cubicBezTo>
                  <a:cubicBezTo>
                    <a:pt x="1901" y="1691"/>
                    <a:pt x="2459" y="932"/>
                    <a:pt x="2459"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3"/>
            <p:cNvSpPr/>
            <p:nvPr/>
          </p:nvSpPr>
          <p:spPr>
            <a:xfrm>
              <a:off x="7343881"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0" y="600"/>
                    <a:pt x="1930" y="526"/>
                  </a:cubicBezTo>
                  <a:lnTo>
                    <a:pt x="1930" y="134"/>
                  </a:lnTo>
                  <a:cubicBezTo>
                    <a:pt x="1930"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3"/>
            <p:cNvSpPr/>
            <p:nvPr/>
          </p:nvSpPr>
          <p:spPr>
            <a:xfrm>
              <a:off x="7864018"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1" y="600"/>
                    <a:pt x="1931" y="526"/>
                  </a:cubicBezTo>
                  <a:lnTo>
                    <a:pt x="1931" y="134"/>
                  </a:lnTo>
                  <a:cubicBezTo>
                    <a:pt x="1931"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3"/>
            <p:cNvSpPr/>
            <p:nvPr/>
          </p:nvSpPr>
          <p:spPr>
            <a:xfrm>
              <a:off x="8552362" y="3261240"/>
              <a:ext cx="37041" cy="351496"/>
            </a:xfrm>
            <a:custGeom>
              <a:avLst/>
              <a:gdLst/>
              <a:ahLst/>
              <a:cxnLst/>
              <a:rect l="l" t="t" r="r" b="b"/>
              <a:pathLst>
                <a:path w="425" h="4033" extrusionOk="0">
                  <a:moveTo>
                    <a:pt x="214" y="1"/>
                  </a:moveTo>
                  <a:cubicBezTo>
                    <a:pt x="96" y="1"/>
                    <a:pt x="1" y="902"/>
                    <a:pt x="1" y="2017"/>
                  </a:cubicBezTo>
                  <a:cubicBezTo>
                    <a:pt x="1" y="3128"/>
                    <a:pt x="96" y="4033"/>
                    <a:pt x="214" y="4033"/>
                  </a:cubicBezTo>
                  <a:cubicBezTo>
                    <a:pt x="330" y="4033"/>
                    <a:pt x="425" y="3128"/>
                    <a:pt x="425" y="2017"/>
                  </a:cubicBezTo>
                  <a:cubicBezTo>
                    <a:pt x="425" y="902"/>
                    <a:pt x="330"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3"/>
            <p:cNvSpPr/>
            <p:nvPr/>
          </p:nvSpPr>
          <p:spPr>
            <a:xfrm>
              <a:off x="7845541" y="3068804"/>
              <a:ext cx="712405" cy="486848"/>
            </a:xfrm>
            <a:custGeom>
              <a:avLst/>
              <a:gdLst/>
              <a:ahLst/>
              <a:cxnLst/>
              <a:rect l="l" t="t" r="r" b="b"/>
              <a:pathLst>
                <a:path w="8174" h="5586" extrusionOk="0">
                  <a:moveTo>
                    <a:pt x="3961" y="0"/>
                  </a:moveTo>
                  <a:cubicBezTo>
                    <a:pt x="3685" y="0"/>
                    <a:pt x="3503" y="15"/>
                    <a:pt x="3503" y="15"/>
                  </a:cubicBezTo>
                  <a:lnTo>
                    <a:pt x="3503" y="1408"/>
                  </a:lnTo>
                  <a:cubicBezTo>
                    <a:pt x="3023" y="1236"/>
                    <a:pt x="2143" y="815"/>
                    <a:pt x="1333" y="519"/>
                  </a:cubicBezTo>
                  <a:cubicBezTo>
                    <a:pt x="1230" y="480"/>
                    <a:pt x="1129" y="463"/>
                    <a:pt x="1033" y="463"/>
                  </a:cubicBezTo>
                  <a:cubicBezTo>
                    <a:pt x="397" y="463"/>
                    <a:pt x="0" y="1234"/>
                    <a:pt x="838" y="1752"/>
                  </a:cubicBezTo>
                  <a:cubicBezTo>
                    <a:pt x="1306" y="2102"/>
                    <a:pt x="2412" y="2686"/>
                    <a:pt x="3216" y="3193"/>
                  </a:cubicBezTo>
                  <a:cubicBezTo>
                    <a:pt x="4016" y="3700"/>
                    <a:pt x="4535" y="4417"/>
                    <a:pt x="5345" y="4883"/>
                  </a:cubicBezTo>
                  <a:cubicBezTo>
                    <a:pt x="6154" y="5348"/>
                    <a:pt x="8173" y="5585"/>
                    <a:pt x="8173" y="5585"/>
                  </a:cubicBezTo>
                  <a:lnTo>
                    <a:pt x="8173" y="2333"/>
                  </a:lnTo>
                  <a:cubicBezTo>
                    <a:pt x="8173" y="2333"/>
                    <a:pt x="6308" y="391"/>
                    <a:pt x="5428" y="163"/>
                  </a:cubicBezTo>
                  <a:cubicBezTo>
                    <a:pt x="4913" y="28"/>
                    <a:pt x="4346"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3"/>
            <p:cNvSpPr/>
            <p:nvPr/>
          </p:nvSpPr>
          <p:spPr>
            <a:xfrm>
              <a:off x="8019065" y="3182976"/>
              <a:ext cx="248392" cy="64930"/>
            </a:xfrm>
            <a:custGeom>
              <a:avLst/>
              <a:gdLst/>
              <a:ahLst/>
              <a:cxnLst/>
              <a:rect l="l" t="t" r="r" b="b"/>
              <a:pathLst>
                <a:path w="2850" h="745" extrusionOk="0">
                  <a:moveTo>
                    <a:pt x="1527" y="71"/>
                  </a:moveTo>
                  <a:lnTo>
                    <a:pt x="1498" y="125"/>
                  </a:lnTo>
                  <a:cubicBezTo>
                    <a:pt x="1524" y="140"/>
                    <a:pt x="2082" y="445"/>
                    <a:pt x="2663" y="445"/>
                  </a:cubicBezTo>
                  <a:cubicBezTo>
                    <a:pt x="2725" y="445"/>
                    <a:pt x="2787" y="442"/>
                    <a:pt x="2850" y="436"/>
                  </a:cubicBezTo>
                  <a:lnTo>
                    <a:pt x="2841" y="374"/>
                  </a:lnTo>
                  <a:cubicBezTo>
                    <a:pt x="2783" y="381"/>
                    <a:pt x="2725" y="384"/>
                    <a:pt x="2666" y="384"/>
                  </a:cubicBezTo>
                  <a:cubicBezTo>
                    <a:pt x="2097" y="384"/>
                    <a:pt x="1533" y="74"/>
                    <a:pt x="1527" y="71"/>
                  </a:cubicBezTo>
                  <a:close/>
                  <a:moveTo>
                    <a:pt x="288" y="0"/>
                  </a:moveTo>
                  <a:cubicBezTo>
                    <a:pt x="152" y="169"/>
                    <a:pt x="57" y="389"/>
                    <a:pt x="0" y="670"/>
                  </a:cubicBezTo>
                  <a:lnTo>
                    <a:pt x="60" y="682"/>
                  </a:lnTo>
                  <a:cubicBezTo>
                    <a:pt x="116" y="409"/>
                    <a:pt x="205" y="199"/>
                    <a:pt x="335" y="36"/>
                  </a:cubicBezTo>
                  <a:lnTo>
                    <a:pt x="288" y="0"/>
                  </a:lnTo>
                  <a:close/>
                  <a:moveTo>
                    <a:pt x="469" y="65"/>
                  </a:moveTo>
                  <a:lnTo>
                    <a:pt x="187" y="721"/>
                  </a:lnTo>
                  <a:lnTo>
                    <a:pt x="243" y="744"/>
                  </a:lnTo>
                  <a:lnTo>
                    <a:pt x="525" y="89"/>
                  </a:lnTo>
                  <a:lnTo>
                    <a:pt x="469" y="6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3"/>
            <p:cNvSpPr/>
            <p:nvPr/>
          </p:nvSpPr>
          <p:spPr>
            <a:xfrm>
              <a:off x="8457277" y="3245465"/>
              <a:ext cx="430371" cy="330840"/>
            </a:xfrm>
            <a:custGeom>
              <a:avLst/>
              <a:gdLst/>
              <a:ahLst/>
              <a:cxnLst/>
              <a:rect l="l" t="t" r="r" b="b"/>
              <a:pathLst>
                <a:path w="4938" h="3796" extrusionOk="0">
                  <a:moveTo>
                    <a:pt x="4881" y="1"/>
                  </a:moveTo>
                  <a:lnTo>
                    <a:pt x="1154" y="306"/>
                  </a:lnTo>
                  <a:lnTo>
                    <a:pt x="1" y="1362"/>
                  </a:lnTo>
                  <a:lnTo>
                    <a:pt x="1154" y="3558"/>
                  </a:lnTo>
                  <a:lnTo>
                    <a:pt x="4937" y="3796"/>
                  </a:lnTo>
                  <a:lnTo>
                    <a:pt x="4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3"/>
            <p:cNvSpPr/>
            <p:nvPr/>
          </p:nvSpPr>
          <p:spPr>
            <a:xfrm>
              <a:off x="8571013" y="3241630"/>
              <a:ext cx="316634" cy="399257"/>
            </a:xfrm>
            <a:custGeom>
              <a:avLst/>
              <a:gdLst/>
              <a:ahLst/>
              <a:cxnLst/>
              <a:rect l="l" t="t" r="r" b="b"/>
              <a:pathLst>
                <a:path w="3633" h="4581" extrusionOk="0">
                  <a:moveTo>
                    <a:pt x="3632" y="0"/>
                  </a:moveTo>
                  <a:lnTo>
                    <a:pt x="0" y="226"/>
                  </a:lnTo>
                  <a:cubicBezTo>
                    <a:pt x="208" y="347"/>
                    <a:pt x="320" y="3635"/>
                    <a:pt x="0" y="4258"/>
                  </a:cubicBezTo>
                  <a:lnTo>
                    <a:pt x="3632" y="4581"/>
                  </a:lnTo>
                  <a:lnTo>
                    <a:pt x="3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3"/>
            <p:cNvSpPr/>
            <p:nvPr/>
          </p:nvSpPr>
          <p:spPr>
            <a:xfrm>
              <a:off x="8666099" y="3254006"/>
              <a:ext cx="39830" cy="369101"/>
            </a:xfrm>
            <a:custGeom>
              <a:avLst/>
              <a:gdLst/>
              <a:ahLst/>
              <a:cxnLst/>
              <a:rect l="l" t="t" r="r" b="b"/>
              <a:pathLst>
                <a:path w="457" h="4235" extrusionOk="0">
                  <a:moveTo>
                    <a:pt x="57" y="1"/>
                  </a:moveTo>
                  <a:lnTo>
                    <a:pt x="0" y="27"/>
                  </a:lnTo>
                  <a:cubicBezTo>
                    <a:pt x="202" y="454"/>
                    <a:pt x="398" y="3677"/>
                    <a:pt x="3" y="4196"/>
                  </a:cubicBezTo>
                  <a:lnTo>
                    <a:pt x="54" y="4234"/>
                  </a:lnTo>
                  <a:cubicBezTo>
                    <a:pt x="457" y="3701"/>
                    <a:pt x="282" y="478"/>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3"/>
          <p:cNvGrpSpPr/>
          <p:nvPr/>
        </p:nvGrpSpPr>
        <p:grpSpPr>
          <a:xfrm>
            <a:off x="8363074" y="1620966"/>
            <a:ext cx="463619" cy="554249"/>
            <a:chOff x="6417862" y="1441950"/>
            <a:chExt cx="417788" cy="499458"/>
          </a:xfrm>
        </p:grpSpPr>
        <p:sp>
          <p:nvSpPr>
            <p:cNvPr id="1257" name="Google Shape;1257;p5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grpSp>
        <p:nvGrpSpPr>
          <p:cNvPr id="1185" name="Google Shape;1185;p53"/>
          <p:cNvGrpSpPr/>
          <p:nvPr/>
        </p:nvGrpSpPr>
        <p:grpSpPr>
          <a:xfrm>
            <a:off x="113764" y="1149556"/>
            <a:ext cx="3195384" cy="3137869"/>
            <a:chOff x="3724499" y="1272075"/>
            <a:chExt cx="1570290" cy="1542026"/>
          </a:xfrm>
        </p:grpSpPr>
        <p:sp>
          <p:nvSpPr>
            <p:cNvPr id="1186" name="Google Shape;1186;p53"/>
            <p:cNvSpPr/>
            <p:nvPr/>
          </p:nvSpPr>
          <p:spPr>
            <a:xfrm>
              <a:off x="4019124" y="1807689"/>
              <a:ext cx="14811" cy="16507"/>
            </a:xfrm>
            <a:custGeom>
              <a:avLst/>
              <a:gdLst/>
              <a:ahLst/>
              <a:cxnLst/>
              <a:rect l="l" t="t" r="r" b="b"/>
              <a:pathLst>
                <a:path w="262" h="292" extrusionOk="0">
                  <a:moveTo>
                    <a:pt x="217" y="1"/>
                  </a:moveTo>
                  <a:lnTo>
                    <a:pt x="0" y="250"/>
                  </a:lnTo>
                  <a:lnTo>
                    <a:pt x="48" y="291"/>
                  </a:lnTo>
                  <a:lnTo>
                    <a:pt x="261" y="42"/>
                  </a:lnTo>
                  <a:lnTo>
                    <a:pt x="217" y="1"/>
                  </a:ln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3"/>
            <p:cNvSpPr/>
            <p:nvPr/>
          </p:nvSpPr>
          <p:spPr>
            <a:xfrm>
              <a:off x="3934614" y="1758622"/>
              <a:ext cx="21877" cy="47485"/>
            </a:xfrm>
            <a:custGeom>
              <a:avLst/>
              <a:gdLst/>
              <a:ahLst/>
              <a:cxnLst/>
              <a:rect l="l" t="t" r="r" b="b"/>
              <a:pathLst>
                <a:path w="387" h="840" extrusionOk="0">
                  <a:moveTo>
                    <a:pt x="54" y="0"/>
                  </a:moveTo>
                  <a:lnTo>
                    <a:pt x="1" y="33"/>
                  </a:lnTo>
                  <a:cubicBezTo>
                    <a:pt x="146" y="285"/>
                    <a:pt x="256" y="558"/>
                    <a:pt x="327" y="839"/>
                  </a:cubicBezTo>
                  <a:lnTo>
                    <a:pt x="386" y="824"/>
                  </a:lnTo>
                  <a:cubicBezTo>
                    <a:pt x="312" y="537"/>
                    <a:pt x="200" y="261"/>
                    <a:pt x="54" y="0"/>
                  </a:cubicBezTo>
                  <a:close/>
                </a:path>
              </a:pathLst>
            </a:custGeom>
            <a:solidFill>
              <a:srgbClr val="A7C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3"/>
            <p:cNvSpPr/>
            <p:nvPr/>
          </p:nvSpPr>
          <p:spPr>
            <a:xfrm>
              <a:off x="3724499" y="1273432"/>
              <a:ext cx="1570290" cy="1540669"/>
            </a:xfrm>
            <a:custGeom>
              <a:avLst/>
              <a:gdLst/>
              <a:ahLst/>
              <a:cxnLst/>
              <a:rect l="l" t="t" r="r" b="b"/>
              <a:pathLst>
                <a:path w="27778" h="27254" extrusionOk="0">
                  <a:moveTo>
                    <a:pt x="13965" y="0"/>
                  </a:moveTo>
                  <a:cubicBezTo>
                    <a:pt x="12950" y="0"/>
                    <a:pt x="11935" y="111"/>
                    <a:pt x="10940" y="297"/>
                  </a:cubicBezTo>
                  <a:cubicBezTo>
                    <a:pt x="8752" y="709"/>
                    <a:pt x="6846" y="1835"/>
                    <a:pt x="5082" y="3143"/>
                  </a:cubicBezTo>
                  <a:cubicBezTo>
                    <a:pt x="3881" y="4032"/>
                    <a:pt x="3060" y="5245"/>
                    <a:pt x="2265" y="6487"/>
                  </a:cubicBezTo>
                  <a:cubicBezTo>
                    <a:pt x="1168" y="8204"/>
                    <a:pt x="365" y="9986"/>
                    <a:pt x="187" y="12037"/>
                  </a:cubicBezTo>
                  <a:cubicBezTo>
                    <a:pt x="0" y="14181"/>
                    <a:pt x="353" y="16357"/>
                    <a:pt x="1097" y="18367"/>
                  </a:cubicBezTo>
                  <a:cubicBezTo>
                    <a:pt x="1877" y="20481"/>
                    <a:pt x="3223" y="22464"/>
                    <a:pt x="4942" y="24018"/>
                  </a:cubicBezTo>
                  <a:cubicBezTo>
                    <a:pt x="6994" y="25871"/>
                    <a:pt x="9576" y="27116"/>
                    <a:pt x="12355" y="27238"/>
                  </a:cubicBezTo>
                  <a:cubicBezTo>
                    <a:pt x="12594" y="27248"/>
                    <a:pt x="12834" y="27254"/>
                    <a:pt x="13074" y="27254"/>
                  </a:cubicBezTo>
                  <a:cubicBezTo>
                    <a:pt x="15914" y="27254"/>
                    <a:pt x="18752" y="26509"/>
                    <a:pt x="21169" y="25002"/>
                  </a:cubicBezTo>
                  <a:cubicBezTo>
                    <a:pt x="21975" y="24498"/>
                    <a:pt x="22776" y="23920"/>
                    <a:pt x="23467" y="23247"/>
                  </a:cubicBezTo>
                  <a:cubicBezTo>
                    <a:pt x="24211" y="22524"/>
                    <a:pt x="24774" y="21664"/>
                    <a:pt x="25323" y="20786"/>
                  </a:cubicBezTo>
                  <a:cubicBezTo>
                    <a:pt x="25996" y="19704"/>
                    <a:pt x="26603" y="18566"/>
                    <a:pt x="26944" y="17329"/>
                  </a:cubicBezTo>
                  <a:cubicBezTo>
                    <a:pt x="27534" y="15189"/>
                    <a:pt x="27778" y="12464"/>
                    <a:pt x="27096" y="10312"/>
                  </a:cubicBezTo>
                  <a:cubicBezTo>
                    <a:pt x="26775" y="9301"/>
                    <a:pt x="26369" y="8331"/>
                    <a:pt x="25925" y="7371"/>
                  </a:cubicBezTo>
                  <a:cubicBezTo>
                    <a:pt x="24134" y="3496"/>
                    <a:pt x="20202" y="872"/>
                    <a:pt x="16055" y="169"/>
                  </a:cubicBezTo>
                  <a:cubicBezTo>
                    <a:pt x="15363" y="53"/>
                    <a:pt x="14664" y="0"/>
                    <a:pt x="13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53"/>
            <p:cNvSpPr/>
            <p:nvPr/>
          </p:nvSpPr>
          <p:spPr>
            <a:xfrm>
              <a:off x="3888713" y="1314642"/>
              <a:ext cx="860839" cy="1461357"/>
            </a:xfrm>
            <a:custGeom>
              <a:avLst/>
              <a:gdLst/>
              <a:ahLst/>
              <a:cxnLst/>
              <a:rect l="l" t="t" r="r" b="b"/>
              <a:pathLst>
                <a:path w="15228" h="25851" extrusionOk="0">
                  <a:moveTo>
                    <a:pt x="6449" y="0"/>
                  </a:moveTo>
                  <a:cubicBezTo>
                    <a:pt x="5477" y="350"/>
                    <a:pt x="4558" y="828"/>
                    <a:pt x="3680" y="1382"/>
                  </a:cubicBezTo>
                  <a:cubicBezTo>
                    <a:pt x="3686" y="1388"/>
                    <a:pt x="3692" y="1397"/>
                    <a:pt x="3701" y="1403"/>
                  </a:cubicBezTo>
                  <a:cubicBezTo>
                    <a:pt x="3745" y="1438"/>
                    <a:pt x="3799" y="1462"/>
                    <a:pt x="3825" y="1510"/>
                  </a:cubicBezTo>
                  <a:cubicBezTo>
                    <a:pt x="3864" y="1578"/>
                    <a:pt x="3825" y="1664"/>
                    <a:pt x="3790" y="1732"/>
                  </a:cubicBezTo>
                  <a:cubicBezTo>
                    <a:pt x="3469" y="2352"/>
                    <a:pt x="3131" y="2992"/>
                    <a:pt x="2586" y="3431"/>
                  </a:cubicBezTo>
                  <a:cubicBezTo>
                    <a:pt x="2494" y="3499"/>
                    <a:pt x="2405" y="3573"/>
                    <a:pt x="2319" y="3653"/>
                  </a:cubicBezTo>
                  <a:cubicBezTo>
                    <a:pt x="2260" y="3715"/>
                    <a:pt x="2206" y="3784"/>
                    <a:pt x="2156" y="3852"/>
                  </a:cubicBezTo>
                  <a:lnTo>
                    <a:pt x="1803" y="4329"/>
                  </a:lnTo>
                  <a:cubicBezTo>
                    <a:pt x="1741" y="4418"/>
                    <a:pt x="1670" y="4504"/>
                    <a:pt x="1593" y="4581"/>
                  </a:cubicBezTo>
                  <a:cubicBezTo>
                    <a:pt x="1507" y="4667"/>
                    <a:pt x="1403" y="4735"/>
                    <a:pt x="1311" y="4812"/>
                  </a:cubicBezTo>
                  <a:cubicBezTo>
                    <a:pt x="1035" y="5041"/>
                    <a:pt x="828" y="5387"/>
                    <a:pt x="712" y="5725"/>
                  </a:cubicBezTo>
                  <a:lnTo>
                    <a:pt x="493" y="6381"/>
                  </a:lnTo>
                  <a:cubicBezTo>
                    <a:pt x="445" y="6511"/>
                    <a:pt x="407" y="6645"/>
                    <a:pt x="377" y="6781"/>
                  </a:cubicBezTo>
                  <a:cubicBezTo>
                    <a:pt x="350" y="6938"/>
                    <a:pt x="336" y="7098"/>
                    <a:pt x="330" y="7255"/>
                  </a:cubicBezTo>
                  <a:cubicBezTo>
                    <a:pt x="288" y="7833"/>
                    <a:pt x="196" y="8406"/>
                    <a:pt x="51" y="8966"/>
                  </a:cubicBezTo>
                  <a:cubicBezTo>
                    <a:pt x="27" y="9061"/>
                    <a:pt x="1" y="9159"/>
                    <a:pt x="9" y="9257"/>
                  </a:cubicBezTo>
                  <a:cubicBezTo>
                    <a:pt x="21" y="9354"/>
                    <a:pt x="75" y="9455"/>
                    <a:pt x="167" y="9491"/>
                  </a:cubicBezTo>
                  <a:cubicBezTo>
                    <a:pt x="267" y="9200"/>
                    <a:pt x="324" y="8898"/>
                    <a:pt x="342" y="8589"/>
                  </a:cubicBezTo>
                  <a:cubicBezTo>
                    <a:pt x="353" y="8340"/>
                    <a:pt x="342" y="8077"/>
                    <a:pt x="463" y="7860"/>
                  </a:cubicBezTo>
                  <a:cubicBezTo>
                    <a:pt x="508" y="7896"/>
                    <a:pt x="514" y="7961"/>
                    <a:pt x="514" y="8017"/>
                  </a:cubicBezTo>
                  <a:cubicBezTo>
                    <a:pt x="528" y="8471"/>
                    <a:pt x="439" y="8933"/>
                    <a:pt x="582" y="9363"/>
                  </a:cubicBezTo>
                  <a:cubicBezTo>
                    <a:pt x="662" y="9606"/>
                    <a:pt x="688" y="9864"/>
                    <a:pt x="665" y="10119"/>
                  </a:cubicBezTo>
                  <a:cubicBezTo>
                    <a:pt x="641" y="10359"/>
                    <a:pt x="573" y="10606"/>
                    <a:pt x="629" y="10840"/>
                  </a:cubicBezTo>
                  <a:cubicBezTo>
                    <a:pt x="653" y="10935"/>
                    <a:pt x="691" y="11027"/>
                    <a:pt x="739" y="11116"/>
                  </a:cubicBezTo>
                  <a:cubicBezTo>
                    <a:pt x="896" y="11406"/>
                    <a:pt x="1115" y="11691"/>
                    <a:pt x="1430" y="11797"/>
                  </a:cubicBezTo>
                  <a:cubicBezTo>
                    <a:pt x="1533" y="11836"/>
                    <a:pt x="1646" y="11848"/>
                    <a:pt x="1750" y="11877"/>
                  </a:cubicBezTo>
                  <a:cubicBezTo>
                    <a:pt x="2100" y="11978"/>
                    <a:pt x="2384" y="12233"/>
                    <a:pt x="2636" y="12494"/>
                  </a:cubicBezTo>
                  <a:cubicBezTo>
                    <a:pt x="2785" y="12648"/>
                    <a:pt x="2998" y="12725"/>
                    <a:pt x="3149" y="12877"/>
                  </a:cubicBezTo>
                  <a:cubicBezTo>
                    <a:pt x="3274" y="12995"/>
                    <a:pt x="3348" y="13155"/>
                    <a:pt x="3437" y="13301"/>
                  </a:cubicBezTo>
                  <a:cubicBezTo>
                    <a:pt x="3680" y="13701"/>
                    <a:pt x="4033" y="14015"/>
                    <a:pt x="4380" y="14326"/>
                  </a:cubicBezTo>
                  <a:cubicBezTo>
                    <a:pt x="4474" y="14408"/>
                    <a:pt x="4589" y="14496"/>
                    <a:pt x="4705" y="14496"/>
                  </a:cubicBezTo>
                  <a:cubicBezTo>
                    <a:pt x="4732" y="14496"/>
                    <a:pt x="4759" y="14491"/>
                    <a:pt x="4786" y="14481"/>
                  </a:cubicBezTo>
                  <a:cubicBezTo>
                    <a:pt x="4839" y="14458"/>
                    <a:pt x="4884" y="14415"/>
                    <a:pt x="4939" y="14415"/>
                  </a:cubicBezTo>
                  <a:cubicBezTo>
                    <a:pt x="4942" y="14415"/>
                    <a:pt x="4945" y="14415"/>
                    <a:pt x="4949" y="14415"/>
                  </a:cubicBezTo>
                  <a:cubicBezTo>
                    <a:pt x="4984" y="14418"/>
                    <a:pt x="5017" y="14436"/>
                    <a:pt x="5044" y="14460"/>
                  </a:cubicBezTo>
                  <a:cubicBezTo>
                    <a:pt x="5272" y="14650"/>
                    <a:pt x="5317" y="14991"/>
                    <a:pt x="5239" y="15278"/>
                  </a:cubicBezTo>
                  <a:cubicBezTo>
                    <a:pt x="5162" y="15563"/>
                    <a:pt x="4990" y="15812"/>
                    <a:pt x="4845" y="16070"/>
                  </a:cubicBezTo>
                  <a:cubicBezTo>
                    <a:pt x="4700" y="16328"/>
                    <a:pt x="4670" y="16627"/>
                    <a:pt x="4608" y="16915"/>
                  </a:cubicBezTo>
                  <a:cubicBezTo>
                    <a:pt x="4558" y="17158"/>
                    <a:pt x="4510" y="17425"/>
                    <a:pt x="4626" y="17644"/>
                  </a:cubicBezTo>
                  <a:cubicBezTo>
                    <a:pt x="4685" y="17751"/>
                    <a:pt x="4780" y="17834"/>
                    <a:pt x="4851" y="17935"/>
                  </a:cubicBezTo>
                  <a:cubicBezTo>
                    <a:pt x="5070" y="18225"/>
                    <a:pt x="5091" y="18622"/>
                    <a:pt x="5278" y="18937"/>
                  </a:cubicBezTo>
                  <a:cubicBezTo>
                    <a:pt x="5411" y="19165"/>
                    <a:pt x="5622" y="19334"/>
                    <a:pt x="5838" y="19482"/>
                  </a:cubicBezTo>
                  <a:cubicBezTo>
                    <a:pt x="6135" y="19684"/>
                    <a:pt x="6452" y="19856"/>
                    <a:pt x="6728" y="20084"/>
                  </a:cubicBezTo>
                  <a:cubicBezTo>
                    <a:pt x="7004" y="20312"/>
                    <a:pt x="7244" y="20609"/>
                    <a:pt x="7309" y="20962"/>
                  </a:cubicBezTo>
                  <a:cubicBezTo>
                    <a:pt x="7344" y="21134"/>
                    <a:pt x="7336" y="21311"/>
                    <a:pt x="7342" y="21486"/>
                  </a:cubicBezTo>
                  <a:cubicBezTo>
                    <a:pt x="7356" y="21893"/>
                    <a:pt x="7457" y="22290"/>
                    <a:pt x="7457" y="22696"/>
                  </a:cubicBezTo>
                  <a:cubicBezTo>
                    <a:pt x="7457" y="23031"/>
                    <a:pt x="7392" y="23357"/>
                    <a:pt x="7318" y="23680"/>
                  </a:cubicBezTo>
                  <a:cubicBezTo>
                    <a:pt x="7294" y="23790"/>
                    <a:pt x="7267" y="23909"/>
                    <a:pt x="7288" y="24021"/>
                  </a:cubicBezTo>
                  <a:cubicBezTo>
                    <a:pt x="7309" y="24110"/>
                    <a:pt x="7344" y="24196"/>
                    <a:pt x="7392" y="24273"/>
                  </a:cubicBezTo>
                  <a:cubicBezTo>
                    <a:pt x="7700" y="24828"/>
                    <a:pt x="8077" y="25409"/>
                    <a:pt x="8676" y="25613"/>
                  </a:cubicBezTo>
                  <a:cubicBezTo>
                    <a:pt x="8860" y="25679"/>
                    <a:pt x="8999" y="25830"/>
                    <a:pt x="9192" y="25851"/>
                  </a:cubicBezTo>
                  <a:cubicBezTo>
                    <a:pt x="9177" y="25768"/>
                    <a:pt x="9076" y="25741"/>
                    <a:pt x="9005" y="25696"/>
                  </a:cubicBezTo>
                  <a:cubicBezTo>
                    <a:pt x="8963" y="25670"/>
                    <a:pt x="8934" y="25628"/>
                    <a:pt x="8919" y="25581"/>
                  </a:cubicBezTo>
                  <a:cubicBezTo>
                    <a:pt x="8904" y="25533"/>
                    <a:pt x="8916" y="25483"/>
                    <a:pt x="8948" y="25444"/>
                  </a:cubicBezTo>
                  <a:cubicBezTo>
                    <a:pt x="8984" y="25406"/>
                    <a:pt x="9058" y="25379"/>
                    <a:pt x="9052" y="25323"/>
                  </a:cubicBezTo>
                  <a:cubicBezTo>
                    <a:pt x="9046" y="25293"/>
                    <a:pt x="9026" y="25267"/>
                    <a:pt x="8999" y="25255"/>
                  </a:cubicBezTo>
                  <a:cubicBezTo>
                    <a:pt x="8889" y="25172"/>
                    <a:pt x="8753" y="25101"/>
                    <a:pt x="8714" y="24970"/>
                  </a:cubicBezTo>
                  <a:cubicBezTo>
                    <a:pt x="8782" y="24929"/>
                    <a:pt x="8860" y="24902"/>
                    <a:pt x="8943" y="24890"/>
                  </a:cubicBezTo>
                  <a:cubicBezTo>
                    <a:pt x="8969" y="24890"/>
                    <a:pt x="8996" y="24881"/>
                    <a:pt x="9020" y="24869"/>
                  </a:cubicBezTo>
                  <a:cubicBezTo>
                    <a:pt x="9043" y="24843"/>
                    <a:pt x="9058" y="24807"/>
                    <a:pt x="9055" y="24771"/>
                  </a:cubicBezTo>
                  <a:cubicBezTo>
                    <a:pt x="9067" y="24703"/>
                    <a:pt x="9058" y="24632"/>
                    <a:pt x="9034" y="24564"/>
                  </a:cubicBezTo>
                  <a:cubicBezTo>
                    <a:pt x="9020" y="24534"/>
                    <a:pt x="9002" y="24511"/>
                    <a:pt x="8987" y="24481"/>
                  </a:cubicBezTo>
                  <a:cubicBezTo>
                    <a:pt x="8957" y="24422"/>
                    <a:pt x="8951" y="24350"/>
                    <a:pt x="8966" y="24288"/>
                  </a:cubicBezTo>
                  <a:cubicBezTo>
                    <a:pt x="8969" y="24276"/>
                    <a:pt x="8975" y="24264"/>
                    <a:pt x="8981" y="24259"/>
                  </a:cubicBezTo>
                  <a:cubicBezTo>
                    <a:pt x="8990" y="24252"/>
                    <a:pt x="9001" y="24249"/>
                    <a:pt x="9011" y="24249"/>
                  </a:cubicBezTo>
                  <a:cubicBezTo>
                    <a:pt x="9015" y="24249"/>
                    <a:pt x="9019" y="24249"/>
                    <a:pt x="9023" y="24250"/>
                  </a:cubicBezTo>
                  <a:lnTo>
                    <a:pt x="9215" y="24250"/>
                  </a:lnTo>
                  <a:cubicBezTo>
                    <a:pt x="9245" y="24250"/>
                    <a:pt x="9278" y="24247"/>
                    <a:pt x="9307" y="24238"/>
                  </a:cubicBezTo>
                  <a:cubicBezTo>
                    <a:pt x="9337" y="24229"/>
                    <a:pt x="9399" y="24190"/>
                    <a:pt x="9402" y="24161"/>
                  </a:cubicBezTo>
                  <a:lnTo>
                    <a:pt x="9856" y="23968"/>
                  </a:lnTo>
                  <a:cubicBezTo>
                    <a:pt x="9948" y="23932"/>
                    <a:pt x="10040" y="23891"/>
                    <a:pt x="10108" y="23820"/>
                  </a:cubicBezTo>
                  <a:cubicBezTo>
                    <a:pt x="10176" y="23749"/>
                    <a:pt x="10214" y="23642"/>
                    <a:pt x="10176" y="23553"/>
                  </a:cubicBezTo>
                  <a:cubicBezTo>
                    <a:pt x="10152" y="23497"/>
                    <a:pt x="10105" y="23425"/>
                    <a:pt x="10152" y="23390"/>
                  </a:cubicBezTo>
                  <a:cubicBezTo>
                    <a:pt x="10167" y="23381"/>
                    <a:pt x="10184" y="23376"/>
                    <a:pt x="10201" y="23376"/>
                  </a:cubicBezTo>
                  <a:cubicBezTo>
                    <a:pt x="10212" y="23376"/>
                    <a:pt x="10222" y="23378"/>
                    <a:pt x="10232" y="23381"/>
                  </a:cubicBezTo>
                  <a:cubicBezTo>
                    <a:pt x="10353" y="23402"/>
                    <a:pt x="10475" y="23413"/>
                    <a:pt x="10598" y="23413"/>
                  </a:cubicBezTo>
                  <a:cubicBezTo>
                    <a:pt x="10679" y="23413"/>
                    <a:pt x="10761" y="23408"/>
                    <a:pt x="10843" y="23399"/>
                  </a:cubicBezTo>
                  <a:cubicBezTo>
                    <a:pt x="11003" y="23378"/>
                    <a:pt x="11181" y="23325"/>
                    <a:pt x="11255" y="23182"/>
                  </a:cubicBezTo>
                  <a:cubicBezTo>
                    <a:pt x="11291" y="23117"/>
                    <a:pt x="11297" y="23043"/>
                    <a:pt x="11323" y="22975"/>
                  </a:cubicBezTo>
                  <a:cubicBezTo>
                    <a:pt x="11412" y="22735"/>
                    <a:pt x="11688" y="22628"/>
                    <a:pt x="11860" y="22441"/>
                  </a:cubicBezTo>
                  <a:cubicBezTo>
                    <a:pt x="11884" y="22420"/>
                    <a:pt x="11901" y="22394"/>
                    <a:pt x="11910" y="22364"/>
                  </a:cubicBezTo>
                  <a:cubicBezTo>
                    <a:pt x="11919" y="22322"/>
                    <a:pt x="11916" y="22281"/>
                    <a:pt x="11907" y="22242"/>
                  </a:cubicBezTo>
                  <a:cubicBezTo>
                    <a:pt x="11872" y="21958"/>
                    <a:pt x="12073" y="21685"/>
                    <a:pt x="12328" y="21558"/>
                  </a:cubicBezTo>
                  <a:cubicBezTo>
                    <a:pt x="12583" y="21427"/>
                    <a:pt x="12877" y="21409"/>
                    <a:pt x="13164" y="21400"/>
                  </a:cubicBezTo>
                  <a:cubicBezTo>
                    <a:pt x="13172" y="21401"/>
                    <a:pt x="13180" y="21401"/>
                    <a:pt x="13188" y="21401"/>
                  </a:cubicBezTo>
                  <a:cubicBezTo>
                    <a:pt x="13257" y="21401"/>
                    <a:pt x="13326" y="21389"/>
                    <a:pt x="13396" y="21371"/>
                  </a:cubicBezTo>
                  <a:cubicBezTo>
                    <a:pt x="13470" y="21338"/>
                    <a:pt x="13541" y="21294"/>
                    <a:pt x="13600" y="21234"/>
                  </a:cubicBezTo>
                  <a:cubicBezTo>
                    <a:pt x="13775" y="21077"/>
                    <a:pt x="14006" y="20938"/>
                    <a:pt x="14078" y="20713"/>
                  </a:cubicBezTo>
                  <a:cubicBezTo>
                    <a:pt x="14134" y="20529"/>
                    <a:pt x="14170" y="20339"/>
                    <a:pt x="14187" y="20146"/>
                  </a:cubicBezTo>
                  <a:cubicBezTo>
                    <a:pt x="14202" y="19992"/>
                    <a:pt x="14205" y="19835"/>
                    <a:pt x="14238" y="19684"/>
                  </a:cubicBezTo>
                  <a:cubicBezTo>
                    <a:pt x="14318" y="19298"/>
                    <a:pt x="14585" y="18981"/>
                    <a:pt x="14863" y="18702"/>
                  </a:cubicBezTo>
                  <a:cubicBezTo>
                    <a:pt x="14991" y="18575"/>
                    <a:pt x="15130" y="18439"/>
                    <a:pt x="15181" y="18264"/>
                  </a:cubicBezTo>
                  <a:cubicBezTo>
                    <a:pt x="15228" y="18098"/>
                    <a:pt x="15186" y="17917"/>
                    <a:pt x="15106" y="17766"/>
                  </a:cubicBezTo>
                  <a:cubicBezTo>
                    <a:pt x="15050" y="17653"/>
                    <a:pt x="14958" y="17549"/>
                    <a:pt x="14837" y="17525"/>
                  </a:cubicBezTo>
                  <a:cubicBezTo>
                    <a:pt x="14813" y="17521"/>
                    <a:pt x="14789" y="17520"/>
                    <a:pt x="14765" y="17520"/>
                  </a:cubicBezTo>
                  <a:cubicBezTo>
                    <a:pt x="14749" y="17520"/>
                    <a:pt x="14733" y="17520"/>
                    <a:pt x="14717" y="17520"/>
                  </a:cubicBezTo>
                  <a:cubicBezTo>
                    <a:pt x="14697" y="17520"/>
                    <a:pt x="14676" y="17520"/>
                    <a:pt x="14656" y="17517"/>
                  </a:cubicBezTo>
                  <a:cubicBezTo>
                    <a:pt x="14422" y="17493"/>
                    <a:pt x="14279" y="17253"/>
                    <a:pt x="14078" y="17131"/>
                  </a:cubicBezTo>
                  <a:cubicBezTo>
                    <a:pt x="13900" y="17027"/>
                    <a:pt x="13683" y="17015"/>
                    <a:pt x="13479" y="17007"/>
                  </a:cubicBezTo>
                  <a:cubicBezTo>
                    <a:pt x="13365" y="17001"/>
                    <a:pt x="13233" y="16971"/>
                    <a:pt x="13118" y="16971"/>
                  </a:cubicBezTo>
                  <a:cubicBezTo>
                    <a:pt x="13112" y="16971"/>
                    <a:pt x="13107" y="16971"/>
                    <a:pt x="13102" y="16971"/>
                  </a:cubicBezTo>
                  <a:cubicBezTo>
                    <a:pt x="13055" y="16971"/>
                    <a:pt x="13016" y="16930"/>
                    <a:pt x="12987" y="16897"/>
                  </a:cubicBezTo>
                  <a:cubicBezTo>
                    <a:pt x="12792" y="16683"/>
                    <a:pt x="12518" y="16565"/>
                    <a:pt x="12232" y="16565"/>
                  </a:cubicBezTo>
                  <a:cubicBezTo>
                    <a:pt x="12209" y="16565"/>
                    <a:pt x="12186" y="16566"/>
                    <a:pt x="12162" y="16568"/>
                  </a:cubicBezTo>
                  <a:cubicBezTo>
                    <a:pt x="12073" y="16574"/>
                    <a:pt x="11984" y="16592"/>
                    <a:pt x="11893" y="16592"/>
                  </a:cubicBezTo>
                  <a:cubicBezTo>
                    <a:pt x="11804" y="16592"/>
                    <a:pt x="11715" y="16556"/>
                    <a:pt x="11652" y="16491"/>
                  </a:cubicBezTo>
                  <a:cubicBezTo>
                    <a:pt x="11620" y="16452"/>
                    <a:pt x="11599" y="16408"/>
                    <a:pt x="11584" y="16360"/>
                  </a:cubicBezTo>
                  <a:cubicBezTo>
                    <a:pt x="11563" y="16307"/>
                    <a:pt x="11546" y="16254"/>
                    <a:pt x="11534" y="16200"/>
                  </a:cubicBezTo>
                  <a:cubicBezTo>
                    <a:pt x="11516" y="16111"/>
                    <a:pt x="11522" y="16019"/>
                    <a:pt x="11516" y="15927"/>
                  </a:cubicBezTo>
                  <a:cubicBezTo>
                    <a:pt x="11510" y="15862"/>
                    <a:pt x="11498" y="15800"/>
                    <a:pt x="11477" y="15738"/>
                  </a:cubicBezTo>
                  <a:cubicBezTo>
                    <a:pt x="11466" y="15696"/>
                    <a:pt x="11445" y="15658"/>
                    <a:pt x="11418" y="15625"/>
                  </a:cubicBezTo>
                  <a:cubicBezTo>
                    <a:pt x="11383" y="15592"/>
                    <a:pt x="11341" y="15563"/>
                    <a:pt x="11297" y="15542"/>
                  </a:cubicBezTo>
                  <a:cubicBezTo>
                    <a:pt x="11142" y="15456"/>
                    <a:pt x="11012" y="15334"/>
                    <a:pt x="10855" y="15257"/>
                  </a:cubicBezTo>
                  <a:cubicBezTo>
                    <a:pt x="10680" y="15171"/>
                    <a:pt x="10493" y="15183"/>
                    <a:pt x="10300" y="15171"/>
                  </a:cubicBezTo>
                  <a:cubicBezTo>
                    <a:pt x="10152" y="15162"/>
                    <a:pt x="10007" y="15127"/>
                    <a:pt x="9873" y="15071"/>
                  </a:cubicBezTo>
                  <a:cubicBezTo>
                    <a:pt x="9847" y="15062"/>
                    <a:pt x="9823" y="15047"/>
                    <a:pt x="9802" y="15026"/>
                  </a:cubicBezTo>
                  <a:cubicBezTo>
                    <a:pt x="9776" y="14991"/>
                    <a:pt x="9758" y="14946"/>
                    <a:pt x="9749" y="14902"/>
                  </a:cubicBezTo>
                  <a:cubicBezTo>
                    <a:pt x="9702" y="14753"/>
                    <a:pt x="9568" y="14653"/>
                    <a:pt x="9509" y="14507"/>
                  </a:cubicBezTo>
                  <a:cubicBezTo>
                    <a:pt x="9464" y="14401"/>
                    <a:pt x="9458" y="14267"/>
                    <a:pt x="9369" y="14190"/>
                  </a:cubicBezTo>
                  <a:cubicBezTo>
                    <a:pt x="9319" y="14146"/>
                    <a:pt x="9248" y="14134"/>
                    <a:pt x="9189" y="14098"/>
                  </a:cubicBezTo>
                  <a:cubicBezTo>
                    <a:pt x="9106" y="14048"/>
                    <a:pt x="9043" y="13956"/>
                    <a:pt x="8948" y="13941"/>
                  </a:cubicBezTo>
                  <a:cubicBezTo>
                    <a:pt x="8919" y="13938"/>
                    <a:pt x="8892" y="13935"/>
                    <a:pt x="8865" y="13923"/>
                  </a:cubicBezTo>
                  <a:cubicBezTo>
                    <a:pt x="8821" y="13899"/>
                    <a:pt x="8809" y="13840"/>
                    <a:pt x="8768" y="13813"/>
                  </a:cubicBezTo>
                  <a:cubicBezTo>
                    <a:pt x="8741" y="13799"/>
                    <a:pt x="8714" y="13790"/>
                    <a:pt x="8685" y="13790"/>
                  </a:cubicBezTo>
                  <a:cubicBezTo>
                    <a:pt x="8639" y="13786"/>
                    <a:pt x="8593" y="13785"/>
                    <a:pt x="8548" y="13785"/>
                  </a:cubicBezTo>
                  <a:cubicBezTo>
                    <a:pt x="8435" y="13785"/>
                    <a:pt x="8322" y="13795"/>
                    <a:pt x="8210" y="13816"/>
                  </a:cubicBezTo>
                  <a:cubicBezTo>
                    <a:pt x="8189" y="13873"/>
                    <a:pt x="8272" y="13938"/>
                    <a:pt x="8237" y="13985"/>
                  </a:cubicBezTo>
                  <a:cubicBezTo>
                    <a:pt x="8220" y="14002"/>
                    <a:pt x="8198" y="14011"/>
                    <a:pt x="8175" y="14011"/>
                  </a:cubicBezTo>
                  <a:cubicBezTo>
                    <a:pt x="8169" y="14011"/>
                    <a:pt x="8163" y="14010"/>
                    <a:pt x="8157" y="14009"/>
                  </a:cubicBezTo>
                  <a:lnTo>
                    <a:pt x="7801" y="13988"/>
                  </a:lnTo>
                  <a:cubicBezTo>
                    <a:pt x="7727" y="13988"/>
                    <a:pt x="7656" y="13977"/>
                    <a:pt x="7588" y="13953"/>
                  </a:cubicBezTo>
                  <a:cubicBezTo>
                    <a:pt x="7534" y="13929"/>
                    <a:pt x="7484" y="13899"/>
                    <a:pt x="7439" y="13861"/>
                  </a:cubicBezTo>
                  <a:cubicBezTo>
                    <a:pt x="7350" y="13790"/>
                    <a:pt x="7270" y="13710"/>
                    <a:pt x="7199" y="13624"/>
                  </a:cubicBezTo>
                  <a:cubicBezTo>
                    <a:pt x="7155" y="13559"/>
                    <a:pt x="7098" y="13499"/>
                    <a:pt x="7033" y="13452"/>
                  </a:cubicBezTo>
                  <a:cubicBezTo>
                    <a:pt x="6961" y="13406"/>
                    <a:pt x="6884" y="13374"/>
                    <a:pt x="6808" y="13374"/>
                  </a:cubicBezTo>
                  <a:cubicBezTo>
                    <a:pt x="6757" y="13374"/>
                    <a:pt x="6707" y="13389"/>
                    <a:pt x="6660" y="13425"/>
                  </a:cubicBezTo>
                  <a:cubicBezTo>
                    <a:pt x="6517" y="13535"/>
                    <a:pt x="6363" y="13647"/>
                    <a:pt x="6182" y="13659"/>
                  </a:cubicBezTo>
                  <a:cubicBezTo>
                    <a:pt x="6123" y="13659"/>
                    <a:pt x="6064" y="13662"/>
                    <a:pt x="6004" y="13671"/>
                  </a:cubicBezTo>
                  <a:cubicBezTo>
                    <a:pt x="5921" y="13689"/>
                    <a:pt x="5856" y="13742"/>
                    <a:pt x="5791" y="13796"/>
                  </a:cubicBezTo>
                  <a:cubicBezTo>
                    <a:pt x="5773" y="13805"/>
                    <a:pt x="5761" y="13819"/>
                    <a:pt x="5752" y="13834"/>
                  </a:cubicBezTo>
                  <a:cubicBezTo>
                    <a:pt x="5741" y="13867"/>
                    <a:pt x="5755" y="13899"/>
                    <a:pt x="5755" y="13932"/>
                  </a:cubicBezTo>
                  <a:cubicBezTo>
                    <a:pt x="5755" y="14027"/>
                    <a:pt x="5634" y="14068"/>
                    <a:pt x="5577" y="14146"/>
                  </a:cubicBezTo>
                  <a:cubicBezTo>
                    <a:pt x="5560" y="14178"/>
                    <a:pt x="5539" y="14211"/>
                    <a:pt x="5515" y="14243"/>
                  </a:cubicBezTo>
                  <a:cubicBezTo>
                    <a:pt x="5487" y="14274"/>
                    <a:pt x="5450" y="14286"/>
                    <a:pt x="5410" y="14286"/>
                  </a:cubicBezTo>
                  <a:cubicBezTo>
                    <a:pt x="5351" y="14286"/>
                    <a:pt x="5287" y="14260"/>
                    <a:pt x="5239" y="14223"/>
                  </a:cubicBezTo>
                  <a:cubicBezTo>
                    <a:pt x="5156" y="14160"/>
                    <a:pt x="5097" y="14074"/>
                    <a:pt x="5008" y="14027"/>
                  </a:cubicBezTo>
                  <a:cubicBezTo>
                    <a:pt x="4963" y="14004"/>
                    <a:pt x="4914" y="13992"/>
                    <a:pt x="4865" y="13992"/>
                  </a:cubicBezTo>
                  <a:cubicBezTo>
                    <a:pt x="4803" y="13992"/>
                    <a:pt x="4741" y="14011"/>
                    <a:pt x="4688" y="14048"/>
                  </a:cubicBezTo>
                  <a:cubicBezTo>
                    <a:pt x="4661" y="14068"/>
                    <a:pt x="4638" y="14092"/>
                    <a:pt x="4608" y="14110"/>
                  </a:cubicBezTo>
                  <a:cubicBezTo>
                    <a:pt x="4569" y="14135"/>
                    <a:pt x="4525" y="14147"/>
                    <a:pt x="4481" y="14147"/>
                  </a:cubicBezTo>
                  <a:cubicBezTo>
                    <a:pt x="4431" y="14147"/>
                    <a:pt x="4381" y="14131"/>
                    <a:pt x="4338" y="14101"/>
                  </a:cubicBezTo>
                  <a:cubicBezTo>
                    <a:pt x="4267" y="14045"/>
                    <a:pt x="4234" y="13956"/>
                    <a:pt x="4202" y="13870"/>
                  </a:cubicBezTo>
                  <a:cubicBezTo>
                    <a:pt x="4169" y="13784"/>
                    <a:pt x="4145" y="13692"/>
                    <a:pt x="4137" y="13603"/>
                  </a:cubicBezTo>
                  <a:cubicBezTo>
                    <a:pt x="4128" y="13508"/>
                    <a:pt x="4160" y="13416"/>
                    <a:pt x="4223" y="13348"/>
                  </a:cubicBezTo>
                  <a:cubicBezTo>
                    <a:pt x="4240" y="13333"/>
                    <a:pt x="4258" y="13315"/>
                    <a:pt x="4273" y="13298"/>
                  </a:cubicBezTo>
                  <a:cubicBezTo>
                    <a:pt x="4285" y="13277"/>
                    <a:pt x="4294" y="13256"/>
                    <a:pt x="4300" y="13235"/>
                  </a:cubicBezTo>
                  <a:cubicBezTo>
                    <a:pt x="4356" y="13054"/>
                    <a:pt x="4439" y="12886"/>
                    <a:pt x="4540" y="12728"/>
                  </a:cubicBezTo>
                  <a:cubicBezTo>
                    <a:pt x="4581" y="12669"/>
                    <a:pt x="4623" y="12607"/>
                    <a:pt x="4623" y="12536"/>
                  </a:cubicBezTo>
                  <a:cubicBezTo>
                    <a:pt x="4623" y="12462"/>
                    <a:pt x="4572" y="12393"/>
                    <a:pt x="4525" y="12337"/>
                  </a:cubicBezTo>
                  <a:cubicBezTo>
                    <a:pt x="4513" y="12322"/>
                    <a:pt x="4498" y="12307"/>
                    <a:pt x="4480" y="12298"/>
                  </a:cubicBezTo>
                  <a:cubicBezTo>
                    <a:pt x="4470" y="12295"/>
                    <a:pt x="4459" y="12294"/>
                    <a:pt x="4447" y="12294"/>
                  </a:cubicBezTo>
                  <a:cubicBezTo>
                    <a:pt x="4438" y="12294"/>
                    <a:pt x="4430" y="12294"/>
                    <a:pt x="4421" y="12296"/>
                  </a:cubicBezTo>
                  <a:cubicBezTo>
                    <a:pt x="4405" y="12296"/>
                    <a:pt x="4388" y="12297"/>
                    <a:pt x="4371" y="12297"/>
                  </a:cubicBezTo>
                  <a:cubicBezTo>
                    <a:pt x="4158" y="12297"/>
                    <a:pt x="3950" y="12233"/>
                    <a:pt x="3735" y="12233"/>
                  </a:cubicBezTo>
                  <a:cubicBezTo>
                    <a:pt x="3727" y="12233"/>
                    <a:pt x="3718" y="12233"/>
                    <a:pt x="3710" y="12233"/>
                  </a:cubicBezTo>
                  <a:cubicBezTo>
                    <a:pt x="3685" y="12234"/>
                    <a:pt x="3659" y="12234"/>
                    <a:pt x="3634" y="12234"/>
                  </a:cubicBezTo>
                  <a:cubicBezTo>
                    <a:pt x="3516" y="12234"/>
                    <a:pt x="3397" y="12225"/>
                    <a:pt x="3292" y="12171"/>
                  </a:cubicBezTo>
                  <a:cubicBezTo>
                    <a:pt x="3277" y="12165"/>
                    <a:pt x="3265" y="12156"/>
                    <a:pt x="3256" y="12144"/>
                  </a:cubicBezTo>
                  <a:cubicBezTo>
                    <a:pt x="3250" y="12129"/>
                    <a:pt x="3244" y="12115"/>
                    <a:pt x="3244" y="12100"/>
                  </a:cubicBezTo>
                  <a:cubicBezTo>
                    <a:pt x="3232" y="11904"/>
                    <a:pt x="3297" y="11714"/>
                    <a:pt x="3425" y="11566"/>
                  </a:cubicBezTo>
                  <a:cubicBezTo>
                    <a:pt x="3508" y="11474"/>
                    <a:pt x="3612" y="11403"/>
                    <a:pt x="3707" y="11323"/>
                  </a:cubicBezTo>
                  <a:cubicBezTo>
                    <a:pt x="3772" y="11279"/>
                    <a:pt x="3822" y="11219"/>
                    <a:pt x="3861" y="11148"/>
                  </a:cubicBezTo>
                  <a:cubicBezTo>
                    <a:pt x="3896" y="11080"/>
                    <a:pt x="3893" y="10994"/>
                    <a:pt x="3849" y="10926"/>
                  </a:cubicBezTo>
                  <a:cubicBezTo>
                    <a:pt x="3787" y="10849"/>
                    <a:pt x="3674" y="10840"/>
                    <a:pt x="3573" y="10840"/>
                  </a:cubicBezTo>
                  <a:cubicBezTo>
                    <a:pt x="3548" y="10839"/>
                    <a:pt x="3522" y="10839"/>
                    <a:pt x="3497" y="10839"/>
                  </a:cubicBezTo>
                  <a:cubicBezTo>
                    <a:pt x="3321" y="10839"/>
                    <a:pt x="3145" y="10856"/>
                    <a:pt x="2971" y="10890"/>
                  </a:cubicBezTo>
                  <a:cubicBezTo>
                    <a:pt x="2954" y="10893"/>
                    <a:pt x="2936" y="10902"/>
                    <a:pt x="2924" y="10914"/>
                  </a:cubicBezTo>
                  <a:cubicBezTo>
                    <a:pt x="2909" y="10935"/>
                    <a:pt x="2903" y="10958"/>
                    <a:pt x="2906" y="10985"/>
                  </a:cubicBezTo>
                  <a:cubicBezTo>
                    <a:pt x="2900" y="11047"/>
                    <a:pt x="2882" y="11107"/>
                    <a:pt x="2856" y="11163"/>
                  </a:cubicBezTo>
                  <a:cubicBezTo>
                    <a:pt x="2811" y="11261"/>
                    <a:pt x="2761" y="11368"/>
                    <a:pt x="2669" y="11427"/>
                  </a:cubicBezTo>
                  <a:cubicBezTo>
                    <a:pt x="2606" y="11466"/>
                    <a:pt x="2533" y="11486"/>
                    <a:pt x="2458" y="11486"/>
                  </a:cubicBezTo>
                  <a:cubicBezTo>
                    <a:pt x="2431" y="11486"/>
                    <a:pt x="2403" y="11483"/>
                    <a:pt x="2375" y="11477"/>
                  </a:cubicBezTo>
                  <a:cubicBezTo>
                    <a:pt x="2278" y="11456"/>
                    <a:pt x="2180" y="11421"/>
                    <a:pt x="2088" y="11376"/>
                  </a:cubicBezTo>
                  <a:cubicBezTo>
                    <a:pt x="2052" y="11362"/>
                    <a:pt x="2020" y="11344"/>
                    <a:pt x="1990" y="11320"/>
                  </a:cubicBezTo>
                  <a:cubicBezTo>
                    <a:pt x="1910" y="11240"/>
                    <a:pt x="1925" y="11110"/>
                    <a:pt x="1895" y="10997"/>
                  </a:cubicBezTo>
                  <a:cubicBezTo>
                    <a:pt x="1880" y="10941"/>
                    <a:pt x="1854" y="10890"/>
                    <a:pt x="1842" y="10831"/>
                  </a:cubicBezTo>
                  <a:cubicBezTo>
                    <a:pt x="1836" y="10775"/>
                    <a:pt x="1839" y="10715"/>
                    <a:pt x="1848" y="10656"/>
                  </a:cubicBezTo>
                  <a:cubicBezTo>
                    <a:pt x="1886" y="10395"/>
                    <a:pt x="1934" y="10140"/>
                    <a:pt x="1969" y="9879"/>
                  </a:cubicBezTo>
                  <a:cubicBezTo>
                    <a:pt x="2082" y="9749"/>
                    <a:pt x="2162" y="9598"/>
                    <a:pt x="2209" y="9434"/>
                  </a:cubicBezTo>
                  <a:cubicBezTo>
                    <a:pt x="2236" y="9337"/>
                    <a:pt x="2257" y="9230"/>
                    <a:pt x="2340" y="9174"/>
                  </a:cubicBezTo>
                  <a:cubicBezTo>
                    <a:pt x="2393" y="9138"/>
                    <a:pt x="2461" y="9132"/>
                    <a:pt x="2506" y="9088"/>
                  </a:cubicBezTo>
                  <a:cubicBezTo>
                    <a:pt x="2536" y="9058"/>
                    <a:pt x="2550" y="9013"/>
                    <a:pt x="2586" y="8990"/>
                  </a:cubicBezTo>
                  <a:cubicBezTo>
                    <a:pt x="2610" y="8975"/>
                    <a:pt x="2633" y="8966"/>
                    <a:pt x="2660" y="8960"/>
                  </a:cubicBezTo>
                  <a:cubicBezTo>
                    <a:pt x="2734" y="8936"/>
                    <a:pt x="2799" y="8886"/>
                    <a:pt x="2874" y="8856"/>
                  </a:cubicBezTo>
                  <a:cubicBezTo>
                    <a:pt x="2941" y="8826"/>
                    <a:pt x="3012" y="8812"/>
                    <a:pt x="3083" y="8812"/>
                  </a:cubicBezTo>
                  <a:cubicBezTo>
                    <a:pt x="3182" y="8812"/>
                    <a:pt x="3280" y="8840"/>
                    <a:pt x="3366" y="8895"/>
                  </a:cubicBezTo>
                  <a:cubicBezTo>
                    <a:pt x="3383" y="8907"/>
                    <a:pt x="3404" y="8919"/>
                    <a:pt x="3425" y="8925"/>
                  </a:cubicBezTo>
                  <a:cubicBezTo>
                    <a:pt x="3432" y="8926"/>
                    <a:pt x="3440" y="8927"/>
                    <a:pt x="3448" y="8927"/>
                  </a:cubicBezTo>
                  <a:cubicBezTo>
                    <a:pt x="3455" y="8927"/>
                    <a:pt x="3464" y="8926"/>
                    <a:pt x="3472" y="8925"/>
                  </a:cubicBezTo>
                  <a:cubicBezTo>
                    <a:pt x="3514" y="8925"/>
                    <a:pt x="3552" y="8913"/>
                    <a:pt x="3591" y="8895"/>
                  </a:cubicBezTo>
                  <a:cubicBezTo>
                    <a:pt x="3605" y="8861"/>
                    <a:pt x="3642" y="8850"/>
                    <a:pt x="3682" y="8850"/>
                  </a:cubicBezTo>
                  <a:cubicBezTo>
                    <a:pt x="3701" y="8850"/>
                    <a:pt x="3721" y="8852"/>
                    <a:pt x="3739" y="8856"/>
                  </a:cubicBezTo>
                  <a:lnTo>
                    <a:pt x="4157" y="8936"/>
                  </a:lnTo>
                  <a:cubicBezTo>
                    <a:pt x="4193" y="8942"/>
                    <a:pt x="4225" y="8951"/>
                    <a:pt x="4258" y="8963"/>
                  </a:cubicBezTo>
                  <a:cubicBezTo>
                    <a:pt x="4297" y="8984"/>
                    <a:pt x="4332" y="9010"/>
                    <a:pt x="4365" y="9043"/>
                  </a:cubicBezTo>
                  <a:cubicBezTo>
                    <a:pt x="4418" y="9099"/>
                    <a:pt x="4480" y="9144"/>
                    <a:pt x="4549" y="9177"/>
                  </a:cubicBezTo>
                  <a:cubicBezTo>
                    <a:pt x="4578" y="9191"/>
                    <a:pt x="4611" y="9197"/>
                    <a:pt x="4641" y="9215"/>
                  </a:cubicBezTo>
                  <a:cubicBezTo>
                    <a:pt x="4741" y="9265"/>
                    <a:pt x="4789" y="9393"/>
                    <a:pt x="4771" y="9506"/>
                  </a:cubicBezTo>
                  <a:cubicBezTo>
                    <a:pt x="4762" y="9535"/>
                    <a:pt x="4756" y="9568"/>
                    <a:pt x="4756" y="9600"/>
                  </a:cubicBezTo>
                  <a:cubicBezTo>
                    <a:pt x="4762" y="9654"/>
                    <a:pt x="4777" y="9704"/>
                    <a:pt x="4804" y="9749"/>
                  </a:cubicBezTo>
                  <a:cubicBezTo>
                    <a:pt x="4842" y="9850"/>
                    <a:pt x="4854" y="9959"/>
                    <a:pt x="4887" y="10060"/>
                  </a:cubicBezTo>
                  <a:cubicBezTo>
                    <a:pt x="4919" y="10161"/>
                    <a:pt x="4984" y="10265"/>
                    <a:pt x="5085" y="10297"/>
                  </a:cubicBezTo>
                  <a:cubicBezTo>
                    <a:pt x="5091" y="10300"/>
                    <a:pt x="5097" y="10300"/>
                    <a:pt x="5103" y="10300"/>
                  </a:cubicBezTo>
                  <a:cubicBezTo>
                    <a:pt x="5112" y="10300"/>
                    <a:pt x="5121" y="10297"/>
                    <a:pt x="5127" y="10291"/>
                  </a:cubicBezTo>
                  <a:cubicBezTo>
                    <a:pt x="5171" y="10250"/>
                    <a:pt x="5198" y="10193"/>
                    <a:pt x="5201" y="10134"/>
                  </a:cubicBezTo>
                  <a:cubicBezTo>
                    <a:pt x="5207" y="10075"/>
                    <a:pt x="5201" y="10016"/>
                    <a:pt x="5210" y="9956"/>
                  </a:cubicBezTo>
                  <a:cubicBezTo>
                    <a:pt x="5222" y="9861"/>
                    <a:pt x="5269" y="9775"/>
                    <a:pt x="5278" y="9684"/>
                  </a:cubicBezTo>
                  <a:cubicBezTo>
                    <a:pt x="5293" y="9532"/>
                    <a:pt x="5210" y="9390"/>
                    <a:pt x="5130" y="9263"/>
                  </a:cubicBezTo>
                  <a:cubicBezTo>
                    <a:pt x="5094" y="9218"/>
                    <a:pt x="5073" y="9168"/>
                    <a:pt x="5065" y="9114"/>
                  </a:cubicBezTo>
                  <a:cubicBezTo>
                    <a:pt x="5059" y="9037"/>
                    <a:pt x="5109" y="8969"/>
                    <a:pt x="5112" y="8892"/>
                  </a:cubicBezTo>
                  <a:cubicBezTo>
                    <a:pt x="5109" y="8877"/>
                    <a:pt x="5112" y="8862"/>
                    <a:pt x="5115" y="8847"/>
                  </a:cubicBezTo>
                  <a:cubicBezTo>
                    <a:pt x="5124" y="8833"/>
                    <a:pt x="5136" y="8821"/>
                    <a:pt x="5151" y="8815"/>
                  </a:cubicBezTo>
                  <a:cubicBezTo>
                    <a:pt x="5266" y="8741"/>
                    <a:pt x="5411" y="8702"/>
                    <a:pt x="5524" y="8625"/>
                  </a:cubicBezTo>
                  <a:cubicBezTo>
                    <a:pt x="5619" y="8557"/>
                    <a:pt x="5726" y="8504"/>
                    <a:pt x="5838" y="8471"/>
                  </a:cubicBezTo>
                  <a:cubicBezTo>
                    <a:pt x="5948" y="8438"/>
                    <a:pt x="6070" y="8418"/>
                    <a:pt x="6141" y="8332"/>
                  </a:cubicBezTo>
                  <a:cubicBezTo>
                    <a:pt x="6164" y="8305"/>
                    <a:pt x="6182" y="8272"/>
                    <a:pt x="6203" y="8243"/>
                  </a:cubicBezTo>
                  <a:cubicBezTo>
                    <a:pt x="6277" y="8145"/>
                    <a:pt x="6399" y="8094"/>
                    <a:pt x="6482" y="8002"/>
                  </a:cubicBezTo>
                  <a:cubicBezTo>
                    <a:pt x="6494" y="7991"/>
                    <a:pt x="6502" y="7976"/>
                    <a:pt x="6508" y="7961"/>
                  </a:cubicBezTo>
                  <a:cubicBezTo>
                    <a:pt x="6514" y="7943"/>
                    <a:pt x="6514" y="7925"/>
                    <a:pt x="6514" y="7908"/>
                  </a:cubicBezTo>
                  <a:cubicBezTo>
                    <a:pt x="6511" y="7813"/>
                    <a:pt x="6497" y="7718"/>
                    <a:pt x="6473" y="7629"/>
                  </a:cubicBezTo>
                  <a:cubicBezTo>
                    <a:pt x="6452" y="7543"/>
                    <a:pt x="6425" y="7448"/>
                    <a:pt x="6482" y="7380"/>
                  </a:cubicBezTo>
                  <a:cubicBezTo>
                    <a:pt x="6487" y="7378"/>
                    <a:pt x="6492" y="7378"/>
                    <a:pt x="6498" y="7378"/>
                  </a:cubicBezTo>
                  <a:cubicBezTo>
                    <a:pt x="6543" y="7378"/>
                    <a:pt x="6578" y="7433"/>
                    <a:pt x="6591" y="7481"/>
                  </a:cubicBezTo>
                  <a:cubicBezTo>
                    <a:pt x="6606" y="7534"/>
                    <a:pt x="6621" y="7602"/>
                    <a:pt x="6671" y="7620"/>
                  </a:cubicBezTo>
                  <a:lnTo>
                    <a:pt x="6680" y="7490"/>
                  </a:lnTo>
                  <a:cubicBezTo>
                    <a:pt x="6683" y="7436"/>
                    <a:pt x="6689" y="7377"/>
                    <a:pt x="6734" y="7344"/>
                  </a:cubicBezTo>
                  <a:cubicBezTo>
                    <a:pt x="6766" y="7318"/>
                    <a:pt x="6811" y="7318"/>
                    <a:pt x="6852" y="7306"/>
                  </a:cubicBezTo>
                  <a:cubicBezTo>
                    <a:pt x="7001" y="7264"/>
                    <a:pt x="7066" y="7092"/>
                    <a:pt x="7196" y="7009"/>
                  </a:cubicBezTo>
                  <a:cubicBezTo>
                    <a:pt x="7238" y="6986"/>
                    <a:pt x="7282" y="6965"/>
                    <a:pt x="7327" y="6950"/>
                  </a:cubicBezTo>
                  <a:cubicBezTo>
                    <a:pt x="7404" y="6914"/>
                    <a:pt x="7451" y="6867"/>
                    <a:pt x="7525" y="6828"/>
                  </a:cubicBezTo>
                  <a:cubicBezTo>
                    <a:pt x="7626" y="6778"/>
                    <a:pt x="7736" y="6722"/>
                    <a:pt x="7774" y="6618"/>
                  </a:cubicBezTo>
                  <a:cubicBezTo>
                    <a:pt x="7786" y="6591"/>
                    <a:pt x="7789" y="6562"/>
                    <a:pt x="7801" y="6535"/>
                  </a:cubicBezTo>
                  <a:cubicBezTo>
                    <a:pt x="7840" y="6446"/>
                    <a:pt x="7940" y="6398"/>
                    <a:pt x="8035" y="6378"/>
                  </a:cubicBezTo>
                  <a:cubicBezTo>
                    <a:pt x="8130" y="6357"/>
                    <a:pt x="8231" y="6354"/>
                    <a:pt x="8320" y="6313"/>
                  </a:cubicBezTo>
                  <a:cubicBezTo>
                    <a:pt x="8418" y="6271"/>
                    <a:pt x="8495" y="6188"/>
                    <a:pt x="8587" y="6129"/>
                  </a:cubicBezTo>
                  <a:cubicBezTo>
                    <a:pt x="8607" y="6114"/>
                    <a:pt x="8634" y="6102"/>
                    <a:pt x="8661" y="6099"/>
                  </a:cubicBezTo>
                  <a:cubicBezTo>
                    <a:pt x="8663" y="6099"/>
                    <a:pt x="8665" y="6099"/>
                    <a:pt x="8667" y="6099"/>
                  </a:cubicBezTo>
                  <a:cubicBezTo>
                    <a:pt x="8691" y="6099"/>
                    <a:pt x="8715" y="6116"/>
                    <a:pt x="8726" y="6141"/>
                  </a:cubicBezTo>
                  <a:cubicBezTo>
                    <a:pt x="8735" y="6173"/>
                    <a:pt x="8708" y="6209"/>
                    <a:pt x="8717" y="6244"/>
                  </a:cubicBezTo>
                  <a:cubicBezTo>
                    <a:pt x="8658" y="6289"/>
                    <a:pt x="8584" y="6301"/>
                    <a:pt x="8519" y="6333"/>
                  </a:cubicBezTo>
                  <a:cubicBezTo>
                    <a:pt x="8453" y="6366"/>
                    <a:pt x="8394" y="6440"/>
                    <a:pt x="8421" y="6508"/>
                  </a:cubicBezTo>
                  <a:cubicBezTo>
                    <a:pt x="8431" y="6509"/>
                    <a:pt x="8441" y="6509"/>
                    <a:pt x="8450" y="6509"/>
                  </a:cubicBezTo>
                  <a:cubicBezTo>
                    <a:pt x="8588" y="6509"/>
                    <a:pt x="8723" y="6470"/>
                    <a:pt x="8839" y="6398"/>
                  </a:cubicBezTo>
                  <a:cubicBezTo>
                    <a:pt x="8886" y="6363"/>
                    <a:pt x="8934" y="6333"/>
                    <a:pt x="8984" y="6310"/>
                  </a:cubicBezTo>
                  <a:cubicBezTo>
                    <a:pt x="9023" y="6295"/>
                    <a:pt x="9058" y="6286"/>
                    <a:pt x="9097" y="6274"/>
                  </a:cubicBezTo>
                  <a:cubicBezTo>
                    <a:pt x="9150" y="6253"/>
                    <a:pt x="9203" y="6230"/>
                    <a:pt x="9257" y="6197"/>
                  </a:cubicBezTo>
                  <a:cubicBezTo>
                    <a:pt x="9355" y="6144"/>
                    <a:pt x="9476" y="6055"/>
                    <a:pt x="9574" y="5998"/>
                  </a:cubicBezTo>
                  <a:cubicBezTo>
                    <a:pt x="9544" y="5912"/>
                    <a:pt x="9506" y="5817"/>
                    <a:pt x="9420" y="5788"/>
                  </a:cubicBezTo>
                  <a:cubicBezTo>
                    <a:pt x="9378" y="5776"/>
                    <a:pt x="9340" y="5773"/>
                    <a:pt x="9298" y="5773"/>
                  </a:cubicBezTo>
                  <a:cubicBezTo>
                    <a:pt x="9129" y="5761"/>
                    <a:pt x="8960" y="5642"/>
                    <a:pt x="8940" y="5473"/>
                  </a:cubicBezTo>
                  <a:cubicBezTo>
                    <a:pt x="8934" y="5420"/>
                    <a:pt x="8931" y="5346"/>
                    <a:pt x="8877" y="5331"/>
                  </a:cubicBezTo>
                  <a:cubicBezTo>
                    <a:pt x="8870" y="5330"/>
                    <a:pt x="8862" y="5329"/>
                    <a:pt x="8854" y="5329"/>
                  </a:cubicBezTo>
                  <a:cubicBezTo>
                    <a:pt x="8845" y="5329"/>
                    <a:pt x="8837" y="5330"/>
                    <a:pt x="8830" y="5331"/>
                  </a:cubicBezTo>
                  <a:cubicBezTo>
                    <a:pt x="8637" y="5364"/>
                    <a:pt x="8447" y="5408"/>
                    <a:pt x="8264" y="5468"/>
                  </a:cubicBezTo>
                  <a:cubicBezTo>
                    <a:pt x="8272" y="5399"/>
                    <a:pt x="8338" y="5358"/>
                    <a:pt x="8394" y="5325"/>
                  </a:cubicBezTo>
                  <a:cubicBezTo>
                    <a:pt x="8550" y="5237"/>
                    <a:pt x="8721" y="5154"/>
                    <a:pt x="8894" y="5154"/>
                  </a:cubicBezTo>
                  <a:cubicBezTo>
                    <a:pt x="8925" y="5154"/>
                    <a:pt x="8956" y="5156"/>
                    <a:pt x="8987" y="5162"/>
                  </a:cubicBezTo>
                  <a:cubicBezTo>
                    <a:pt x="9037" y="5174"/>
                    <a:pt x="9088" y="5183"/>
                    <a:pt x="9138" y="5192"/>
                  </a:cubicBezTo>
                  <a:cubicBezTo>
                    <a:pt x="9145" y="5192"/>
                    <a:pt x="9151" y="5192"/>
                    <a:pt x="9157" y="5192"/>
                  </a:cubicBezTo>
                  <a:cubicBezTo>
                    <a:pt x="9200" y="5192"/>
                    <a:pt x="9242" y="5185"/>
                    <a:pt x="9287" y="5185"/>
                  </a:cubicBezTo>
                  <a:cubicBezTo>
                    <a:pt x="9294" y="5185"/>
                    <a:pt x="9301" y="5186"/>
                    <a:pt x="9307" y="5186"/>
                  </a:cubicBezTo>
                  <a:cubicBezTo>
                    <a:pt x="9411" y="5189"/>
                    <a:pt x="9513" y="5245"/>
                    <a:pt x="9617" y="5245"/>
                  </a:cubicBezTo>
                  <a:cubicBezTo>
                    <a:pt x="9619" y="5245"/>
                    <a:pt x="9622" y="5245"/>
                    <a:pt x="9624" y="5245"/>
                  </a:cubicBezTo>
                  <a:cubicBezTo>
                    <a:pt x="9793" y="5236"/>
                    <a:pt x="9915" y="5085"/>
                    <a:pt x="10057" y="4993"/>
                  </a:cubicBezTo>
                  <a:cubicBezTo>
                    <a:pt x="10063" y="4987"/>
                    <a:pt x="10069" y="4984"/>
                    <a:pt x="10078" y="4984"/>
                  </a:cubicBezTo>
                  <a:cubicBezTo>
                    <a:pt x="10105" y="4984"/>
                    <a:pt x="10111" y="5023"/>
                    <a:pt x="10105" y="5047"/>
                  </a:cubicBezTo>
                  <a:cubicBezTo>
                    <a:pt x="10060" y="5227"/>
                    <a:pt x="9942" y="5382"/>
                    <a:pt x="9779" y="5468"/>
                  </a:cubicBezTo>
                  <a:cubicBezTo>
                    <a:pt x="9743" y="5482"/>
                    <a:pt x="9713" y="5500"/>
                    <a:pt x="9687" y="5524"/>
                  </a:cubicBezTo>
                  <a:cubicBezTo>
                    <a:pt x="9660" y="5551"/>
                    <a:pt x="9651" y="5589"/>
                    <a:pt x="9669" y="5622"/>
                  </a:cubicBezTo>
                  <a:cubicBezTo>
                    <a:pt x="9684" y="5642"/>
                    <a:pt x="9707" y="5654"/>
                    <a:pt x="9731" y="5660"/>
                  </a:cubicBezTo>
                  <a:cubicBezTo>
                    <a:pt x="9805" y="5684"/>
                    <a:pt x="9885" y="5693"/>
                    <a:pt x="9965" y="5693"/>
                  </a:cubicBezTo>
                  <a:cubicBezTo>
                    <a:pt x="10010" y="5691"/>
                    <a:pt x="10056" y="5686"/>
                    <a:pt x="10101" y="5686"/>
                  </a:cubicBezTo>
                  <a:cubicBezTo>
                    <a:pt x="10145" y="5686"/>
                    <a:pt x="10189" y="5691"/>
                    <a:pt x="10229" y="5711"/>
                  </a:cubicBezTo>
                  <a:cubicBezTo>
                    <a:pt x="10259" y="5725"/>
                    <a:pt x="10283" y="5749"/>
                    <a:pt x="10315" y="5761"/>
                  </a:cubicBezTo>
                  <a:cubicBezTo>
                    <a:pt x="10337" y="5770"/>
                    <a:pt x="10359" y="5774"/>
                    <a:pt x="10382" y="5774"/>
                  </a:cubicBezTo>
                  <a:cubicBezTo>
                    <a:pt x="10418" y="5774"/>
                    <a:pt x="10456" y="5764"/>
                    <a:pt x="10493" y="5755"/>
                  </a:cubicBezTo>
                  <a:lnTo>
                    <a:pt x="10535" y="5912"/>
                  </a:lnTo>
                  <a:cubicBezTo>
                    <a:pt x="10538" y="5924"/>
                    <a:pt x="10544" y="5936"/>
                    <a:pt x="10552" y="5942"/>
                  </a:cubicBezTo>
                  <a:cubicBezTo>
                    <a:pt x="10557" y="5943"/>
                    <a:pt x="10562" y="5944"/>
                    <a:pt x="10567" y="5944"/>
                  </a:cubicBezTo>
                  <a:cubicBezTo>
                    <a:pt x="10572" y="5944"/>
                    <a:pt x="10578" y="5943"/>
                    <a:pt x="10582" y="5942"/>
                  </a:cubicBezTo>
                  <a:cubicBezTo>
                    <a:pt x="10689" y="5903"/>
                    <a:pt x="10724" y="5767"/>
                    <a:pt x="10704" y="5657"/>
                  </a:cubicBezTo>
                  <a:cubicBezTo>
                    <a:pt x="10695" y="5616"/>
                    <a:pt x="10683" y="5574"/>
                    <a:pt x="10704" y="5539"/>
                  </a:cubicBezTo>
                  <a:cubicBezTo>
                    <a:pt x="10710" y="5527"/>
                    <a:pt x="10721" y="5515"/>
                    <a:pt x="10730" y="5503"/>
                  </a:cubicBezTo>
                  <a:cubicBezTo>
                    <a:pt x="10766" y="5453"/>
                    <a:pt x="10751" y="5385"/>
                    <a:pt x="10730" y="5325"/>
                  </a:cubicBezTo>
                  <a:cubicBezTo>
                    <a:pt x="10727" y="5304"/>
                    <a:pt x="10718" y="5287"/>
                    <a:pt x="10704" y="5272"/>
                  </a:cubicBezTo>
                  <a:cubicBezTo>
                    <a:pt x="10688" y="5258"/>
                    <a:pt x="10667" y="5251"/>
                    <a:pt x="10647" y="5251"/>
                  </a:cubicBezTo>
                  <a:cubicBezTo>
                    <a:pt x="10636" y="5251"/>
                    <a:pt x="10625" y="5253"/>
                    <a:pt x="10615" y="5257"/>
                  </a:cubicBezTo>
                  <a:cubicBezTo>
                    <a:pt x="10582" y="5263"/>
                    <a:pt x="10555" y="5281"/>
                    <a:pt x="10523" y="5290"/>
                  </a:cubicBezTo>
                  <a:cubicBezTo>
                    <a:pt x="10503" y="5295"/>
                    <a:pt x="10483" y="5297"/>
                    <a:pt x="10462" y="5297"/>
                  </a:cubicBezTo>
                  <a:cubicBezTo>
                    <a:pt x="10382" y="5297"/>
                    <a:pt x="10300" y="5264"/>
                    <a:pt x="10219" y="5264"/>
                  </a:cubicBezTo>
                  <a:cubicBezTo>
                    <a:pt x="10207" y="5264"/>
                    <a:pt x="10196" y="5264"/>
                    <a:pt x="10185" y="5266"/>
                  </a:cubicBezTo>
                  <a:cubicBezTo>
                    <a:pt x="10176" y="5267"/>
                    <a:pt x="10167" y="5268"/>
                    <a:pt x="10158" y="5268"/>
                  </a:cubicBezTo>
                  <a:cubicBezTo>
                    <a:pt x="10150" y="5268"/>
                    <a:pt x="10142" y="5267"/>
                    <a:pt x="10134" y="5266"/>
                  </a:cubicBezTo>
                  <a:cubicBezTo>
                    <a:pt x="10117" y="5263"/>
                    <a:pt x="10105" y="5245"/>
                    <a:pt x="10108" y="5230"/>
                  </a:cubicBezTo>
                  <a:cubicBezTo>
                    <a:pt x="10111" y="5221"/>
                    <a:pt x="10117" y="5213"/>
                    <a:pt x="10125" y="5210"/>
                  </a:cubicBezTo>
                  <a:cubicBezTo>
                    <a:pt x="10143" y="5192"/>
                    <a:pt x="10167" y="5177"/>
                    <a:pt x="10185" y="5159"/>
                  </a:cubicBezTo>
                  <a:cubicBezTo>
                    <a:pt x="10283" y="5070"/>
                    <a:pt x="10312" y="4931"/>
                    <a:pt x="10336" y="4800"/>
                  </a:cubicBezTo>
                  <a:cubicBezTo>
                    <a:pt x="10348" y="4750"/>
                    <a:pt x="10351" y="4700"/>
                    <a:pt x="10342" y="4649"/>
                  </a:cubicBezTo>
                  <a:cubicBezTo>
                    <a:pt x="10324" y="4581"/>
                    <a:pt x="10280" y="4522"/>
                    <a:pt x="10223" y="4477"/>
                  </a:cubicBezTo>
                  <a:cubicBezTo>
                    <a:pt x="10155" y="4418"/>
                    <a:pt x="10078" y="4371"/>
                    <a:pt x="9995" y="4332"/>
                  </a:cubicBezTo>
                  <a:cubicBezTo>
                    <a:pt x="9909" y="4296"/>
                    <a:pt x="9829" y="4249"/>
                    <a:pt x="9755" y="4193"/>
                  </a:cubicBezTo>
                  <a:cubicBezTo>
                    <a:pt x="9753" y="4193"/>
                    <a:pt x="9752" y="4193"/>
                    <a:pt x="9751" y="4193"/>
                  </a:cubicBezTo>
                  <a:cubicBezTo>
                    <a:pt x="9696" y="4193"/>
                    <a:pt x="9654" y="4138"/>
                    <a:pt x="9639" y="4083"/>
                  </a:cubicBezTo>
                  <a:cubicBezTo>
                    <a:pt x="9624" y="4027"/>
                    <a:pt x="9624" y="3967"/>
                    <a:pt x="9604" y="3917"/>
                  </a:cubicBezTo>
                  <a:cubicBezTo>
                    <a:pt x="9580" y="3864"/>
                    <a:pt x="9524" y="3819"/>
                    <a:pt x="9494" y="3766"/>
                  </a:cubicBezTo>
                  <a:cubicBezTo>
                    <a:pt x="9458" y="3701"/>
                    <a:pt x="9455" y="3626"/>
                    <a:pt x="9438" y="3558"/>
                  </a:cubicBezTo>
                  <a:cubicBezTo>
                    <a:pt x="9417" y="3487"/>
                    <a:pt x="9372" y="3416"/>
                    <a:pt x="9301" y="3404"/>
                  </a:cubicBezTo>
                  <a:cubicBezTo>
                    <a:pt x="9257" y="3440"/>
                    <a:pt x="9192" y="3437"/>
                    <a:pt x="9144" y="3469"/>
                  </a:cubicBezTo>
                  <a:cubicBezTo>
                    <a:pt x="9067" y="3517"/>
                    <a:pt x="9040" y="3638"/>
                    <a:pt x="8948" y="3653"/>
                  </a:cubicBezTo>
                  <a:cubicBezTo>
                    <a:pt x="8943" y="3654"/>
                    <a:pt x="8938" y="3654"/>
                    <a:pt x="8932" y="3654"/>
                  </a:cubicBezTo>
                  <a:cubicBezTo>
                    <a:pt x="8865" y="3654"/>
                    <a:pt x="8811" y="3589"/>
                    <a:pt x="8800" y="3523"/>
                  </a:cubicBezTo>
                  <a:cubicBezTo>
                    <a:pt x="8785" y="3451"/>
                    <a:pt x="8800" y="3374"/>
                    <a:pt x="8794" y="3303"/>
                  </a:cubicBezTo>
                  <a:cubicBezTo>
                    <a:pt x="8782" y="3155"/>
                    <a:pt x="8691" y="3028"/>
                    <a:pt x="8554" y="2968"/>
                  </a:cubicBezTo>
                  <a:cubicBezTo>
                    <a:pt x="8498" y="2947"/>
                    <a:pt x="8436" y="2933"/>
                    <a:pt x="8373" y="2927"/>
                  </a:cubicBezTo>
                  <a:cubicBezTo>
                    <a:pt x="8282" y="2914"/>
                    <a:pt x="8188" y="2908"/>
                    <a:pt x="8095" y="2908"/>
                  </a:cubicBezTo>
                  <a:cubicBezTo>
                    <a:pt x="8076" y="2908"/>
                    <a:pt x="8057" y="2908"/>
                    <a:pt x="8038" y="2909"/>
                  </a:cubicBezTo>
                  <a:cubicBezTo>
                    <a:pt x="8033" y="2908"/>
                    <a:pt x="8029" y="2908"/>
                    <a:pt x="8024" y="2908"/>
                  </a:cubicBezTo>
                  <a:cubicBezTo>
                    <a:pt x="7971" y="2908"/>
                    <a:pt x="7929" y="2952"/>
                    <a:pt x="7937" y="3007"/>
                  </a:cubicBezTo>
                  <a:cubicBezTo>
                    <a:pt x="7914" y="3182"/>
                    <a:pt x="7893" y="3386"/>
                    <a:pt x="7742" y="3478"/>
                  </a:cubicBezTo>
                  <a:cubicBezTo>
                    <a:pt x="7694" y="3508"/>
                    <a:pt x="7626" y="3537"/>
                    <a:pt x="7638" y="3591"/>
                  </a:cubicBezTo>
                  <a:cubicBezTo>
                    <a:pt x="7644" y="3618"/>
                    <a:pt x="7659" y="3638"/>
                    <a:pt x="7680" y="3659"/>
                  </a:cubicBezTo>
                  <a:cubicBezTo>
                    <a:pt x="7757" y="3757"/>
                    <a:pt x="7706" y="3911"/>
                    <a:pt x="7608" y="3991"/>
                  </a:cubicBezTo>
                  <a:cubicBezTo>
                    <a:pt x="7513" y="4071"/>
                    <a:pt x="7386" y="4104"/>
                    <a:pt x="7264" y="4139"/>
                  </a:cubicBezTo>
                  <a:cubicBezTo>
                    <a:pt x="7226" y="4148"/>
                    <a:pt x="7190" y="4169"/>
                    <a:pt x="7161" y="4199"/>
                  </a:cubicBezTo>
                  <a:cubicBezTo>
                    <a:pt x="7137" y="4231"/>
                    <a:pt x="7125" y="4270"/>
                    <a:pt x="7122" y="4308"/>
                  </a:cubicBezTo>
                  <a:cubicBezTo>
                    <a:pt x="7110" y="4388"/>
                    <a:pt x="7104" y="4468"/>
                    <a:pt x="7110" y="4551"/>
                  </a:cubicBezTo>
                  <a:cubicBezTo>
                    <a:pt x="7116" y="4596"/>
                    <a:pt x="7113" y="4640"/>
                    <a:pt x="7098" y="4682"/>
                  </a:cubicBezTo>
                  <a:cubicBezTo>
                    <a:pt x="7090" y="4700"/>
                    <a:pt x="7078" y="4717"/>
                    <a:pt x="7060" y="4732"/>
                  </a:cubicBezTo>
                  <a:cubicBezTo>
                    <a:pt x="7014" y="4771"/>
                    <a:pt x="6959" y="4789"/>
                    <a:pt x="6905" y="4789"/>
                  </a:cubicBezTo>
                  <a:cubicBezTo>
                    <a:pt x="6820" y="4789"/>
                    <a:pt x="6736" y="4745"/>
                    <a:pt x="6689" y="4664"/>
                  </a:cubicBezTo>
                  <a:cubicBezTo>
                    <a:pt x="6627" y="4534"/>
                    <a:pt x="6692" y="4382"/>
                    <a:pt x="6763" y="4255"/>
                  </a:cubicBezTo>
                  <a:cubicBezTo>
                    <a:pt x="6799" y="4196"/>
                    <a:pt x="6832" y="4113"/>
                    <a:pt x="6778" y="4068"/>
                  </a:cubicBezTo>
                  <a:cubicBezTo>
                    <a:pt x="6749" y="4050"/>
                    <a:pt x="6716" y="4041"/>
                    <a:pt x="6683" y="4041"/>
                  </a:cubicBezTo>
                  <a:cubicBezTo>
                    <a:pt x="6422" y="3997"/>
                    <a:pt x="6328" y="3650"/>
                    <a:pt x="6084" y="3552"/>
                  </a:cubicBezTo>
                  <a:cubicBezTo>
                    <a:pt x="6078" y="3553"/>
                    <a:pt x="6072" y="3554"/>
                    <a:pt x="6066" y="3554"/>
                  </a:cubicBezTo>
                  <a:cubicBezTo>
                    <a:pt x="5985" y="3554"/>
                    <a:pt x="5919" y="3484"/>
                    <a:pt x="5924" y="3401"/>
                  </a:cubicBezTo>
                  <a:cubicBezTo>
                    <a:pt x="5930" y="3377"/>
                    <a:pt x="5933" y="3351"/>
                    <a:pt x="5927" y="3327"/>
                  </a:cubicBezTo>
                  <a:cubicBezTo>
                    <a:pt x="5918" y="3303"/>
                    <a:pt x="5895" y="3288"/>
                    <a:pt x="5880" y="3271"/>
                  </a:cubicBezTo>
                  <a:cubicBezTo>
                    <a:pt x="5844" y="3214"/>
                    <a:pt x="5898" y="3146"/>
                    <a:pt x="5948" y="3102"/>
                  </a:cubicBezTo>
                  <a:cubicBezTo>
                    <a:pt x="6135" y="2939"/>
                    <a:pt x="6331" y="2770"/>
                    <a:pt x="6568" y="2695"/>
                  </a:cubicBezTo>
                  <a:cubicBezTo>
                    <a:pt x="6615" y="2684"/>
                    <a:pt x="6663" y="2669"/>
                    <a:pt x="6707" y="2651"/>
                  </a:cubicBezTo>
                  <a:cubicBezTo>
                    <a:pt x="6743" y="2633"/>
                    <a:pt x="6778" y="2615"/>
                    <a:pt x="6814" y="2595"/>
                  </a:cubicBezTo>
                  <a:cubicBezTo>
                    <a:pt x="6950" y="2521"/>
                    <a:pt x="7090" y="2461"/>
                    <a:pt x="7235" y="2414"/>
                  </a:cubicBezTo>
                  <a:cubicBezTo>
                    <a:pt x="7267" y="2405"/>
                    <a:pt x="7297" y="2387"/>
                    <a:pt x="7327" y="2366"/>
                  </a:cubicBezTo>
                  <a:cubicBezTo>
                    <a:pt x="7342" y="2352"/>
                    <a:pt x="7353" y="2334"/>
                    <a:pt x="7368" y="2319"/>
                  </a:cubicBezTo>
                  <a:cubicBezTo>
                    <a:pt x="7419" y="2262"/>
                    <a:pt x="7493" y="2239"/>
                    <a:pt x="7571" y="2239"/>
                  </a:cubicBezTo>
                  <a:cubicBezTo>
                    <a:pt x="7638" y="2239"/>
                    <a:pt x="7708" y="2256"/>
                    <a:pt x="7768" y="2283"/>
                  </a:cubicBezTo>
                  <a:cubicBezTo>
                    <a:pt x="7792" y="2298"/>
                    <a:pt x="7822" y="2307"/>
                    <a:pt x="7848" y="2313"/>
                  </a:cubicBezTo>
                  <a:cubicBezTo>
                    <a:pt x="7881" y="2310"/>
                    <a:pt x="7917" y="2307"/>
                    <a:pt x="7946" y="2298"/>
                  </a:cubicBezTo>
                  <a:cubicBezTo>
                    <a:pt x="7961" y="2295"/>
                    <a:pt x="7977" y="2293"/>
                    <a:pt x="7992" y="2293"/>
                  </a:cubicBezTo>
                  <a:cubicBezTo>
                    <a:pt x="8042" y="2293"/>
                    <a:pt x="8091" y="2311"/>
                    <a:pt x="8130" y="2346"/>
                  </a:cubicBezTo>
                  <a:cubicBezTo>
                    <a:pt x="8178" y="2393"/>
                    <a:pt x="8186" y="2467"/>
                    <a:pt x="8151" y="2526"/>
                  </a:cubicBezTo>
                  <a:cubicBezTo>
                    <a:pt x="8136" y="2544"/>
                    <a:pt x="8118" y="2559"/>
                    <a:pt x="8103" y="2580"/>
                  </a:cubicBezTo>
                  <a:cubicBezTo>
                    <a:pt x="8089" y="2601"/>
                    <a:pt x="8092" y="2630"/>
                    <a:pt x="8109" y="2648"/>
                  </a:cubicBezTo>
                  <a:lnTo>
                    <a:pt x="8430" y="2630"/>
                  </a:lnTo>
                  <a:cubicBezTo>
                    <a:pt x="8436" y="2629"/>
                    <a:pt x="8442" y="2628"/>
                    <a:pt x="8449" y="2628"/>
                  </a:cubicBezTo>
                  <a:cubicBezTo>
                    <a:pt x="8459" y="2628"/>
                    <a:pt x="8470" y="2630"/>
                    <a:pt x="8480" y="2633"/>
                  </a:cubicBezTo>
                  <a:cubicBezTo>
                    <a:pt x="8501" y="2645"/>
                    <a:pt x="8522" y="2663"/>
                    <a:pt x="8533" y="2687"/>
                  </a:cubicBezTo>
                  <a:cubicBezTo>
                    <a:pt x="8610" y="2784"/>
                    <a:pt x="8705" y="2867"/>
                    <a:pt x="8818" y="2930"/>
                  </a:cubicBezTo>
                  <a:cubicBezTo>
                    <a:pt x="8892" y="2977"/>
                    <a:pt x="8972" y="3022"/>
                    <a:pt x="9055" y="3060"/>
                  </a:cubicBezTo>
                  <a:cubicBezTo>
                    <a:pt x="9106" y="3088"/>
                    <a:pt x="9163" y="3103"/>
                    <a:pt x="9220" y="3103"/>
                  </a:cubicBezTo>
                  <a:cubicBezTo>
                    <a:pt x="9229" y="3103"/>
                    <a:pt x="9238" y="3102"/>
                    <a:pt x="9248" y="3102"/>
                  </a:cubicBezTo>
                  <a:cubicBezTo>
                    <a:pt x="9174" y="3016"/>
                    <a:pt x="9114" y="2918"/>
                    <a:pt x="9073" y="2811"/>
                  </a:cubicBezTo>
                  <a:cubicBezTo>
                    <a:pt x="9084" y="2805"/>
                    <a:pt x="9096" y="2803"/>
                    <a:pt x="9107" y="2803"/>
                  </a:cubicBezTo>
                  <a:cubicBezTo>
                    <a:pt x="9150" y="2803"/>
                    <a:pt x="9193" y="2837"/>
                    <a:pt x="9230" y="2867"/>
                  </a:cubicBezTo>
                  <a:cubicBezTo>
                    <a:pt x="9260" y="2894"/>
                    <a:pt x="9307" y="2921"/>
                    <a:pt x="9345" y="2921"/>
                  </a:cubicBezTo>
                  <a:cubicBezTo>
                    <a:pt x="9363" y="2921"/>
                    <a:pt x="9379" y="2915"/>
                    <a:pt x="9390" y="2900"/>
                  </a:cubicBezTo>
                  <a:cubicBezTo>
                    <a:pt x="9432" y="2844"/>
                    <a:pt x="9441" y="2767"/>
                    <a:pt x="9411" y="2704"/>
                  </a:cubicBezTo>
                  <a:cubicBezTo>
                    <a:pt x="9387" y="2654"/>
                    <a:pt x="9346" y="2618"/>
                    <a:pt x="9322" y="2571"/>
                  </a:cubicBezTo>
                  <a:cubicBezTo>
                    <a:pt x="9298" y="2523"/>
                    <a:pt x="9301" y="2452"/>
                    <a:pt x="9349" y="2429"/>
                  </a:cubicBezTo>
                  <a:cubicBezTo>
                    <a:pt x="9355" y="2423"/>
                    <a:pt x="9364" y="2423"/>
                    <a:pt x="9375" y="2423"/>
                  </a:cubicBezTo>
                  <a:cubicBezTo>
                    <a:pt x="9390" y="2426"/>
                    <a:pt x="9408" y="2432"/>
                    <a:pt x="9420" y="2443"/>
                  </a:cubicBezTo>
                  <a:lnTo>
                    <a:pt x="9636" y="2598"/>
                  </a:lnTo>
                  <a:cubicBezTo>
                    <a:pt x="9734" y="2541"/>
                    <a:pt x="9829" y="2438"/>
                    <a:pt x="9793" y="2334"/>
                  </a:cubicBezTo>
                  <a:cubicBezTo>
                    <a:pt x="9773" y="2283"/>
                    <a:pt x="9740" y="2239"/>
                    <a:pt x="9696" y="2209"/>
                  </a:cubicBezTo>
                  <a:cubicBezTo>
                    <a:pt x="9654" y="2165"/>
                    <a:pt x="9601" y="2135"/>
                    <a:pt x="9544" y="2117"/>
                  </a:cubicBezTo>
                  <a:cubicBezTo>
                    <a:pt x="9497" y="2108"/>
                    <a:pt x="9438" y="2108"/>
                    <a:pt x="9420" y="2064"/>
                  </a:cubicBezTo>
                  <a:cubicBezTo>
                    <a:pt x="9390" y="1996"/>
                    <a:pt x="9515" y="1933"/>
                    <a:pt x="9482" y="1865"/>
                  </a:cubicBezTo>
                  <a:cubicBezTo>
                    <a:pt x="9476" y="1850"/>
                    <a:pt x="9461" y="1839"/>
                    <a:pt x="9447" y="1830"/>
                  </a:cubicBezTo>
                  <a:cubicBezTo>
                    <a:pt x="9396" y="1797"/>
                    <a:pt x="9343" y="1779"/>
                    <a:pt x="9283" y="1770"/>
                  </a:cubicBezTo>
                  <a:cubicBezTo>
                    <a:pt x="9236" y="1664"/>
                    <a:pt x="9097" y="1628"/>
                    <a:pt x="9040" y="1524"/>
                  </a:cubicBezTo>
                  <a:cubicBezTo>
                    <a:pt x="9017" y="1483"/>
                    <a:pt x="9008" y="1429"/>
                    <a:pt x="8981" y="1388"/>
                  </a:cubicBezTo>
                  <a:cubicBezTo>
                    <a:pt x="8936" y="1320"/>
                    <a:pt x="8848" y="1298"/>
                    <a:pt x="8764" y="1298"/>
                  </a:cubicBezTo>
                  <a:cubicBezTo>
                    <a:pt x="8753" y="1298"/>
                    <a:pt x="8743" y="1298"/>
                    <a:pt x="8732" y="1299"/>
                  </a:cubicBezTo>
                  <a:cubicBezTo>
                    <a:pt x="8667" y="1305"/>
                    <a:pt x="8600" y="1319"/>
                    <a:pt x="8535" y="1319"/>
                  </a:cubicBezTo>
                  <a:cubicBezTo>
                    <a:pt x="8508" y="1319"/>
                    <a:pt x="8482" y="1317"/>
                    <a:pt x="8456" y="1311"/>
                  </a:cubicBezTo>
                  <a:cubicBezTo>
                    <a:pt x="8450" y="1286"/>
                    <a:pt x="8426" y="1276"/>
                    <a:pt x="8398" y="1276"/>
                  </a:cubicBezTo>
                  <a:cubicBezTo>
                    <a:pt x="8374" y="1276"/>
                    <a:pt x="8347" y="1283"/>
                    <a:pt x="8326" y="1293"/>
                  </a:cubicBezTo>
                  <a:lnTo>
                    <a:pt x="8068" y="1409"/>
                  </a:lnTo>
                  <a:cubicBezTo>
                    <a:pt x="8020" y="1427"/>
                    <a:pt x="7979" y="1453"/>
                    <a:pt x="7940" y="1486"/>
                  </a:cubicBezTo>
                  <a:cubicBezTo>
                    <a:pt x="7902" y="1521"/>
                    <a:pt x="7890" y="1575"/>
                    <a:pt x="7905" y="1622"/>
                  </a:cubicBezTo>
                  <a:cubicBezTo>
                    <a:pt x="7923" y="1676"/>
                    <a:pt x="7982" y="1705"/>
                    <a:pt x="8000" y="1759"/>
                  </a:cubicBezTo>
                  <a:cubicBezTo>
                    <a:pt x="8015" y="1812"/>
                    <a:pt x="7991" y="1871"/>
                    <a:pt x="7943" y="1901"/>
                  </a:cubicBezTo>
                  <a:cubicBezTo>
                    <a:pt x="7896" y="1931"/>
                    <a:pt x="7846" y="1951"/>
                    <a:pt x="7789" y="1960"/>
                  </a:cubicBezTo>
                  <a:cubicBezTo>
                    <a:pt x="7765" y="1886"/>
                    <a:pt x="7837" y="1800"/>
                    <a:pt x="7804" y="1729"/>
                  </a:cubicBezTo>
                  <a:cubicBezTo>
                    <a:pt x="7786" y="1693"/>
                    <a:pt x="7754" y="1673"/>
                    <a:pt x="7739" y="1640"/>
                  </a:cubicBezTo>
                  <a:cubicBezTo>
                    <a:pt x="7727" y="1610"/>
                    <a:pt x="7727" y="1575"/>
                    <a:pt x="7739" y="1545"/>
                  </a:cubicBezTo>
                  <a:cubicBezTo>
                    <a:pt x="7768" y="1462"/>
                    <a:pt x="7831" y="1397"/>
                    <a:pt x="7911" y="1358"/>
                  </a:cubicBezTo>
                  <a:cubicBezTo>
                    <a:pt x="7991" y="1320"/>
                    <a:pt x="8071" y="1290"/>
                    <a:pt x="8157" y="1272"/>
                  </a:cubicBezTo>
                  <a:cubicBezTo>
                    <a:pt x="8189" y="1263"/>
                    <a:pt x="8231" y="1243"/>
                    <a:pt x="8225" y="1210"/>
                  </a:cubicBezTo>
                  <a:cubicBezTo>
                    <a:pt x="8219" y="1180"/>
                    <a:pt x="8186" y="1172"/>
                    <a:pt x="8157" y="1166"/>
                  </a:cubicBezTo>
                  <a:lnTo>
                    <a:pt x="7973" y="1139"/>
                  </a:lnTo>
                  <a:cubicBezTo>
                    <a:pt x="7964" y="1137"/>
                    <a:pt x="7955" y="1137"/>
                    <a:pt x="7946" y="1137"/>
                  </a:cubicBezTo>
                  <a:cubicBezTo>
                    <a:pt x="7937" y="1137"/>
                    <a:pt x="7929" y="1137"/>
                    <a:pt x="7920" y="1139"/>
                  </a:cubicBezTo>
                  <a:cubicBezTo>
                    <a:pt x="7869" y="1150"/>
                    <a:pt x="7830" y="1213"/>
                    <a:pt x="7782" y="1213"/>
                  </a:cubicBezTo>
                  <a:cubicBezTo>
                    <a:pt x="7777" y="1213"/>
                    <a:pt x="7771" y="1212"/>
                    <a:pt x="7765" y="1210"/>
                  </a:cubicBezTo>
                  <a:cubicBezTo>
                    <a:pt x="7745" y="1172"/>
                    <a:pt x="7786" y="1124"/>
                    <a:pt x="7768" y="1086"/>
                  </a:cubicBezTo>
                  <a:cubicBezTo>
                    <a:pt x="7760" y="1068"/>
                    <a:pt x="7742" y="1061"/>
                    <a:pt x="7720" y="1061"/>
                  </a:cubicBezTo>
                  <a:cubicBezTo>
                    <a:pt x="7695" y="1061"/>
                    <a:pt x="7666" y="1070"/>
                    <a:pt x="7644" y="1083"/>
                  </a:cubicBezTo>
                  <a:cubicBezTo>
                    <a:pt x="7596" y="1106"/>
                    <a:pt x="7555" y="1136"/>
                    <a:pt x="7516" y="1174"/>
                  </a:cubicBezTo>
                  <a:cubicBezTo>
                    <a:pt x="7478" y="1210"/>
                    <a:pt x="7463" y="1266"/>
                    <a:pt x="7472" y="1317"/>
                  </a:cubicBezTo>
                  <a:cubicBezTo>
                    <a:pt x="7485" y="1363"/>
                    <a:pt x="7524" y="1393"/>
                    <a:pt x="7569" y="1393"/>
                  </a:cubicBezTo>
                  <a:cubicBezTo>
                    <a:pt x="7576" y="1393"/>
                    <a:pt x="7583" y="1393"/>
                    <a:pt x="7591" y="1391"/>
                  </a:cubicBezTo>
                  <a:cubicBezTo>
                    <a:pt x="7610" y="1385"/>
                    <a:pt x="7634" y="1374"/>
                    <a:pt x="7652" y="1374"/>
                  </a:cubicBezTo>
                  <a:cubicBezTo>
                    <a:pt x="7661" y="1374"/>
                    <a:pt x="7669" y="1377"/>
                    <a:pt x="7674" y="1385"/>
                  </a:cubicBezTo>
                  <a:cubicBezTo>
                    <a:pt x="7685" y="1406"/>
                    <a:pt x="7668" y="1429"/>
                    <a:pt x="7650" y="1441"/>
                  </a:cubicBezTo>
                  <a:cubicBezTo>
                    <a:pt x="7605" y="1471"/>
                    <a:pt x="7558" y="1492"/>
                    <a:pt x="7508" y="1504"/>
                  </a:cubicBezTo>
                  <a:cubicBezTo>
                    <a:pt x="7460" y="1515"/>
                    <a:pt x="7404" y="1521"/>
                    <a:pt x="7371" y="1560"/>
                  </a:cubicBezTo>
                  <a:cubicBezTo>
                    <a:pt x="7321" y="1619"/>
                    <a:pt x="7362" y="1723"/>
                    <a:pt x="7315" y="1785"/>
                  </a:cubicBezTo>
                  <a:cubicBezTo>
                    <a:pt x="7291" y="1809"/>
                    <a:pt x="7261" y="1827"/>
                    <a:pt x="7229" y="1836"/>
                  </a:cubicBezTo>
                  <a:lnTo>
                    <a:pt x="7066" y="1898"/>
                  </a:lnTo>
                  <a:cubicBezTo>
                    <a:pt x="7048" y="1909"/>
                    <a:pt x="7028" y="1914"/>
                    <a:pt x="7008" y="1914"/>
                  </a:cubicBezTo>
                  <a:cubicBezTo>
                    <a:pt x="6985" y="1914"/>
                    <a:pt x="6962" y="1908"/>
                    <a:pt x="6941" y="1895"/>
                  </a:cubicBezTo>
                  <a:cubicBezTo>
                    <a:pt x="6867" y="1862"/>
                    <a:pt x="6781" y="1830"/>
                    <a:pt x="6707" y="1800"/>
                  </a:cubicBezTo>
                  <a:lnTo>
                    <a:pt x="6313" y="1640"/>
                  </a:lnTo>
                  <a:cubicBezTo>
                    <a:pt x="6250" y="1619"/>
                    <a:pt x="6194" y="1584"/>
                    <a:pt x="6147" y="1542"/>
                  </a:cubicBezTo>
                  <a:cubicBezTo>
                    <a:pt x="6096" y="1495"/>
                    <a:pt x="6078" y="1424"/>
                    <a:pt x="6102" y="1361"/>
                  </a:cubicBezTo>
                  <a:cubicBezTo>
                    <a:pt x="6117" y="1338"/>
                    <a:pt x="6132" y="1311"/>
                    <a:pt x="6147" y="1284"/>
                  </a:cubicBezTo>
                  <a:cubicBezTo>
                    <a:pt x="6153" y="1260"/>
                    <a:pt x="6153" y="1231"/>
                    <a:pt x="6147" y="1204"/>
                  </a:cubicBezTo>
                  <a:cubicBezTo>
                    <a:pt x="6108" y="1044"/>
                    <a:pt x="5995" y="914"/>
                    <a:pt x="5844" y="851"/>
                  </a:cubicBezTo>
                  <a:cubicBezTo>
                    <a:pt x="5821" y="845"/>
                    <a:pt x="5797" y="831"/>
                    <a:pt x="5782" y="810"/>
                  </a:cubicBezTo>
                  <a:cubicBezTo>
                    <a:pt x="5758" y="774"/>
                    <a:pt x="5794" y="727"/>
                    <a:pt x="5824" y="697"/>
                  </a:cubicBezTo>
                  <a:cubicBezTo>
                    <a:pt x="6001" y="522"/>
                    <a:pt x="6203" y="374"/>
                    <a:pt x="6419" y="255"/>
                  </a:cubicBezTo>
                  <a:cubicBezTo>
                    <a:pt x="6467" y="229"/>
                    <a:pt x="6517" y="199"/>
                    <a:pt x="6532" y="149"/>
                  </a:cubicBezTo>
                  <a:cubicBezTo>
                    <a:pt x="6547" y="89"/>
                    <a:pt x="6505" y="27"/>
                    <a:pt x="6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3"/>
            <p:cNvSpPr/>
            <p:nvPr/>
          </p:nvSpPr>
          <p:spPr>
            <a:xfrm>
              <a:off x="4124040" y="1921426"/>
              <a:ext cx="113851" cy="52686"/>
            </a:xfrm>
            <a:custGeom>
              <a:avLst/>
              <a:gdLst/>
              <a:ahLst/>
              <a:cxnLst/>
              <a:rect l="l" t="t" r="r" b="b"/>
              <a:pathLst>
                <a:path w="2014" h="932" extrusionOk="0">
                  <a:moveTo>
                    <a:pt x="755" y="1"/>
                  </a:moveTo>
                  <a:cubicBezTo>
                    <a:pt x="747" y="1"/>
                    <a:pt x="740" y="1"/>
                    <a:pt x="733" y="2"/>
                  </a:cubicBezTo>
                  <a:lnTo>
                    <a:pt x="208" y="11"/>
                  </a:lnTo>
                  <a:cubicBezTo>
                    <a:pt x="0" y="14"/>
                    <a:pt x="60" y="266"/>
                    <a:pt x="223" y="284"/>
                  </a:cubicBezTo>
                  <a:cubicBezTo>
                    <a:pt x="233" y="285"/>
                    <a:pt x="243" y="286"/>
                    <a:pt x="253" y="286"/>
                  </a:cubicBezTo>
                  <a:cubicBezTo>
                    <a:pt x="308" y="286"/>
                    <a:pt x="363" y="269"/>
                    <a:pt x="418" y="269"/>
                  </a:cubicBezTo>
                  <a:cubicBezTo>
                    <a:pt x="528" y="275"/>
                    <a:pt x="638" y="287"/>
                    <a:pt x="747" y="310"/>
                  </a:cubicBezTo>
                  <a:cubicBezTo>
                    <a:pt x="786" y="313"/>
                    <a:pt x="821" y="322"/>
                    <a:pt x="857" y="337"/>
                  </a:cubicBezTo>
                  <a:cubicBezTo>
                    <a:pt x="940" y="373"/>
                    <a:pt x="988" y="456"/>
                    <a:pt x="1062" y="503"/>
                  </a:cubicBezTo>
                  <a:cubicBezTo>
                    <a:pt x="1112" y="530"/>
                    <a:pt x="1162" y="553"/>
                    <a:pt x="1213" y="574"/>
                  </a:cubicBezTo>
                  <a:cubicBezTo>
                    <a:pt x="1299" y="616"/>
                    <a:pt x="1364" y="684"/>
                    <a:pt x="1406" y="767"/>
                  </a:cubicBezTo>
                  <a:cubicBezTo>
                    <a:pt x="1426" y="811"/>
                    <a:pt x="1441" y="862"/>
                    <a:pt x="1486" y="886"/>
                  </a:cubicBezTo>
                  <a:cubicBezTo>
                    <a:pt x="1512" y="900"/>
                    <a:pt x="1542" y="906"/>
                    <a:pt x="1572" y="909"/>
                  </a:cubicBezTo>
                  <a:lnTo>
                    <a:pt x="1832" y="930"/>
                  </a:lnTo>
                  <a:cubicBezTo>
                    <a:pt x="1844" y="931"/>
                    <a:pt x="1855" y="932"/>
                    <a:pt x="1867" y="932"/>
                  </a:cubicBezTo>
                  <a:cubicBezTo>
                    <a:pt x="1926" y="932"/>
                    <a:pt x="1987" y="917"/>
                    <a:pt x="2001" y="865"/>
                  </a:cubicBezTo>
                  <a:cubicBezTo>
                    <a:pt x="2013" y="820"/>
                    <a:pt x="1984" y="779"/>
                    <a:pt x="1954" y="743"/>
                  </a:cubicBezTo>
                  <a:cubicBezTo>
                    <a:pt x="1889" y="675"/>
                    <a:pt x="1815" y="616"/>
                    <a:pt x="1735" y="565"/>
                  </a:cubicBezTo>
                  <a:cubicBezTo>
                    <a:pt x="1492" y="411"/>
                    <a:pt x="1207" y="313"/>
                    <a:pt x="988" y="121"/>
                  </a:cubicBezTo>
                  <a:cubicBezTo>
                    <a:pt x="937" y="76"/>
                    <a:pt x="887" y="23"/>
                    <a:pt x="819" y="8"/>
                  </a:cubicBezTo>
                  <a:cubicBezTo>
                    <a:pt x="797" y="4"/>
                    <a:pt x="775"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a:off x="4190912" y="1986378"/>
              <a:ext cx="21821" cy="16733"/>
            </a:xfrm>
            <a:custGeom>
              <a:avLst/>
              <a:gdLst/>
              <a:ahLst/>
              <a:cxnLst/>
              <a:rect l="l" t="t" r="r" b="b"/>
              <a:pathLst>
                <a:path w="386" h="296" extrusionOk="0">
                  <a:moveTo>
                    <a:pt x="65" y="1"/>
                  </a:moveTo>
                  <a:cubicBezTo>
                    <a:pt x="29" y="1"/>
                    <a:pt x="1" y="12"/>
                    <a:pt x="9" y="60"/>
                  </a:cubicBezTo>
                  <a:cubicBezTo>
                    <a:pt x="18" y="128"/>
                    <a:pt x="89" y="208"/>
                    <a:pt x="125" y="267"/>
                  </a:cubicBezTo>
                  <a:cubicBezTo>
                    <a:pt x="131" y="285"/>
                    <a:pt x="149" y="296"/>
                    <a:pt x="167" y="296"/>
                  </a:cubicBezTo>
                  <a:cubicBezTo>
                    <a:pt x="174" y="296"/>
                    <a:pt x="181" y="294"/>
                    <a:pt x="187" y="291"/>
                  </a:cubicBezTo>
                  <a:cubicBezTo>
                    <a:pt x="246" y="279"/>
                    <a:pt x="303" y="267"/>
                    <a:pt x="362" y="255"/>
                  </a:cubicBezTo>
                  <a:cubicBezTo>
                    <a:pt x="365" y="252"/>
                    <a:pt x="371" y="252"/>
                    <a:pt x="377" y="249"/>
                  </a:cubicBezTo>
                  <a:cubicBezTo>
                    <a:pt x="383" y="241"/>
                    <a:pt x="386" y="229"/>
                    <a:pt x="386" y="217"/>
                  </a:cubicBezTo>
                  <a:cubicBezTo>
                    <a:pt x="386" y="175"/>
                    <a:pt x="377" y="134"/>
                    <a:pt x="356" y="98"/>
                  </a:cubicBezTo>
                  <a:cubicBezTo>
                    <a:pt x="344" y="80"/>
                    <a:pt x="329" y="69"/>
                    <a:pt x="311" y="60"/>
                  </a:cubicBezTo>
                  <a:cubicBezTo>
                    <a:pt x="285" y="39"/>
                    <a:pt x="255" y="27"/>
                    <a:pt x="223" y="18"/>
                  </a:cubicBezTo>
                  <a:cubicBezTo>
                    <a:pt x="199" y="12"/>
                    <a:pt x="175" y="9"/>
                    <a:pt x="151" y="9"/>
                  </a:cubicBezTo>
                  <a:cubicBezTo>
                    <a:pt x="128" y="8"/>
                    <a:pt x="94"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a:off x="4232630" y="1988187"/>
              <a:ext cx="16959" cy="14019"/>
            </a:xfrm>
            <a:custGeom>
              <a:avLst/>
              <a:gdLst/>
              <a:ahLst/>
              <a:cxnLst/>
              <a:rect l="l" t="t" r="r" b="b"/>
              <a:pathLst>
                <a:path w="300" h="248" extrusionOk="0">
                  <a:moveTo>
                    <a:pt x="41" y="1"/>
                  </a:moveTo>
                  <a:cubicBezTo>
                    <a:pt x="32" y="1"/>
                    <a:pt x="23" y="4"/>
                    <a:pt x="15" y="10"/>
                  </a:cubicBezTo>
                  <a:cubicBezTo>
                    <a:pt x="3" y="19"/>
                    <a:pt x="0" y="34"/>
                    <a:pt x="3" y="45"/>
                  </a:cubicBezTo>
                  <a:cubicBezTo>
                    <a:pt x="9" y="60"/>
                    <a:pt x="15" y="72"/>
                    <a:pt x="27" y="81"/>
                  </a:cubicBezTo>
                  <a:cubicBezTo>
                    <a:pt x="54" y="108"/>
                    <a:pt x="80" y="131"/>
                    <a:pt x="113" y="152"/>
                  </a:cubicBezTo>
                  <a:lnTo>
                    <a:pt x="223" y="229"/>
                  </a:lnTo>
                  <a:cubicBezTo>
                    <a:pt x="235" y="238"/>
                    <a:pt x="249" y="244"/>
                    <a:pt x="264" y="247"/>
                  </a:cubicBezTo>
                  <a:cubicBezTo>
                    <a:pt x="267" y="247"/>
                    <a:pt x="270" y="244"/>
                    <a:pt x="273" y="241"/>
                  </a:cubicBezTo>
                  <a:cubicBezTo>
                    <a:pt x="276" y="241"/>
                    <a:pt x="279" y="238"/>
                    <a:pt x="279" y="235"/>
                  </a:cubicBezTo>
                  <a:cubicBezTo>
                    <a:pt x="300" y="182"/>
                    <a:pt x="255" y="93"/>
                    <a:pt x="223" y="51"/>
                  </a:cubicBezTo>
                  <a:cubicBezTo>
                    <a:pt x="184" y="4"/>
                    <a:pt x="113" y="13"/>
                    <a:pt x="57" y="4"/>
                  </a:cubicBezTo>
                  <a:cubicBezTo>
                    <a:pt x="52" y="2"/>
                    <a:pt x="46"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a:off x="4252415" y="1974620"/>
              <a:ext cx="58678" cy="27361"/>
            </a:xfrm>
            <a:custGeom>
              <a:avLst/>
              <a:gdLst/>
              <a:ahLst/>
              <a:cxnLst/>
              <a:rect l="l" t="t" r="r" b="b"/>
              <a:pathLst>
                <a:path w="1038" h="484" extrusionOk="0">
                  <a:moveTo>
                    <a:pt x="180" y="1"/>
                  </a:moveTo>
                  <a:cubicBezTo>
                    <a:pt x="140" y="1"/>
                    <a:pt x="100" y="4"/>
                    <a:pt x="60" y="10"/>
                  </a:cubicBezTo>
                  <a:cubicBezTo>
                    <a:pt x="39" y="10"/>
                    <a:pt x="18" y="22"/>
                    <a:pt x="6" y="36"/>
                  </a:cubicBezTo>
                  <a:cubicBezTo>
                    <a:pt x="0" y="54"/>
                    <a:pt x="0" y="72"/>
                    <a:pt x="9" y="90"/>
                  </a:cubicBezTo>
                  <a:cubicBezTo>
                    <a:pt x="36" y="155"/>
                    <a:pt x="98" y="211"/>
                    <a:pt x="95" y="285"/>
                  </a:cubicBezTo>
                  <a:cubicBezTo>
                    <a:pt x="92" y="348"/>
                    <a:pt x="68" y="383"/>
                    <a:pt x="119" y="434"/>
                  </a:cubicBezTo>
                  <a:cubicBezTo>
                    <a:pt x="153" y="466"/>
                    <a:pt x="198" y="483"/>
                    <a:pt x="244" y="483"/>
                  </a:cubicBezTo>
                  <a:cubicBezTo>
                    <a:pt x="254" y="483"/>
                    <a:pt x="263" y="483"/>
                    <a:pt x="273" y="481"/>
                  </a:cubicBezTo>
                  <a:cubicBezTo>
                    <a:pt x="347" y="469"/>
                    <a:pt x="412" y="431"/>
                    <a:pt x="484" y="410"/>
                  </a:cubicBezTo>
                  <a:cubicBezTo>
                    <a:pt x="529" y="398"/>
                    <a:pt x="576" y="394"/>
                    <a:pt x="623" y="394"/>
                  </a:cubicBezTo>
                  <a:cubicBezTo>
                    <a:pt x="704" y="394"/>
                    <a:pt x="786" y="405"/>
                    <a:pt x="866" y="405"/>
                  </a:cubicBezTo>
                  <a:cubicBezTo>
                    <a:pt x="920" y="405"/>
                    <a:pt x="972" y="400"/>
                    <a:pt x="1023" y="383"/>
                  </a:cubicBezTo>
                  <a:cubicBezTo>
                    <a:pt x="1038" y="336"/>
                    <a:pt x="991" y="294"/>
                    <a:pt x="946" y="271"/>
                  </a:cubicBezTo>
                  <a:cubicBezTo>
                    <a:pt x="908" y="247"/>
                    <a:pt x="869" y="226"/>
                    <a:pt x="827" y="208"/>
                  </a:cubicBezTo>
                  <a:cubicBezTo>
                    <a:pt x="783" y="191"/>
                    <a:pt x="736" y="182"/>
                    <a:pt x="691" y="161"/>
                  </a:cubicBezTo>
                  <a:cubicBezTo>
                    <a:pt x="658" y="143"/>
                    <a:pt x="626" y="119"/>
                    <a:pt x="590" y="102"/>
                  </a:cubicBezTo>
                  <a:cubicBezTo>
                    <a:pt x="501" y="51"/>
                    <a:pt x="401" y="22"/>
                    <a:pt x="300" y="10"/>
                  </a:cubicBezTo>
                  <a:cubicBezTo>
                    <a:pt x="260" y="4"/>
                    <a:pt x="220" y="1"/>
                    <a:pt x="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a:off x="4243370" y="1355738"/>
              <a:ext cx="52177" cy="50425"/>
            </a:xfrm>
            <a:custGeom>
              <a:avLst/>
              <a:gdLst/>
              <a:ahLst/>
              <a:cxnLst/>
              <a:rect l="l" t="t" r="r" b="b"/>
              <a:pathLst>
                <a:path w="923" h="892" extrusionOk="0">
                  <a:moveTo>
                    <a:pt x="591" y="1"/>
                  </a:moveTo>
                  <a:cubicBezTo>
                    <a:pt x="575" y="1"/>
                    <a:pt x="558" y="4"/>
                    <a:pt x="543" y="9"/>
                  </a:cubicBezTo>
                  <a:cubicBezTo>
                    <a:pt x="424" y="38"/>
                    <a:pt x="320" y="136"/>
                    <a:pt x="311" y="258"/>
                  </a:cubicBezTo>
                  <a:cubicBezTo>
                    <a:pt x="314" y="284"/>
                    <a:pt x="311" y="314"/>
                    <a:pt x="306" y="341"/>
                  </a:cubicBezTo>
                  <a:cubicBezTo>
                    <a:pt x="267" y="447"/>
                    <a:pt x="68" y="406"/>
                    <a:pt x="24" y="510"/>
                  </a:cubicBezTo>
                  <a:cubicBezTo>
                    <a:pt x="0" y="569"/>
                    <a:pt x="45" y="634"/>
                    <a:pt x="98" y="664"/>
                  </a:cubicBezTo>
                  <a:cubicBezTo>
                    <a:pt x="181" y="705"/>
                    <a:pt x="279" y="697"/>
                    <a:pt x="359" y="738"/>
                  </a:cubicBezTo>
                  <a:cubicBezTo>
                    <a:pt x="415" y="771"/>
                    <a:pt x="454" y="818"/>
                    <a:pt x="504" y="860"/>
                  </a:cubicBezTo>
                  <a:cubicBezTo>
                    <a:pt x="531" y="882"/>
                    <a:pt x="557" y="891"/>
                    <a:pt x="582" y="891"/>
                  </a:cubicBezTo>
                  <a:cubicBezTo>
                    <a:pt x="681" y="891"/>
                    <a:pt x="769" y="746"/>
                    <a:pt x="830" y="673"/>
                  </a:cubicBezTo>
                  <a:cubicBezTo>
                    <a:pt x="866" y="634"/>
                    <a:pt x="893" y="590"/>
                    <a:pt x="907" y="539"/>
                  </a:cubicBezTo>
                  <a:cubicBezTo>
                    <a:pt x="922" y="489"/>
                    <a:pt x="896" y="433"/>
                    <a:pt x="848" y="409"/>
                  </a:cubicBezTo>
                  <a:cubicBezTo>
                    <a:pt x="824" y="403"/>
                    <a:pt x="798" y="403"/>
                    <a:pt x="777" y="388"/>
                  </a:cubicBezTo>
                  <a:cubicBezTo>
                    <a:pt x="759" y="373"/>
                    <a:pt x="753" y="335"/>
                    <a:pt x="753" y="305"/>
                  </a:cubicBezTo>
                  <a:cubicBezTo>
                    <a:pt x="753" y="243"/>
                    <a:pt x="744" y="181"/>
                    <a:pt x="727" y="121"/>
                  </a:cubicBezTo>
                  <a:cubicBezTo>
                    <a:pt x="721" y="86"/>
                    <a:pt x="706" y="53"/>
                    <a:pt x="679" y="29"/>
                  </a:cubicBezTo>
                  <a:cubicBezTo>
                    <a:pt x="654" y="10"/>
                    <a:pt x="623" y="1"/>
                    <a:pt x="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a:off x="4310073" y="1327191"/>
              <a:ext cx="156249" cy="51216"/>
            </a:xfrm>
            <a:custGeom>
              <a:avLst/>
              <a:gdLst/>
              <a:ahLst/>
              <a:cxnLst/>
              <a:rect l="l" t="t" r="r" b="b"/>
              <a:pathLst>
                <a:path w="2764" h="906" extrusionOk="0">
                  <a:moveTo>
                    <a:pt x="2578" y="1"/>
                  </a:moveTo>
                  <a:cubicBezTo>
                    <a:pt x="2556" y="1"/>
                    <a:pt x="2533" y="2"/>
                    <a:pt x="2511" y="4"/>
                  </a:cubicBezTo>
                  <a:cubicBezTo>
                    <a:pt x="2156" y="33"/>
                    <a:pt x="1806" y="105"/>
                    <a:pt x="1468" y="217"/>
                  </a:cubicBezTo>
                  <a:cubicBezTo>
                    <a:pt x="1426" y="232"/>
                    <a:pt x="1385" y="244"/>
                    <a:pt x="1340" y="256"/>
                  </a:cubicBezTo>
                  <a:cubicBezTo>
                    <a:pt x="1298" y="264"/>
                    <a:pt x="1255" y="267"/>
                    <a:pt x="1212" y="267"/>
                  </a:cubicBezTo>
                  <a:cubicBezTo>
                    <a:pt x="1146" y="267"/>
                    <a:pt x="1080" y="260"/>
                    <a:pt x="1014" y="253"/>
                  </a:cubicBezTo>
                  <a:cubicBezTo>
                    <a:pt x="965" y="246"/>
                    <a:pt x="915" y="243"/>
                    <a:pt x="864" y="243"/>
                  </a:cubicBezTo>
                  <a:cubicBezTo>
                    <a:pt x="821" y="243"/>
                    <a:pt x="777" y="246"/>
                    <a:pt x="732" y="250"/>
                  </a:cubicBezTo>
                  <a:cubicBezTo>
                    <a:pt x="670" y="265"/>
                    <a:pt x="605" y="274"/>
                    <a:pt x="543" y="277"/>
                  </a:cubicBezTo>
                  <a:cubicBezTo>
                    <a:pt x="480" y="277"/>
                    <a:pt x="418" y="253"/>
                    <a:pt x="356" y="247"/>
                  </a:cubicBezTo>
                  <a:cubicBezTo>
                    <a:pt x="343" y="244"/>
                    <a:pt x="331" y="243"/>
                    <a:pt x="318" y="243"/>
                  </a:cubicBezTo>
                  <a:cubicBezTo>
                    <a:pt x="269" y="243"/>
                    <a:pt x="222" y="261"/>
                    <a:pt x="184" y="294"/>
                  </a:cubicBezTo>
                  <a:cubicBezTo>
                    <a:pt x="148" y="333"/>
                    <a:pt x="140" y="392"/>
                    <a:pt x="104" y="428"/>
                  </a:cubicBezTo>
                  <a:cubicBezTo>
                    <a:pt x="80" y="451"/>
                    <a:pt x="48" y="463"/>
                    <a:pt x="30" y="484"/>
                  </a:cubicBezTo>
                  <a:cubicBezTo>
                    <a:pt x="9" y="508"/>
                    <a:pt x="0" y="552"/>
                    <a:pt x="30" y="567"/>
                  </a:cubicBezTo>
                  <a:cubicBezTo>
                    <a:pt x="134" y="576"/>
                    <a:pt x="234" y="597"/>
                    <a:pt x="335" y="629"/>
                  </a:cubicBezTo>
                  <a:lnTo>
                    <a:pt x="400" y="641"/>
                  </a:lnTo>
                  <a:cubicBezTo>
                    <a:pt x="480" y="706"/>
                    <a:pt x="596" y="686"/>
                    <a:pt x="700" y="700"/>
                  </a:cubicBezTo>
                  <a:cubicBezTo>
                    <a:pt x="824" y="718"/>
                    <a:pt x="934" y="795"/>
                    <a:pt x="1053" y="840"/>
                  </a:cubicBezTo>
                  <a:cubicBezTo>
                    <a:pt x="1181" y="882"/>
                    <a:pt x="1313" y="906"/>
                    <a:pt x="1447" y="906"/>
                  </a:cubicBezTo>
                  <a:cubicBezTo>
                    <a:pt x="1462" y="906"/>
                    <a:pt x="1477" y="906"/>
                    <a:pt x="1491" y="905"/>
                  </a:cubicBezTo>
                  <a:cubicBezTo>
                    <a:pt x="1518" y="905"/>
                    <a:pt x="1545" y="902"/>
                    <a:pt x="1569" y="890"/>
                  </a:cubicBezTo>
                  <a:cubicBezTo>
                    <a:pt x="1595" y="875"/>
                    <a:pt x="1616" y="855"/>
                    <a:pt x="1634" y="831"/>
                  </a:cubicBezTo>
                  <a:cubicBezTo>
                    <a:pt x="1711" y="736"/>
                    <a:pt x="1824" y="677"/>
                    <a:pt x="1915" y="597"/>
                  </a:cubicBezTo>
                  <a:cubicBezTo>
                    <a:pt x="1966" y="555"/>
                    <a:pt x="2013" y="508"/>
                    <a:pt x="2064" y="469"/>
                  </a:cubicBezTo>
                  <a:cubicBezTo>
                    <a:pt x="2250" y="333"/>
                    <a:pt x="2505" y="321"/>
                    <a:pt x="2701" y="196"/>
                  </a:cubicBezTo>
                  <a:cubicBezTo>
                    <a:pt x="2728" y="182"/>
                    <a:pt x="2746" y="161"/>
                    <a:pt x="2757" y="134"/>
                  </a:cubicBezTo>
                  <a:cubicBezTo>
                    <a:pt x="2763" y="108"/>
                    <a:pt x="2755" y="75"/>
                    <a:pt x="2734" y="54"/>
                  </a:cubicBezTo>
                  <a:cubicBezTo>
                    <a:pt x="2697" y="11"/>
                    <a:pt x="2638" y="1"/>
                    <a:pt x="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a:off x="4440936" y="1328435"/>
              <a:ext cx="180557" cy="175526"/>
            </a:xfrm>
            <a:custGeom>
              <a:avLst/>
              <a:gdLst/>
              <a:ahLst/>
              <a:cxnLst/>
              <a:rect l="l" t="t" r="r" b="b"/>
              <a:pathLst>
                <a:path w="3194" h="3105" extrusionOk="0">
                  <a:moveTo>
                    <a:pt x="1633" y="1"/>
                  </a:moveTo>
                  <a:cubicBezTo>
                    <a:pt x="1466" y="1"/>
                    <a:pt x="1299" y="31"/>
                    <a:pt x="1139" y="86"/>
                  </a:cubicBezTo>
                  <a:cubicBezTo>
                    <a:pt x="1095" y="97"/>
                    <a:pt x="1053" y="115"/>
                    <a:pt x="1012" y="136"/>
                  </a:cubicBezTo>
                  <a:cubicBezTo>
                    <a:pt x="973" y="157"/>
                    <a:pt x="944" y="186"/>
                    <a:pt x="908" y="210"/>
                  </a:cubicBezTo>
                  <a:cubicBezTo>
                    <a:pt x="751" y="317"/>
                    <a:pt x="537" y="320"/>
                    <a:pt x="401" y="450"/>
                  </a:cubicBezTo>
                  <a:cubicBezTo>
                    <a:pt x="371" y="477"/>
                    <a:pt x="351" y="507"/>
                    <a:pt x="321" y="533"/>
                  </a:cubicBezTo>
                  <a:cubicBezTo>
                    <a:pt x="256" y="587"/>
                    <a:pt x="179" y="622"/>
                    <a:pt x="96" y="640"/>
                  </a:cubicBezTo>
                  <a:cubicBezTo>
                    <a:pt x="63" y="643"/>
                    <a:pt x="30" y="658"/>
                    <a:pt x="7" y="681"/>
                  </a:cubicBezTo>
                  <a:cubicBezTo>
                    <a:pt x="4" y="687"/>
                    <a:pt x="1" y="693"/>
                    <a:pt x="1" y="699"/>
                  </a:cubicBezTo>
                  <a:cubicBezTo>
                    <a:pt x="4" y="705"/>
                    <a:pt x="7" y="711"/>
                    <a:pt x="13" y="714"/>
                  </a:cubicBezTo>
                  <a:cubicBezTo>
                    <a:pt x="84" y="776"/>
                    <a:pt x="175" y="812"/>
                    <a:pt x="270" y="812"/>
                  </a:cubicBezTo>
                  <a:cubicBezTo>
                    <a:pt x="297" y="812"/>
                    <a:pt x="324" y="809"/>
                    <a:pt x="351" y="803"/>
                  </a:cubicBezTo>
                  <a:cubicBezTo>
                    <a:pt x="361" y="801"/>
                    <a:pt x="371" y="800"/>
                    <a:pt x="381" y="800"/>
                  </a:cubicBezTo>
                  <a:cubicBezTo>
                    <a:pt x="477" y="800"/>
                    <a:pt x="570" y="895"/>
                    <a:pt x="623" y="978"/>
                  </a:cubicBezTo>
                  <a:cubicBezTo>
                    <a:pt x="686" y="1070"/>
                    <a:pt x="721" y="1177"/>
                    <a:pt x="769" y="1274"/>
                  </a:cubicBezTo>
                  <a:cubicBezTo>
                    <a:pt x="786" y="1313"/>
                    <a:pt x="813" y="1351"/>
                    <a:pt x="843" y="1384"/>
                  </a:cubicBezTo>
                  <a:cubicBezTo>
                    <a:pt x="896" y="1440"/>
                    <a:pt x="973" y="1470"/>
                    <a:pt x="1024" y="1532"/>
                  </a:cubicBezTo>
                  <a:cubicBezTo>
                    <a:pt x="1047" y="1562"/>
                    <a:pt x="1065" y="1598"/>
                    <a:pt x="1077" y="1633"/>
                  </a:cubicBezTo>
                  <a:cubicBezTo>
                    <a:pt x="1089" y="1678"/>
                    <a:pt x="1095" y="1737"/>
                    <a:pt x="1059" y="1770"/>
                  </a:cubicBezTo>
                  <a:cubicBezTo>
                    <a:pt x="1024" y="1802"/>
                    <a:pt x="952" y="1790"/>
                    <a:pt x="899" y="1802"/>
                  </a:cubicBezTo>
                  <a:cubicBezTo>
                    <a:pt x="825" y="1817"/>
                    <a:pt x="772" y="1897"/>
                    <a:pt x="766" y="1974"/>
                  </a:cubicBezTo>
                  <a:cubicBezTo>
                    <a:pt x="766" y="2051"/>
                    <a:pt x="783" y="2128"/>
                    <a:pt x="822" y="2196"/>
                  </a:cubicBezTo>
                  <a:cubicBezTo>
                    <a:pt x="863" y="2282"/>
                    <a:pt x="911" y="2368"/>
                    <a:pt x="964" y="2448"/>
                  </a:cubicBezTo>
                  <a:cubicBezTo>
                    <a:pt x="1059" y="2588"/>
                    <a:pt x="1193" y="2680"/>
                    <a:pt x="1287" y="2819"/>
                  </a:cubicBezTo>
                  <a:cubicBezTo>
                    <a:pt x="1314" y="2861"/>
                    <a:pt x="1347" y="2899"/>
                    <a:pt x="1382" y="2935"/>
                  </a:cubicBezTo>
                  <a:cubicBezTo>
                    <a:pt x="1418" y="2961"/>
                    <a:pt x="1459" y="2985"/>
                    <a:pt x="1501" y="3003"/>
                  </a:cubicBezTo>
                  <a:cubicBezTo>
                    <a:pt x="1537" y="3024"/>
                    <a:pt x="1576" y="3033"/>
                    <a:pt x="1617" y="3033"/>
                  </a:cubicBezTo>
                  <a:cubicBezTo>
                    <a:pt x="1623" y="3033"/>
                    <a:pt x="1628" y="3033"/>
                    <a:pt x="1634" y="3033"/>
                  </a:cubicBezTo>
                  <a:cubicBezTo>
                    <a:pt x="1652" y="3027"/>
                    <a:pt x="1670" y="3024"/>
                    <a:pt x="1688" y="3024"/>
                  </a:cubicBezTo>
                  <a:cubicBezTo>
                    <a:pt x="1714" y="3024"/>
                    <a:pt x="1738" y="3036"/>
                    <a:pt x="1759" y="3050"/>
                  </a:cubicBezTo>
                  <a:cubicBezTo>
                    <a:pt x="1825" y="3086"/>
                    <a:pt x="1899" y="3104"/>
                    <a:pt x="1975" y="3104"/>
                  </a:cubicBezTo>
                  <a:cubicBezTo>
                    <a:pt x="1981" y="3104"/>
                    <a:pt x="1987" y="3104"/>
                    <a:pt x="1993" y="3104"/>
                  </a:cubicBezTo>
                  <a:cubicBezTo>
                    <a:pt x="2011" y="3104"/>
                    <a:pt x="2032" y="3098"/>
                    <a:pt x="2049" y="3086"/>
                  </a:cubicBezTo>
                  <a:cubicBezTo>
                    <a:pt x="2058" y="3077"/>
                    <a:pt x="2067" y="3062"/>
                    <a:pt x="2070" y="3050"/>
                  </a:cubicBezTo>
                  <a:cubicBezTo>
                    <a:pt x="2124" y="2890"/>
                    <a:pt x="2017" y="2715"/>
                    <a:pt x="2052" y="2552"/>
                  </a:cubicBezTo>
                  <a:cubicBezTo>
                    <a:pt x="2073" y="2487"/>
                    <a:pt x="2103" y="2425"/>
                    <a:pt x="2147" y="2368"/>
                  </a:cubicBezTo>
                  <a:cubicBezTo>
                    <a:pt x="2171" y="2327"/>
                    <a:pt x="2204" y="2288"/>
                    <a:pt x="2239" y="2253"/>
                  </a:cubicBezTo>
                  <a:cubicBezTo>
                    <a:pt x="2343" y="2164"/>
                    <a:pt x="2500" y="2155"/>
                    <a:pt x="2601" y="2060"/>
                  </a:cubicBezTo>
                  <a:cubicBezTo>
                    <a:pt x="2636" y="2025"/>
                    <a:pt x="2663" y="1977"/>
                    <a:pt x="2675" y="1927"/>
                  </a:cubicBezTo>
                  <a:cubicBezTo>
                    <a:pt x="2678" y="1900"/>
                    <a:pt x="2684" y="1873"/>
                    <a:pt x="2693" y="1853"/>
                  </a:cubicBezTo>
                  <a:cubicBezTo>
                    <a:pt x="2722" y="1799"/>
                    <a:pt x="2794" y="1790"/>
                    <a:pt x="2853" y="1773"/>
                  </a:cubicBezTo>
                  <a:cubicBezTo>
                    <a:pt x="2915" y="1749"/>
                    <a:pt x="2966" y="1707"/>
                    <a:pt x="3001" y="1654"/>
                  </a:cubicBezTo>
                  <a:cubicBezTo>
                    <a:pt x="3028" y="1612"/>
                    <a:pt x="3060" y="1574"/>
                    <a:pt x="3096" y="1541"/>
                  </a:cubicBezTo>
                  <a:cubicBezTo>
                    <a:pt x="3120" y="1520"/>
                    <a:pt x="3143" y="1494"/>
                    <a:pt x="3158" y="1464"/>
                  </a:cubicBezTo>
                  <a:cubicBezTo>
                    <a:pt x="3194" y="1387"/>
                    <a:pt x="3155" y="1295"/>
                    <a:pt x="3090" y="1245"/>
                  </a:cubicBezTo>
                  <a:cubicBezTo>
                    <a:pt x="3063" y="1221"/>
                    <a:pt x="3031" y="1203"/>
                    <a:pt x="3004" y="1183"/>
                  </a:cubicBezTo>
                  <a:cubicBezTo>
                    <a:pt x="2897" y="1088"/>
                    <a:pt x="2900" y="913"/>
                    <a:pt x="2802" y="812"/>
                  </a:cubicBezTo>
                  <a:cubicBezTo>
                    <a:pt x="2782" y="788"/>
                    <a:pt x="2758" y="767"/>
                    <a:pt x="2731" y="750"/>
                  </a:cubicBezTo>
                  <a:cubicBezTo>
                    <a:pt x="2672" y="699"/>
                    <a:pt x="2613" y="643"/>
                    <a:pt x="2559" y="584"/>
                  </a:cubicBezTo>
                  <a:cubicBezTo>
                    <a:pt x="2441" y="459"/>
                    <a:pt x="2367" y="317"/>
                    <a:pt x="2248" y="192"/>
                  </a:cubicBezTo>
                  <a:cubicBezTo>
                    <a:pt x="2245" y="192"/>
                    <a:pt x="2242" y="192"/>
                    <a:pt x="2239" y="192"/>
                  </a:cubicBezTo>
                  <a:cubicBezTo>
                    <a:pt x="2125" y="192"/>
                    <a:pt x="2038" y="81"/>
                    <a:pt x="1931" y="35"/>
                  </a:cubicBezTo>
                  <a:cubicBezTo>
                    <a:pt x="1866" y="12"/>
                    <a:pt x="1798" y="2"/>
                    <a:pt x="1729" y="2"/>
                  </a:cubicBezTo>
                  <a:cubicBezTo>
                    <a:pt x="1719" y="2"/>
                    <a:pt x="1709" y="2"/>
                    <a:pt x="1700" y="3"/>
                  </a:cubicBezTo>
                  <a:cubicBezTo>
                    <a:pt x="1677" y="1"/>
                    <a:pt x="1655" y="1"/>
                    <a:pt x="1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a:off x="4642910" y="1428152"/>
              <a:ext cx="58395" cy="32053"/>
            </a:xfrm>
            <a:custGeom>
              <a:avLst/>
              <a:gdLst/>
              <a:ahLst/>
              <a:cxnLst/>
              <a:rect l="l" t="t" r="r" b="b"/>
              <a:pathLst>
                <a:path w="1033" h="567" extrusionOk="0">
                  <a:moveTo>
                    <a:pt x="732" y="1"/>
                  </a:moveTo>
                  <a:cubicBezTo>
                    <a:pt x="685" y="1"/>
                    <a:pt x="638" y="8"/>
                    <a:pt x="593" y="20"/>
                  </a:cubicBezTo>
                  <a:cubicBezTo>
                    <a:pt x="475" y="53"/>
                    <a:pt x="359" y="115"/>
                    <a:pt x="235" y="118"/>
                  </a:cubicBezTo>
                  <a:cubicBezTo>
                    <a:pt x="232" y="118"/>
                    <a:pt x="230" y="118"/>
                    <a:pt x="228" y="118"/>
                  </a:cubicBezTo>
                  <a:cubicBezTo>
                    <a:pt x="195" y="118"/>
                    <a:pt x="143" y="106"/>
                    <a:pt x="102" y="106"/>
                  </a:cubicBezTo>
                  <a:cubicBezTo>
                    <a:pt x="84" y="106"/>
                    <a:pt x="68" y="108"/>
                    <a:pt x="57" y="115"/>
                  </a:cubicBezTo>
                  <a:cubicBezTo>
                    <a:pt x="0" y="154"/>
                    <a:pt x="39" y="249"/>
                    <a:pt x="69" y="290"/>
                  </a:cubicBezTo>
                  <a:cubicBezTo>
                    <a:pt x="98" y="332"/>
                    <a:pt x="137" y="367"/>
                    <a:pt x="175" y="394"/>
                  </a:cubicBezTo>
                  <a:cubicBezTo>
                    <a:pt x="246" y="456"/>
                    <a:pt x="326" y="504"/>
                    <a:pt x="412" y="539"/>
                  </a:cubicBezTo>
                  <a:cubicBezTo>
                    <a:pt x="475" y="557"/>
                    <a:pt x="537" y="566"/>
                    <a:pt x="602" y="566"/>
                  </a:cubicBezTo>
                  <a:cubicBezTo>
                    <a:pt x="615" y="567"/>
                    <a:pt x="627" y="567"/>
                    <a:pt x="640" y="567"/>
                  </a:cubicBezTo>
                  <a:cubicBezTo>
                    <a:pt x="681" y="567"/>
                    <a:pt x="722" y="563"/>
                    <a:pt x="762" y="554"/>
                  </a:cubicBezTo>
                  <a:cubicBezTo>
                    <a:pt x="813" y="539"/>
                    <a:pt x="857" y="504"/>
                    <a:pt x="881" y="456"/>
                  </a:cubicBezTo>
                  <a:cubicBezTo>
                    <a:pt x="890" y="430"/>
                    <a:pt x="899" y="403"/>
                    <a:pt x="911" y="376"/>
                  </a:cubicBezTo>
                  <a:cubicBezTo>
                    <a:pt x="928" y="352"/>
                    <a:pt x="946" y="332"/>
                    <a:pt x="967" y="311"/>
                  </a:cubicBezTo>
                  <a:cubicBezTo>
                    <a:pt x="1032" y="228"/>
                    <a:pt x="985" y="97"/>
                    <a:pt x="896" y="44"/>
                  </a:cubicBezTo>
                  <a:cubicBezTo>
                    <a:pt x="846" y="13"/>
                    <a:pt x="790"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a:off x="4736577" y="1316507"/>
              <a:ext cx="558177" cy="1079384"/>
            </a:xfrm>
            <a:custGeom>
              <a:avLst/>
              <a:gdLst/>
              <a:ahLst/>
              <a:cxnLst/>
              <a:rect l="l" t="t" r="r" b="b"/>
              <a:pathLst>
                <a:path w="9874" h="19094" extrusionOk="0">
                  <a:moveTo>
                    <a:pt x="5426" y="3495"/>
                  </a:moveTo>
                  <a:cubicBezTo>
                    <a:pt x="5467" y="3495"/>
                    <a:pt x="5506" y="3529"/>
                    <a:pt x="5539" y="3549"/>
                  </a:cubicBezTo>
                  <a:cubicBezTo>
                    <a:pt x="5643" y="3623"/>
                    <a:pt x="5744" y="3706"/>
                    <a:pt x="5832" y="3801"/>
                  </a:cubicBezTo>
                  <a:cubicBezTo>
                    <a:pt x="5859" y="3825"/>
                    <a:pt x="5883" y="3854"/>
                    <a:pt x="5898" y="3890"/>
                  </a:cubicBezTo>
                  <a:cubicBezTo>
                    <a:pt x="5913" y="3922"/>
                    <a:pt x="5901" y="3964"/>
                    <a:pt x="5871" y="3988"/>
                  </a:cubicBezTo>
                  <a:cubicBezTo>
                    <a:pt x="5853" y="4000"/>
                    <a:pt x="5830" y="4000"/>
                    <a:pt x="5818" y="4014"/>
                  </a:cubicBezTo>
                  <a:cubicBezTo>
                    <a:pt x="5797" y="4041"/>
                    <a:pt x="5815" y="4077"/>
                    <a:pt x="5821" y="4109"/>
                  </a:cubicBezTo>
                  <a:cubicBezTo>
                    <a:pt x="5832" y="4148"/>
                    <a:pt x="5827" y="4189"/>
                    <a:pt x="5803" y="4225"/>
                  </a:cubicBezTo>
                  <a:cubicBezTo>
                    <a:pt x="5732" y="4192"/>
                    <a:pt x="5672" y="4133"/>
                    <a:pt x="5637" y="4062"/>
                  </a:cubicBezTo>
                  <a:cubicBezTo>
                    <a:pt x="5601" y="3991"/>
                    <a:pt x="5560" y="3922"/>
                    <a:pt x="5515" y="3857"/>
                  </a:cubicBezTo>
                  <a:cubicBezTo>
                    <a:pt x="5465" y="3789"/>
                    <a:pt x="5394" y="3736"/>
                    <a:pt x="5361" y="3659"/>
                  </a:cubicBezTo>
                  <a:cubicBezTo>
                    <a:pt x="5337" y="3605"/>
                    <a:pt x="5337" y="3522"/>
                    <a:pt x="5406" y="3499"/>
                  </a:cubicBezTo>
                  <a:cubicBezTo>
                    <a:pt x="5412" y="3496"/>
                    <a:pt x="5419" y="3495"/>
                    <a:pt x="5426" y="3495"/>
                  </a:cubicBezTo>
                  <a:close/>
                  <a:moveTo>
                    <a:pt x="5029" y="4603"/>
                  </a:moveTo>
                  <a:cubicBezTo>
                    <a:pt x="5129" y="4603"/>
                    <a:pt x="5229" y="4664"/>
                    <a:pt x="5314" y="4723"/>
                  </a:cubicBezTo>
                  <a:lnTo>
                    <a:pt x="5705" y="4996"/>
                  </a:lnTo>
                  <a:cubicBezTo>
                    <a:pt x="5933" y="5156"/>
                    <a:pt x="6168" y="5319"/>
                    <a:pt x="6336" y="5538"/>
                  </a:cubicBezTo>
                  <a:cubicBezTo>
                    <a:pt x="6366" y="5435"/>
                    <a:pt x="6325" y="5325"/>
                    <a:pt x="6262" y="5236"/>
                  </a:cubicBezTo>
                  <a:cubicBezTo>
                    <a:pt x="6203" y="5150"/>
                    <a:pt x="6120" y="5076"/>
                    <a:pt x="6061" y="4990"/>
                  </a:cubicBezTo>
                  <a:cubicBezTo>
                    <a:pt x="5993" y="4883"/>
                    <a:pt x="5939" y="4767"/>
                    <a:pt x="5904" y="4649"/>
                  </a:cubicBezTo>
                  <a:lnTo>
                    <a:pt x="5904" y="4649"/>
                  </a:lnTo>
                  <a:cubicBezTo>
                    <a:pt x="6141" y="4759"/>
                    <a:pt x="6227" y="5091"/>
                    <a:pt x="6473" y="5165"/>
                  </a:cubicBezTo>
                  <a:cubicBezTo>
                    <a:pt x="6480" y="5168"/>
                    <a:pt x="6488" y="5169"/>
                    <a:pt x="6495" y="5169"/>
                  </a:cubicBezTo>
                  <a:cubicBezTo>
                    <a:pt x="6502" y="5169"/>
                    <a:pt x="6508" y="5168"/>
                    <a:pt x="6514" y="5165"/>
                  </a:cubicBezTo>
                  <a:cubicBezTo>
                    <a:pt x="6529" y="5159"/>
                    <a:pt x="6532" y="5144"/>
                    <a:pt x="6541" y="5132"/>
                  </a:cubicBezTo>
                  <a:cubicBezTo>
                    <a:pt x="6563" y="5106"/>
                    <a:pt x="6596" y="5091"/>
                    <a:pt x="6630" y="5091"/>
                  </a:cubicBezTo>
                  <a:cubicBezTo>
                    <a:pt x="6638" y="5091"/>
                    <a:pt x="6646" y="5092"/>
                    <a:pt x="6654" y="5094"/>
                  </a:cubicBezTo>
                  <a:cubicBezTo>
                    <a:pt x="6692" y="5105"/>
                    <a:pt x="6731" y="5126"/>
                    <a:pt x="6760" y="5153"/>
                  </a:cubicBezTo>
                  <a:cubicBezTo>
                    <a:pt x="6932" y="5286"/>
                    <a:pt x="7060" y="5470"/>
                    <a:pt x="7170" y="5657"/>
                  </a:cubicBezTo>
                  <a:cubicBezTo>
                    <a:pt x="7264" y="5817"/>
                    <a:pt x="7348" y="5995"/>
                    <a:pt x="7333" y="6182"/>
                  </a:cubicBezTo>
                  <a:cubicBezTo>
                    <a:pt x="7333" y="6202"/>
                    <a:pt x="7324" y="6226"/>
                    <a:pt x="7312" y="6241"/>
                  </a:cubicBezTo>
                  <a:cubicBezTo>
                    <a:pt x="7291" y="6259"/>
                    <a:pt x="7267" y="6265"/>
                    <a:pt x="7244" y="6265"/>
                  </a:cubicBezTo>
                  <a:cubicBezTo>
                    <a:pt x="7221" y="6266"/>
                    <a:pt x="7199" y="6266"/>
                    <a:pt x="7177" y="6266"/>
                  </a:cubicBezTo>
                  <a:cubicBezTo>
                    <a:pt x="7089" y="6266"/>
                    <a:pt x="7003" y="6257"/>
                    <a:pt x="6918" y="6241"/>
                  </a:cubicBezTo>
                  <a:cubicBezTo>
                    <a:pt x="6888" y="6321"/>
                    <a:pt x="6885" y="6410"/>
                    <a:pt x="6903" y="6496"/>
                  </a:cubicBezTo>
                  <a:cubicBezTo>
                    <a:pt x="6915" y="6549"/>
                    <a:pt x="6935" y="6603"/>
                    <a:pt x="6921" y="6656"/>
                  </a:cubicBezTo>
                  <a:cubicBezTo>
                    <a:pt x="6899" y="6722"/>
                    <a:pt x="6824" y="6755"/>
                    <a:pt x="6756" y="6755"/>
                  </a:cubicBezTo>
                  <a:cubicBezTo>
                    <a:pt x="6751" y="6755"/>
                    <a:pt x="6745" y="6754"/>
                    <a:pt x="6740" y="6754"/>
                  </a:cubicBezTo>
                  <a:cubicBezTo>
                    <a:pt x="6666" y="6745"/>
                    <a:pt x="6597" y="6706"/>
                    <a:pt x="6529" y="6680"/>
                  </a:cubicBezTo>
                  <a:cubicBezTo>
                    <a:pt x="6440" y="6647"/>
                    <a:pt x="6348" y="6626"/>
                    <a:pt x="6253" y="6626"/>
                  </a:cubicBezTo>
                  <a:cubicBezTo>
                    <a:pt x="6209" y="6626"/>
                    <a:pt x="6168" y="6623"/>
                    <a:pt x="6126" y="6609"/>
                  </a:cubicBezTo>
                  <a:cubicBezTo>
                    <a:pt x="6084" y="6588"/>
                    <a:pt x="6046" y="6558"/>
                    <a:pt x="6019" y="6520"/>
                  </a:cubicBezTo>
                  <a:cubicBezTo>
                    <a:pt x="5895" y="6383"/>
                    <a:pt x="5755" y="6262"/>
                    <a:pt x="5604" y="6161"/>
                  </a:cubicBezTo>
                  <a:cubicBezTo>
                    <a:pt x="5560" y="6125"/>
                    <a:pt x="5509" y="6102"/>
                    <a:pt x="5456" y="6090"/>
                  </a:cubicBezTo>
                  <a:cubicBezTo>
                    <a:pt x="5446" y="6088"/>
                    <a:pt x="5436" y="6088"/>
                    <a:pt x="5426" y="6088"/>
                  </a:cubicBezTo>
                  <a:cubicBezTo>
                    <a:pt x="5350" y="6088"/>
                    <a:pt x="5276" y="6126"/>
                    <a:pt x="5213" y="6173"/>
                  </a:cubicBezTo>
                  <a:cubicBezTo>
                    <a:pt x="5145" y="6226"/>
                    <a:pt x="5082" y="6291"/>
                    <a:pt x="5005" y="6333"/>
                  </a:cubicBezTo>
                  <a:cubicBezTo>
                    <a:pt x="4943" y="6371"/>
                    <a:pt x="4872" y="6386"/>
                    <a:pt x="4804" y="6416"/>
                  </a:cubicBezTo>
                  <a:cubicBezTo>
                    <a:pt x="4697" y="6466"/>
                    <a:pt x="4605" y="6546"/>
                    <a:pt x="4546" y="6650"/>
                  </a:cubicBezTo>
                  <a:cubicBezTo>
                    <a:pt x="4510" y="6706"/>
                    <a:pt x="4486" y="6769"/>
                    <a:pt x="4451" y="6825"/>
                  </a:cubicBezTo>
                  <a:cubicBezTo>
                    <a:pt x="4374" y="6941"/>
                    <a:pt x="4255" y="7021"/>
                    <a:pt x="4116" y="7047"/>
                  </a:cubicBezTo>
                  <a:cubicBezTo>
                    <a:pt x="4102" y="7049"/>
                    <a:pt x="4090" y="7050"/>
                    <a:pt x="4079" y="7050"/>
                  </a:cubicBezTo>
                  <a:cubicBezTo>
                    <a:pt x="3955" y="7050"/>
                    <a:pt x="3938" y="6938"/>
                    <a:pt x="3997" y="6819"/>
                  </a:cubicBezTo>
                  <a:cubicBezTo>
                    <a:pt x="4042" y="6736"/>
                    <a:pt x="4110" y="6659"/>
                    <a:pt x="4125" y="6564"/>
                  </a:cubicBezTo>
                  <a:cubicBezTo>
                    <a:pt x="4131" y="6532"/>
                    <a:pt x="4128" y="6499"/>
                    <a:pt x="4134" y="6466"/>
                  </a:cubicBezTo>
                  <a:cubicBezTo>
                    <a:pt x="4148" y="6315"/>
                    <a:pt x="4276" y="6167"/>
                    <a:pt x="4217" y="6025"/>
                  </a:cubicBezTo>
                  <a:cubicBezTo>
                    <a:pt x="4196" y="5974"/>
                    <a:pt x="4151" y="5933"/>
                    <a:pt x="4125" y="5882"/>
                  </a:cubicBezTo>
                  <a:cubicBezTo>
                    <a:pt x="4104" y="5838"/>
                    <a:pt x="4092" y="5793"/>
                    <a:pt x="4083" y="5749"/>
                  </a:cubicBezTo>
                  <a:lnTo>
                    <a:pt x="3974" y="5200"/>
                  </a:lnTo>
                  <a:cubicBezTo>
                    <a:pt x="3965" y="5162"/>
                    <a:pt x="3959" y="5114"/>
                    <a:pt x="3991" y="5091"/>
                  </a:cubicBezTo>
                  <a:cubicBezTo>
                    <a:pt x="4005" y="5079"/>
                    <a:pt x="4021" y="5075"/>
                    <a:pt x="4038" y="5075"/>
                  </a:cubicBezTo>
                  <a:cubicBezTo>
                    <a:pt x="4067" y="5075"/>
                    <a:pt x="4099" y="5086"/>
                    <a:pt x="4129" y="5086"/>
                  </a:cubicBezTo>
                  <a:cubicBezTo>
                    <a:pt x="4134" y="5086"/>
                    <a:pt x="4140" y="5086"/>
                    <a:pt x="4145" y="5085"/>
                  </a:cubicBezTo>
                  <a:cubicBezTo>
                    <a:pt x="4169" y="5079"/>
                    <a:pt x="4193" y="5067"/>
                    <a:pt x="4211" y="5052"/>
                  </a:cubicBezTo>
                  <a:cubicBezTo>
                    <a:pt x="4297" y="4987"/>
                    <a:pt x="4365" y="4907"/>
                    <a:pt x="4412" y="4812"/>
                  </a:cubicBezTo>
                  <a:cubicBezTo>
                    <a:pt x="4421" y="4794"/>
                    <a:pt x="4433" y="4776"/>
                    <a:pt x="4451" y="4767"/>
                  </a:cubicBezTo>
                  <a:cubicBezTo>
                    <a:pt x="4458" y="4764"/>
                    <a:pt x="4466" y="4763"/>
                    <a:pt x="4474" y="4763"/>
                  </a:cubicBezTo>
                  <a:cubicBezTo>
                    <a:pt x="4480" y="4763"/>
                    <a:pt x="4486" y="4763"/>
                    <a:pt x="4492" y="4764"/>
                  </a:cubicBezTo>
                  <a:lnTo>
                    <a:pt x="4777" y="4797"/>
                  </a:lnTo>
                  <a:cubicBezTo>
                    <a:pt x="4949" y="4800"/>
                    <a:pt x="5115" y="4874"/>
                    <a:pt x="5234" y="5002"/>
                  </a:cubicBezTo>
                  <a:lnTo>
                    <a:pt x="5438" y="5186"/>
                  </a:lnTo>
                  <a:cubicBezTo>
                    <a:pt x="5503" y="5242"/>
                    <a:pt x="5569" y="5304"/>
                    <a:pt x="5589" y="5387"/>
                  </a:cubicBezTo>
                  <a:cubicBezTo>
                    <a:pt x="5622" y="5521"/>
                    <a:pt x="5524" y="5672"/>
                    <a:pt x="5595" y="5790"/>
                  </a:cubicBezTo>
                  <a:cubicBezTo>
                    <a:pt x="5616" y="5823"/>
                    <a:pt x="5643" y="5850"/>
                    <a:pt x="5678" y="5870"/>
                  </a:cubicBezTo>
                  <a:cubicBezTo>
                    <a:pt x="5761" y="5924"/>
                    <a:pt x="5859" y="5953"/>
                    <a:pt x="5960" y="5959"/>
                  </a:cubicBezTo>
                  <a:cubicBezTo>
                    <a:pt x="6004" y="5900"/>
                    <a:pt x="5990" y="5814"/>
                    <a:pt x="5951" y="5752"/>
                  </a:cubicBezTo>
                  <a:cubicBezTo>
                    <a:pt x="5913" y="5687"/>
                    <a:pt x="5856" y="5636"/>
                    <a:pt x="5818" y="5574"/>
                  </a:cubicBezTo>
                  <a:cubicBezTo>
                    <a:pt x="5767" y="5491"/>
                    <a:pt x="5746" y="5396"/>
                    <a:pt x="5711" y="5307"/>
                  </a:cubicBezTo>
                  <a:cubicBezTo>
                    <a:pt x="5592" y="5028"/>
                    <a:pt x="5314" y="4853"/>
                    <a:pt x="5047" y="4708"/>
                  </a:cubicBezTo>
                  <a:cubicBezTo>
                    <a:pt x="5008" y="4687"/>
                    <a:pt x="4964" y="4661"/>
                    <a:pt x="4952" y="4616"/>
                  </a:cubicBezTo>
                  <a:cubicBezTo>
                    <a:pt x="4977" y="4607"/>
                    <a:pt x="5003" y="4603"/>
                    <a:pt x="5029" y="4603"/>
                  </a:cubicBezTo>
                  <a:close/>
                  <a:moveTo>
                    <a:pt x="445" y="0"/>
                  </a:moveTo>
                  <a:lnTo>
                    <a:pt x="232" y="9"/>
                  </a:lnTo>
                  <a:cubicBezTo>
                    <a:pt x="431" y="101"/>
                    <a:pt x="620" y="211"/>
                    <a:pt x="801" y="332"/>
                  </a:cubicBezTo>
                  <a:cubicBezTo>
                    <a:pt x="837" y="356"/>
                    <a:pt x="878" y="397"/>
                    <a:pt x="863" y="439"/>
                  </a:cubicBezTo>
                  <a:cubicBezTo>
                    <a:pt x="849" y="473"/>
                    <a:pt x="809" y="481"/>
                    <a:pt x="773" y="481"/>
                  </a:cubicBezTo>
                  <a:cubicBezTo>
                    <a:pt x="765" y="481"/>
                    <a:pt x="758" y="481"/>
                    <a:pt x="751" y="480"/>
                  </a:cubicBezTo>
                  <a:cubicBezTo>
                    <a:pt x="742" y="480"/>
                    <a:pt x="734" y="480"/>
                    <a:pt x="725" y="480"/>
                  </a:cubicBezTo>
                  <a:cubicBezTo>
                    <a:pt x="565" y="480"/>
                    <a:pt x="405" y="507"/>
                    <a:pt x="250" y="557"/>
                  </a:cubicBezTo>
                  <a:cubicBezTo>
                    <a:pt x="134" y="599"/>
                    <a:pt x="1" y="691"/>
                    <a:pt x="21" y="815"/>
                  </a:cubicBezTo>
                  <a:cubicBezTo>
                    <a:pt x="36" y="869"/>
                    <a:pt x="66" y="916"/>
                    <a:pt x="107" y="955"/>
                  </a:cubicBezTo>
                  <a:cubicBezTo>
                    <a:pt x="490" y="1361"/>
                    <a:pt x="1015" y="1643"/>
                    <a:pt x="1314" y="2117"/>
                  </a:cubicBezTo>
                  <a:cubicBezTo>
                    <a:pt x="1376" y="2218"/>
                    <a:pt x="1433" y="2330"/>
                    <a:pt x="1536" y="2390"/>
                  </a:cubicBezTo>
                  <a:cubicBezTo>
                    <a:pt x="1599" y="2422"/>
                    <a:pt x="1670" y="2440"/>
                    <a:pt x="1741" y="2449"/>
                  </a:cubicBezTo>
                  <a:cubicBezTo>
                    <a:pt x="1805" y="2458"/>
                    <a:pt x="1872" y="2466"/>
                    <a:pt x="1937" y="2466"/>
                  </a:cubicBezTo>
                  <a:cubicBezTo>
                    <a:pt x="2022" y="2466"/>
                    <a:pt x="2105" y="2452"/>
                    <a:pt x="2174" y="2405"/>
                  </a:cubicBezTo>
                  <a:cubicBezTo>
                    <a:pt x="2381" y="2514"/>
                    <a:pt x="2595" y="2609"/>
                    <a:pt x="2817" y="2686"/>
                  </a:cubicBezTo>
                  <a:cubicBezTo>
                    <a:pt x="2779" y="2428"/>
                    <a:pt x="2672" y="2182"/>
                    <a:pt x="2512" y="1975"/>
                  </a:cubicBezTo>
                  <a:lnTo>
                    <a:pt x="2512" y="1975"/>
                  </a:lnTo>
                  <a:cubicBezTo>
                    <a:pt x="2799" y="2081"/>
                    <a:pt x="3108" y="2203"/>
                    <a:pt x="3271" y="2464"/>
                  </a:cubicBezTo>
                  <a:cubicBezTo>
                    <a:pt x="3301" y="2502"/>
                    <a:pt x="3318" y="2553"/>
                    <a:pt x="3324" y="2600"/>
                  </a:cubicBezTo>
                  <a:cubicBezTo>
                    <a:pt x="3330" y="2784"/>
                    <a:pt x="3090" y="2852"/>
                    <a:pt x="2954" y="2974"/>
                  </a:cubicBezTo>
                  <a:cubicBezTo>
                    <a:pt x="2758" y="3149"/>
                    <a:pt x="2779" y="3448"/>
                    <a:pt x="2770" y="3709"/>
                  </a:cubicBezTo>
                  <a:cubicBezTo>
                    <a:pt x="2761" y="3982"/>
                    <a:pt x="2702" y="4252"/>
                    <a:pt x="2598" y="4504"/>
                  </a:cubicBezTo>
                  <a:cubicBezTo>
                    <a:pt x="2568" y="4572"/>
                    <a:pt x="2527" y="4646"/>
                    <a:pt x="2456" y="4655"/>
                  </a:cubicBezTo>
                  <a:cubicBezTo>
                    <a:pt x="2456" y="4794"/>
                    <a:pt x="2568" y="4910"/>
                    <a:pt x="2687" y="4975"/>
                  </a:cubicBezTo>
                  <a:cubicBezTo>
                    <a:pt x="2805" y="5043"/>
                    <a:pt x="2945" y="5079"/>
                    <a:pt x="3057" y="5159"/>
                  </a:cubicBezTo>
                  <a:cubicBezTo>
                    <a:pt x="3102" y="5186"/>
                    <a:pt x="3134" y="5227"/>
                    <a:pt x="3149" y="5277"/>
                  </a:cubicBezTo>
                  <a:cubicBezTo>
                    <a:pt x="3164" y="5352"/>
                    <a:pt x="3108" y="5420"/>
                    <a:pt x="3043" y="5455"/>
                  </a:cubicBezTo>
                  <a:cubicBezTo>
                    <a:pt x="2980" y="5494"/>
                    <a:pt x="2903" y="5509"/>
                    <a:pt x="2838" y="5547"/>
                  </a:cubicBezTo>
                  <a:cubicBezTo>
                    <a:pt x="2633" y="5663"/>
                    <a:pt x="2613" y="6007"/>
                    <a:pt x="2802" y="6146"/>
                  </a:cubicBezTo>
                  <a:cubicBezTo>
                    <a:pt x="2960" y="6259"/>
                    <a:pt x="3093" y="6401"/>
                    <a:pt x="3191" y="6567"/>
                  </a:cubicBezTo>
                  <a:cubicBezTo>
                    <a:pt x="3241" y="6650"/>
                    <a:pt x="3283" y="6745"/>
                    <a:pt x="3259" y="6840"/>
                  </a:cubicBezTo>
                  <a:cubicBezTo>
                    <a:pt x="3407" y="6890"/>
                    <a:pt x="3594" y="6870"/>
                    <a:pt x="3695" y="6991"/>
                  </a:cubicBezTo>
                  <a:cubicBezTo>
                    <a:pt x="3757" y="7071"/>
                    <a:pt x="3757" y="7184"/>
                    <a:pt x="3754" y="7285"/>
                  </a:cubicBezTo>
                  <a:cubicBezTo>
                    <a:pt x="3751" y="7353"/>
                    <a:pt x="3748" y="7418"/>
                    <a:pt x="3745" y="7486"/>
                  </a:cubicBezTo>
                  <a:cubicBezTo>
                    <a:pt x="3748" y="7516"/>
                    <a:pt x="3742" y="7545"/>
                    <a:pt x="3733" y="7572"/>
                  </a:cubicBezTo>
                  <a:cubicBezTo>
                    <a:pt x="3719" y="7608"/>
                    <a:pt x="3698" y="7637"/>
                    <a:pt x="3677" y="7667"/>
                  </a:cubicBezTo>
                  <a:cubicBezTo>
                    <a:pt x="3597" y="7798"/>
                    <a:pt x="3630" y="7964"/>
                    <a:pt x="3665" y="8109"/>
                  </a:cubicBezTo>
                  <a:cubicBezTo>
                    <a:pt x="3701" y="8254"/>
                    <a:pt x="3739" y="8420"/>
                    <a:pt x="3665" y="8554"/>
                  </a:cubicBezTo>
                  <a:cubicBezTo>
                    <a:pt x="3570" y="8725"/>
                    <a:pt x="3461" y="8921"/>
                    <a:pt x="3360" y="9090"/>
                  </a:cubicBezTo>
                  <a:cubicBezTo>
                    <a:pt x="3289" y="9209"/>
                    <a:pt x="3217" y="9330"/>
                    <a:pt x="3185" y="9464"/>
                  </a:cubicBezTo>
                  <a:cubicBezTo>
                    <a:pt x="3164" y="9565"/>
                    <a:pt x="3155" y="9668"/>
                    <a:pt x="3161" y="9772"/>
                  </a:cubicBezTo>
                  <a:cubicBezTo>
                    <a:pt x="3167" y="10092"/>
                    <a:pt x="3217" y="10412"/>
                    <a:pt x="3170" y="10727"/>
                  </a:cubicBezTo>
                  <a:cubicBezTo>
                    <a:pt x="3158" y="10801"/>
                    <a:pt x="3140" y="10881"/>
                    <a:pt x="3164" y="10955"/>
                  </a:cubicBezTo>
                  <a:cubicBezTo>
                    <a:pt x="3179" y="10994"/>
                    <a:pt x="3197" y="11029"/>
                    <a:pt x="3223" y="11062"/>
                  </a:cubicBezTo>
                  <a:cubicBezTo>
                    <a:pt x="3309" y="11192"/>
                    <a:pt x="3404" y="11323"/>
                    <a:pt x="3470" y="11465"/>
                  </a:cubicBezTo>
                  <a:cubicBezTo>
                    <a:pt x="3535" y="11607"/>
                    <a:pt x="3567" y="11773"/>
                    <a:pt x="3523" y="11925"/>
                  </a:cubicBezTo>
                  <a:cubicBezTo>
                    <a:pt x="3434" y="12212"/>
                    <a:pt x="3384" y="12538"/>
                    <a:pt x="3523" y="12808"/>
                  </a:cubicBezTo>
                  <a:cubicBezTo>
                    <a:pt x="3591" y="12938"/>
                    <a:pt x="3701" y="13045"/>
                    <a:pt x="3807" y="13146"/>
                  </a:cubicBezTo>
                  <a:lnTo>
                    <a:pt x="4706" y="13994"/>
                  </a:lnTo>
                  <a:cubicBezTo>
                    <a:pt x="4816" y="14101"/>
                    <a:pt x="4931" y="14207"/>
                    <a:pt x="5068" y="14282"/>
                  </a:cubicBezTo>
                  <a:cubicBezTo>
                    <a:pt x="5161" y="14330"/>
                    <a:pt x="5269" y="14362"/>
                    <a:pt x="5374" y="14362"/>
                  </a:cubicBezTo>
                  <a:cubicBezTo>
                    <a:pt x="5422" y="14362"/>
                    <a:pt x="5470" y="14356"/>
                    <a:pt x="5515" y="14341"/>
                  </a:cubicBezTo>
                  <a:cubicBezTo>
                    <a:pt x="5572" y="14323"/>
                    <a:pt x="5625" y="14293"/>
                    <a:pt x="5663" y="14249"/>
                  </a:cubicBezTo>
                  <a:cubicBezTo>
                    <a:pt x="5690" y="14213"/>
                    <a:pt x="5717" y="14178"/>
                    <a:pt x="5738" y="14139"/>
                  </a:cubicBezTo>
                  <a:cubicBezTo>
                    <a:pt x="5830" y="14000"/>
                    <a:pt x="5966" y="13899"/>
                    <a:pt x="6126" y="13858"/>
                  </a:cubicBezTo>
                  <a:cubicBezTo>
                    <a:pt x="6203" y="13837"/>
                    <a:pt x="6286" y="13831"/>
                    <a:pt x="6366" y="13810"/>
                  </a:cubicBezTo>
                  <a:cubicBezTo>
                    <a:pt x="6503" y="13778"/>
                    <a:pt x="6624" y="13706"/>
                    <a:pt x="6746" y="13635"/>
                  </a:cubicBezTo>
                  <a:cubicBezTo>
                    <a:pt x="6829" y="13588"/>
                    <a:pt x="6918" y="13534"/>
                    <a:pt x="6965" y="13454"/>
                  </a:cubicBezTo>
                  <a:cubicBezTo>
                    <a:pt x="6992" y="13407"/>
                    <a:pt x="7007" y="13357"/>
                    <a:pt x="7042" y="13318"/>
                  </a:cubicBezTo>
                  <a:cubicBezTo>
                    <a:pt x="7075" y="13288"/>
                    <a:pt x="7119" y="13275"/>
                    <a:pt x="7163" y="13275"/>
                  </a:cubicBezTo>
                  <a:cubicBezTo>
                    <a:pt x="7198" y="13275"/>
                    <a:pt x="7233" y="13283"/>
                    <a:pt x="7264" y="13297"/>
                  </a:cubicBezTo>
                  <a:cubicBezTo>
                    <a:pt x="7336" y="13336"/>
                    <a:pt x="7395" y="13389"/>
                    <a:pt x="7445" y="13451"/>
                  </a:cubicBezTo>
                  <a:cubicBezTo>
                    <a:pt x="7486" y="13500"/>
                    <a:pt x="7538" y="13548"/>
                    <a:pt x="7596" y="13548"/>
                  </a:cubicBezTo>
                  <a:cubicBezTo>
                    <a:pt x="7602" y="13548"/>
                    <a:pt x="7608" y="13547"/>
                    <a:pt x="7614" y="13546"/>
                  </a:cubicBezTo>
                  <a:cubicBezTo>
                    <a:pt x="7644" y="13540"/>
                    <a:pt x="7671" y="13528"/>
                    <a:pt x="7700" y="13517"/>
                  </a:cubicBezTo>
                  <a:cubicBezTo>
                    <a:pt x="7716" y="13511"/>
                    <a:pt x="7732" y="13509"/>
                    <a:pt x="7748" y="13509"/>
                  </a:cubicBezTo>
                  <a:cubicBezTo>
                    <a:pt x="7823" y="13509"/>
                    <a:pt x="7896" y="13561"/>
                    <a:pt x="7935" y="13629"/>
                  </a:cubicBezTo>
                  <a:cubicBezTo>
                    <a:pt x="7979" y="13712"/>
                    <a:pt x="7985" y="13810"/>
                    <a:pt x="7991" y="13902"/>
                  </a:cubicBezTo>
                  <a:cubicBezTo>
                    <a:pt x="8000" y="14080"/>
                    <a:pt x="7943" y="14252"/>
                    <a:pt x="7926" y="14427"/>
                  </a:cubicBezTo>
                  <a:cubicBezTo>
                    <a:pt x="7914" y="14519"/>
                    <a:pt x="7911" y="14611"/>
                    <a:pt x="7914" y="14703"/>
                  </a:cubicBezTo>
                  <a:cubicBezTo>
                    <a:pt x="7923" y="14815"/>
                    <a:pt x="7949" y="14925"/>
                    <a:pt x="8000" y="15026"/>
                  </a:cubicBezTo>
                  <a:cubicBezTo>
                    <a:pt x="8095" y="15224"/>
                    <a:pt x="8264" y="15387"/>
                    <a:pt x="8320" y="15601"/>
                  </a:cubicBezTo>
                  <a:cubicBezTo>
                    <a:pt x="8385" y="15859"/>
                    <a:pt x="8273" y="16126"/>
                    <a:pt x="8261" y="16392"/>
                  </a:cubicBezTo>
                  <a:cubicBezTo>
                    <a:pt x="8252" y="16612"/>
                    <a:pt x="8308" y="16834"/>
                    <a:pt x="8255" y="17048"/>
                  </a:cubicBezTo>
                  <a:cubicBezTo>
                    <a:pt x="7952" y="17341"/>
                    <a:pt x="7819" y="17795"/>
                    <a:pt x="7810" y="18213"/>
                  </a:cubicBezTo>
                  <a:cubicBezTo>
                    <a:pt x="7810" y="18512"/>
                    <a:pt x="7860" y="18812"/>
                    <a:pt x="7964" y="19093"/>
                  </a:cubicBezTo>
                  <a:cubicBezTo>
                    <a:pt x="8409" y="18293"/>
                    <a:pt x="8788" y="17460"/>
                    <a:pt x="9034" y="16567"/>
                  </a:cubicBezTo>
                  <a:cubicBezTo>
                    <a:pt x="9627" y="14427"/>
                    <a:pt x="9874" y="11702"/>
                    <a:pt x="9192" y="9550"/>
                  </a:cubicBezTo>
                  <a:cubicBezTo>
                    <a:pt x="8868" y="8539"/>
                    <a:pt x="8462" y="7569"/>
                    <a:pt x="8018" y="6609"/>
                  </a:cubicBezTo>
                  <a:cubicBezTo>
                    <a:pt x="6562" y="3460"/>
                    <a:pt x="3695" y="1139"/>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a:off x="3734053" y="1272075"/>
              <a:ext cx="1488152" cy="1515343"/>
            </a:xfrm>
            <a:custGeom>
              <a:avLst/>
              <a:gdLst/>
              <a:ahLst/>
              <a:cxnLst/>
              <a:rect l="l" t="t" r="r" b="b"/>
              <a:pathLst>
                <a:path w="26325" h="26806" extrusionOk="0">
                  <a:moveTo>
                    <a:pt x="13333" y="0"/>
                  </a:moveTo>
                  <a:lnTo>
                    <a:pt x="13309" y="54"/>
                  </a:lnTo>
                  <a:cubicBezTo>
                    <a:pt x="13363" y="80"/>
                    <a:pt x="13419" y="107"/>
                    <a:pt x="13469" y="137"/>
                  </a:cubicBezTo>
                  <a:lnTo>
                    <a:pt x="13496" y="83"/>
                  </a:lnTo>
                  <a:cubicBezTo>
                    <a:pt x="13446" y="54"/>
                    <a:pt x="13392" y="27"/>
                    <a:pt x="13333" y="0"/>
                  </a:cubicBezTo>
                  <a:close/>
                  <a:moveTo>
                    <a:pt x="13656" y="181"/>
                  </a:moveTo>
                  <a:lnTo>
                    <a:pt x="13620" y="232"/>
                  </a:lnTo>
                  <a:cubicBezTo>
                    <a:pt x="13671" y="264"/>
                    <a:pt x="13721" y="303"/>
                    <a:pt x="13766" y="338"/>
                  </a:cubicBezTo>
                  <a:lnTo>
                    <a:pt x="13804" y="291"/>
                  </a:lnTo>
                  <a:cubicBezTo>
                    <a:pt x="13757" y="255"/>
                    <a:pt x="13706" y="217"/>
                    <a:pt x="13656" y="181"/>
                  </a:cubicBezTo>
                  <a:close/>
                  <a:moveTo>
                    <a:pt x="13935" y="418"/>
                  </a:moveTo>
                  <a:lnTo>
                    <a:pt x="13893" y="460"/>
                  </a:lnTo>
                  <a:cubicBezTo>
                    <a:pt x="13935" y="501"/>
                    <a:pt x="13973" y="546"/>
                    <a:pt x="14009" y="593"/>
                  </a:cubicBezTo>
                  <a:lnTo>
                    <a:pt x="14059" y="558"/>
                  </a:lnTo>
                  <a:cubicBezTo>
                    <a:pt x="14021" y="507"/>
                    <a:pt x="13979" y="463"/>
                    <a:pt x="13935" y="418"/>
                  </a:cubicBezTo>
                  <a:close/>
                  <a:moveTo>
                    <a:pt x="14163" y="709"/>
                  </a:moveTo>
                  <a:lnTo>
                    <a:pt x="14110" y="742"/>
                  </a:lnTo>
                  <a:cubicBezTo>
                    <a:pt x="14142" y="792"/>
                    <a:pt x="14169" y="845"/>
                    <a:pt x="14193" y="899"/>
                  </a:cubicBezTo>
                  <a:lnTo>
                    <a:pt x="14249" y="875"/>
                  </a:lnTo>
                  <a:cubicBezTo>
                    <a:pt x="14222" y="819"/>
                    <a:pt x="14196" y="762"/>
                    <a:pt x="14163" y="709"/>
                  </a:cubicBezTo>
                  <a:close/>
                  <a:moveTo>
                    <a:pt x="14311" y="1047"/>
                  </a:moveTo>
                  <a:lnTo>
                    <a:pt x="14255" y="1065"/>
                  </a:lnTo>
                  <a:cubicBezTo>
                    <a:pt x="14273" y="1124"/>
                    <a:pt x="14285" y="1180"/>
                    <a:pt x="14296" y="1240"/>
                  </a:cubicBezTo>
                  <a:lnTo>
                    <a:pt x="14356" y="1228"/>
                  </a:lnTo>
                  <a:cubicBezTo>
                    <a:pt x="14344" y="1169"/>
                    <a:pt x="14329" y="1106"/>
                    <a:pt x="14311" y="1047"/>
                  </a:cubicBezTo>
                  <a:close/>
                  <a:moveTo>
                    <a:pt x="14382" y="1412"/>
                  </a:moveTo>
                  <a:lnTo>
                    <a:pt x="14320" y="1418"/>
                  </a:lnTo>
                  <a:cubicBezTo>
                    <a:pt x="14326" y="1474"/>
                    <a:pt x="14329" y="1536"/>
                    <a:pt x="14329" y="1595"/>
                  </a:cubicBezTo>
                  <a:lnTo>
                    <a:pt x="14391" y="1595"/>
                  </a:lnTo>
                  <a:cubicBezTo>
                    <a:pt x="14388" y="1533"/>
                    <a:pt x="14388" y="1471"/>
                    <a:pt x="14382" y="1412"/>
                  </a:cubicBezTo>
                  <a:close/>
                  <a:moveTo>
                    <a:pt x="11720" y="1842"/>
                  </a:moveTo>
                  <a:cubicBezTo>
                    <a:pt x="11658" y="1842"/>
                    <a:pt x="11596" y="1844"/>
                    <a:pt x="11536" y="1844"/>
                  </a:cubicBezTo>
                  <a:lnTo>
                    <a:pt x="11539" y="1907"/>
                  </a:lnTo>
                  <a:lnTo>
                    <a:pt x="11542" y="1907"/>
                  </a:lnTo>
                  <a:cubicBezTo>
                    <a:pt x="11601" y="1904"/>
                    <a:pt x="11661" y="1904"/>
                    <a:pt x="11720" y="1901"/>
                  </a:cubicBezTo>
                  <a:lnTo>
                    <a:pt x="11720" y="1842"/>
                  </a:lnTo>
                  <a:close/>
                  <a:moveTo>
                    <a:pt x="11901" y="1842"/>
                  </a:moveTo>
                  <a:lnTo>
                    <a:pt x="11901" y="1904"/>
                  </a:lnTo>
                  <a:cubicBezTo>
                    <a:pt x="11960" y="1904"/>
                    <a:pt x="12022" y="1904"/>
                    <a:pt x="12082" y="1907"/>
                  </a:cubicBezTo>
                  <a:lnTo>
                    <a:pt x="12085" y="1844"/>
                  </a:lnTo>
                  <a:cubicBezTo>
                    <a:pt x="12022" y="1844"/>
                    <a:pt x="11960" y="1842"/>
                    <a:pt x="11901" y="1842"/>
                  </a:cubicBezTo>
                  <a:close/>
                  <a:moveTo>
                    <a:pt x="12266" y="1853"/>
                  </a:moveTo>
                  <a:lnTo>
                    <a:pt x="12263" y="1913"/>
                  </a:lnTo>
                  <a:cubicBezTo>
                    <a:pt x="12325" y="1919"/>
                    <a:pt x="12384" y="1922"/>
                    <a:pt x="12443" y="1925"/>
                  </a:cubicBezTo>
                  <a:lnTo>
                    <a:pt x="12449" y="1865"/>
                  </a:lnTo>
                  <a:cubicBezTo>
                    <a:pt x="12387" y="1859"/>
                    <a:pt x="12328" y="1856"/>
                    <a:pt x="12266" y="1853"/>
                  </a:cubicBezTo>
                  <a:close/>
                  <a:moveTo>
                    <a:pt x="11355" y="1856"/>
                  </a:moveTo>
                  <a:cubicBezTo>
                    <a:pt x="11293" y="1859"/>
                    <a:pt x="11231" y="1865"/>
                    <a:pt x="11172" y="1871"/>
                  </a:cubicBezTo>
                  <a:lnTo>
                    <a:pt x="11177" y="1930"/>
                  </a:lnTo>
                  <a:lnTo>
                    <a:pt x="11180" y="1933"/>
                  </a:lnTo>
                  <a:cubicBezTo>
                    <a:pt x="11240" y="1925"/>
                    <a:pt x="11299" y="1922"/>
                    <a:pt x="11358" y="1916"/>
                  </a:cubicBezTo>
                  <a:lnTo>
                    <a:pt x="11355" y="1856"/>
                  </a:lnTo>
                  <a:close/>
                  <a:moveTo>
                    <a:pt x="12630" y="1883"/>
                  </a:moveTo>
                  <a:lnTo>
                    <a:pt x="12624" y="1942"/>
                  </a:lnTo>
                  <a:cubicBezTo>
                    <a:pt x="12684" y="1948"/>
                    <a:pt x="12746" y="1957"/>
                    <a:pt x="12805" y="1963"/>
                  </a:cubicBezTo>
                  <a:lnTo>
                    <a:pt x="12814" y="1904"/>
                  </a:lnTo>
                  <a:cubicBezTo>
                    <a:pt x="12752" y="1895"/>
                    <a:pt x="12692" y="1889"/>
                    <a:pt x="12630" y="1883"/>
                  </a:cubicBezTo>
                  <a:close/>
                  <a:moveTo>
                    <a:pt x="14323" y="1776"/>
                  </a:moveTo>
                  <a:cubicBezTo>
                    <a:pt x="14320" y="1833"/>
                    <a:pt x="14314" y="1895"/>
                    <a:pt x="14305" y="1954"/>
                  </a:cubicBezTo>
                  <a:lnTo>
                    <a:pt x="14368" y="1963"/>
                  </a:lnTo>
                  <a:lnTo>
                    <a:pt x="14371" y="1963"/>
                  </a:lnTo>
                  <a:cubicBezTo>
                    <a:pt x="14377" y="1901"/>
                    <a:pt x="14382" y="1839"/>
                    <a:pt x="14385" y="1779"/>
                  </a:cubicBezTo>
                  <a:lnTo>
                    <a:pt x="14323" y="1776"/>
                  </a:lnTo>
                  <a:close/>
                  <a:moveTo>
                    <a:pt x="10991" y="1889"/>
                  </a:moveTo>
                  <a:cubicBezTo>
                    <a:pt x="10928" y="1898"/>
                    <a:pt x="10869" y="1907"/>
                    <a:pt x="10810" y="1916"/>
                  </a:cubicBezTo>
                  <a:lnTo>
                    <a:pt x="10819" y="1975"/>
                  </a:lnTo>
                  <a:lnTo>
                    <a:pt x="10822" y="1975"/>
                  </a:lnTo>
                  <a:cubicBezTo>
                    <a:pt x="10881" y="1966"/>
                    <a:pt x="10940" y="1957"/>
                    <a:pt x="10997" y="1951"/>
                  </a:cubicBezTo>
                  <a:lnTo>
                    <a:pt x="10991" y="1889"/>
                  </a:lnTo>
                  <a:close/>
                  <a:moveTo>
                    <a:pt x="12995" y="1927"/>
                  </a:moveTo>
                  <a:lnTo>
                    <a:pt x="12986" y="1987"/>
                  </a:lnTo>
                  <a:lnTo>
                    <a:pt x="13164" y="2013"/>
                  </a:lnTo>
                  <a:lnTo>
                    <a:pt x="13176" y="1954"/>
                  </a:lnTo>
                  <a:cubicBezTo>
                    <a:pt x="13113" y="1945"/>
                    <a:pt x="13054" y="1936"/>
                    <a:pt x="12995" y="1927"/>
                  </a:cubicBezTo>
                  <a:close/>
                  <a:moveTo>
                    <a:pt x="10629" y="1942"/>
                  </a:moveTo>
                  <a:cubicBezTo>
                    <a:pt x="10570" y="1957"/>
                    <a:pt x="10507" y="1969"/>
                    <a:pt x="10448" y="1981"/>
                  </a:cubicBezTo>
                  <a:lnTo>
                    <a:pt x="10463" y="2040"/>
                  </a:lnTo>
                  <a:cubicBezTo>
                    <a:pt x="10522" y="2028"/>
                    <a:pt x="10582" y="2016"/>
                    <a:pt x="10641" y="2005"/>
                  </a:cubicBezTo>
                  <a:lnTo>
                    <a:pt x="10629" y="1942"/>
                  </a:lnTo>
                  <a:close/>
                  <a:moveTo>
                    <a:pt x="13354" y="1987"/>
                  </a:moveTo>
                  <a:lnTo>
                    <a:pt x="13342" y="2046"/>
                  </a:lnTo>
                  <a:cubicBezTo>
                    <a:pt x="13404" y="2058"/>
                    <a:pt x="13463" y="2070"/>
                    <a:pt x="13523" y="2082"/>
                  </a:cubicBezTo>
                  <a:lnTo>
                    <a:pt x="13535" y="2022"/>
                  </a:lnTo>
                  <a:cubicBezTo>
                    <a:pt x="13475" y="2011"/>
                    <a:pt x="13413" y="1999"/>
                    <a:pt x="13354" y="1987"/>
                  </a:cubicBezTo>
                  <a:close/>
                  <a:moveTo>
                    <a:pt x="10270" y="2022"/>
                  </a:moveTo>
                  <a:cubicBezTo>
                    <a:pt x="10211" y="2037"/>
                    <a:pt x="10152" y="2052"/>
                    <a:pt x="10095" y="2067"/>
                  </a:cubicBezTo>
                  <a:lnTo>
                    <a:pt x="10110" y="2126"/>
                  </a:lnTo>
                  <a:lnTo>
                    <a:pt x="10113" y="2126"/>
                  </a:lnTo>
                  <a:cubicBezTo>
                    <a:pt x="10169" y="2111"/>
                    <a:pt x="10229" y="2096"/>
                    <a:pt x="10285" y="2082"/>
                  </a:cubicBezTo>
                  <a:lnTo>
                    <a:pt x="10270" y="2022"/>
                  </a:lnTo>
                  <a:close/>
                  <a:moveTo>
                    <a:pt x="13712" y="2061"/>
                  </a:moveTo>
                  <a:lnTo>
                    <a:pt x="13698" y="2120"/>
                  </a:lnTo>
                  <a:cubicBezTo>
                    <a:pt x="13757" y="2132"/>
                    <a:pt x="13816" y="2147"/>
                    <a:pt x="13875" y="2159"/>
                  </a:cubicBezTo>
                  <a:lnTo>
                    <a:pt x="13890" y="2099"/>
                  </a:lnTo>
                  <a:lnTo>
                    <a:pt x="13712" y="2061"/>
                  </a:lnTo>
                  <a:close/>
                  <a:moveTo>
                    <a:pt x="15506" y="2126"/>
                  </a:moveTo>
                  <a:lnTo>
                    <a:pt x="15506" y="2185"/>
                  </a:lnTo>
                  <a:lnTo>
                    <a:pt x="15690" y="2185"/>
                  </a:lnTo>
                  <a:lnTo>
                    <a:pt x="15690" y="2126"/>
                  </a:lnTo>
                  <a:close/>
                  <a:moveTo>
                    <a:pt x="15871" y="2126"/>
                  </a:moveTo>
                  <a:lnTo>
                    <a:pt x="15871" y="2188"/>
                  </a:lnTo>
                  <a:cubicBezTo>
                    <a:pt x="15930" y="2188"/>
                    <a:pt x="15989" y="2191"/>
                    <a:pt x="16052" y="2191"/>
                  </a:cubicBezTo>
                  <a:lnTo>
                    <a:pt x="16052" y="2132"/>
                  </a:lnTo>
                  <a:cubicBezTo>
                    <a:pt x="15992" y="2129"/>
                    <a:pt x="15930" y="2126"/>
                    <a:pt x="15871" y="2126"/>
                  </a:cubicBezTo>
                  <a:close/>
                  <a:moveTo>
                    <a:pt x="15322" y="2129"/>
                  </a:moveTo>
                  <a:lnTo>
                    <a:pt x="15141" y="2138"/>
                  </a:lnTo>
                  <a:lnTo>
                    <a:pt x="15144" y="2197"/>
                  </a:lnTo>
                  <a:cubicBezTo>
                    <a:pt x="15207" y="2194"/>
                    <a:pt x="15266" y="2191"/>
                    <a:pt x="15325" y="2191"/>
                  </a:cubicBezTo>
                  <a:lnTo>
                    <a:pt x="15322" y="2129"/>
                  </a:lnTo>
                  <a:close/>
                  <a:moveTo>
                    <a:pt x="16235" y="2141"/>
                  </a:moveTo>
                  <a:lnTo>
                    <a:pt x="16232" y="2200"/>
                  </a:lnTo>
                  <a:cubicBezTo>
                    <a:pt x="16292" y="2203"/>
                    <a:pt x="16354" y="2209"/>
                    <a:pt x="16413" y="2212"/>
                  </a:cubicBezTo>
                  <a:lnTo>
                    <a:pt x="16416" y="2153"/>
                  </a:lnTo>
                  <a:cubicBezTo>
                    <a:pt x="16357" y="2147"/>
                    <a:pt x="16298" y="2144"/>
                    <a:pt x="16235" y="2141"/>
                  </a:cubicBezTo>
                  <a:close/>
                  <a:moveTo>
                    <a:pt x="14958" y="2147"/>
                  </a:moveTo>
                  <a:cubicBezTo>
                    <a:pt x="14898" y="2150"/>
                    <a:pt x="14836" y="2156"/>
                    <a:pt x="14777" y="2159"/>
                  </a:cubicBezTo>
                  <a:lnTo>
                    <a:pt x="14780" y="2221"/>
                  </a:lnTo>
                  <a:lnTo>
                    <a:pt x="14783" y="2221"/>
                  </a:lnTo>
                  <a:cubicBezTo>
                    <a:pt x="14842" y="2215"/>
                    <a:pt x="14904" y="2212"/>
                    <a:pt x="14964" y="2206"/>
                  </a:cubicBezTo>
                  <a:lnTo>
                    <a:pt x="14958" y="2147"/>
                  </a:lnTo>
                  <a:close/>
                  <a:moveTo>
                    <a:pt x="9920" y="2120"/>
                  </a:moveTo>
                  <a:cubicBezTo>
                    <a:pt x="9861" y="2138"/>
                    <a:pt x="9805" y="2156"/>
                    <a:pt x="9745" y="2177"/>
                  </a:cubicBezTo>
                  <a:lnTo>
                    <a:pt x="9766" y="2233"/>
                  </a:lnTo>
                  <a:cubicBezTo>
                    <a:pt x="9823" y="2215"/>
                    <a:pt x="9882" y="2197"/>
                    <a:pt x="9938" y="2177"/>
                  </a:cubicBezTo>
                  <a:lnTo>
                    <a:pt x="9920" y="2120"/>
                  </a:lnTo>
                  <a:close/>
                  <a:moveTo>
                    <a:pt x="16600" y="2168"/>
                  </a:moveTo>
                  <a:lnTo>
                    <a:pt x="16594" y="2227"/>
                  </a:lnTo>
                  <a:cubicBezTo>
                    <a:pt x="16653" y="2233"/>
                    <a:pt x="16716" y="2239"/>
                    <a:pt x="16775" y="2245"/>
                  </a:cubicBezTo>
                  <a:lnTo>
                    <a:pt x="16781" y="2185"/>
                  </a:lnTo>
                  <a:cubicBezTo>
                    <a:pt x="16722" y="2180"/>
                    <a:pt x="16659" y="2171"/>
                    <a:pt x="16600" y="2168"/>
                  </a:cubicBezTo>
                  <a:close/>
                  <a:moveTo>
                    <a:pt x="14068" y="2144"/>
                  </a:moveTo>
                  <a:lnTo>
                    <a:pt x="14053" y="2203"/>
                  </a:lnTo>
                  <a:cubicBezTo>
                    <a:pt x="14113" y="2218"/>
                    <a:pt x="14169" y="2233"/>
                    <a:pt x="14228" y="2251"/>
                  </a:cubicBezTo>
                  <a:lnTo>
                    <a:pt x="14246" y="2191"/>
                  </a:lnTo>
                  <a:cubicBezTo>
                    <a:pt x="14187" y="2177"/>
                    <a:pt x="14127" y="2159"/>
                    <a:pt x="14068" y="2144"/>
                  </a:cubicBezTo>
                  <a:close/>
                  <a:moveTo>
                    <a:pt x="14593" y="2174"/>
                  </a:moveTo>
                  <a:lnTo>
                    <a:pt x="14412" y="2191"/>
                  </a:lnTo>
                  <a:lnTo>
                    <a:pt x="14418" y="2254"/>
                  </a:lnTo>
                  <a:lnTo>
                    <a:pt x="14599" y="2236"/>
                  </a:lnTo>
                  <a:lnTo>
                    <a:pt x="14593" y="2174"/>
                  </a:lnTo>
                  <a:close/>
                  <a:moveTo>
                    <a:pt x="16962" y="2206"/>
                  </a:moveTo>
                  <a:lnTo>
                    <a:pt x="16956" y="2265"/>
                  </a:lnTo>
                  <a:cubicBezTo>
                    <a:pt x="17015" y="2274"/>
                    <a:pt x="17075" y="2283"/>
                    <a:pt x="17134" y="2292"/>
                  </a:cubicBezTo>
                  <a:lnTo>
                    <a:pt x="17143" y="2233"/>
                  </a:lnTo>
                  <a:cubicBezTo>
                    <a:pt x="17083" y="2224"/>
                    <a:pt x="17024" y="2215"/>
                    <a:pt x="16962" y="2206"/>
                  </a:cubicBezTo>
                  <a:close/>
                  <a:moveTo>
                    <a:pt x="14279" y="2132"/>
                  </a:moveTo>
                  <a:cubicBezTo>
                    <a:pt x="14273" y="2165"/>
                    <a:pt x="14267" y="2194"/>
                    <a:pt x="14258" y="2227"/>
                  </a:cubicBezTo>
                  <a:lnTo>
                    <a:pt x="14225" y="2298"/>
                  </a:lnTo>
                  <a:lnTo>
                    <a:pt x="14279" y="2325"/>
                  </a:lnTo>
                  <a:lnTo>
                    <a:pt x="14314" y="2251"/>
                  </a:lnTo>
                  <a:lnTo>
                    <a:pt x="14317" y="2242"/>
                  </a:lnTo>
                  <a:cubicBezTo>
                    <a:pt x="14326" y="2209"/>
                    <a:pt x="14332" y="2177"/>
                    <a:pt x="14338" y="2144"/>
                  </a:cubicBezTo>
                  <a:lnTo>
                    <a:pt x="14279" y="2132"/>
                  </a:lnTo>
                  <a:close/>
                  <a:moveTo>
                    <a:pt x="17324" y="2263"/>
                  </a:moveTo>
                  <a:lnTo>
                    <a:pt x="17315" y="2322"/>
                  </a:lnTo>
                  <a:cubicBezTo>
                    <a:pt x="17374" y="2331"/>
                    <a:pt x="17433" y="2343"/>
                    <a:pt x="17493" y="2354"/>
                  </a:cubicBezTo>
                  <a:lnTo>
                    <a:pt x="17504" y="2295"/>
                  </a:lnTo>
                  <a:cubicBezTo>
                    <a:pt x="17445" y="2283"/>
                    <a:pt x="17383" y="2271"/>
                    <a:pt x="17324" y="2263"/>
                  </a:cubicBezTo>
                  <a:close/>
                  <a:moveTo>
                    <a:pt x="9573" y="2239"/>
                  </a:moveTo>
                  <a:cubicBezTo>
                    <a:pt x="9517" y="2260"/>
                    <a:pt x="9461" y="2283"/>
                    <a:pt x="9404" y="2307"/>
                  </a:cubicBezTo>
                  <a:lnTo>
                    <a:pt x="9428" y="2363"/>
                  </a:lnTo>
                  <a:cubicBezTo>
                    <a:pt x="9485" y="2340"/>
                    <a:pt x="9541" y="2319"/>
                    <a:pt x="9597" y="2295"/>
                  </a:cubicBezTo>
                  <a:lnTo>
                    <a:pt x="9573" y="2239"/>
                  </a:lnTo>
                  <a:close/>
                  <a:moveTo>
                    <a:pt x="17682" y="2334"/>
                  </a:moveTo>
                  <a:lnTo>
                    <a:pt x="17667" y="2393"/>
                  </a:lnTo>
                  <a:cubicBezTo>
                    <a:pt x="17730" y="2405"/>
                    <a:pt x="17786" y="2420"/>
                    <a:pt x="17845" y="2434"/>
                  </a:cubicBezTo>
                  <a:lnTo>
                    <a:pt x="17860" y="2375"/>
                  </a:lnTo>
                  <a:cubicBezTo>
                    <a:pt x="17801" y="2360"/>
                    <a:pt x="17742" y="2346"/>
                    <a:pt x="17682" y="2334"/>
                  </a:cubicBezTo>
                  <a:close/>
                  <a:moveTo>
                    <a:pt x="9238" y="2381"/>
                  </a:moveTo>
                  <a:cubicBezTo>
                    <a:pt x="9185" y="2408"/>
                    <a:pt x="9129" y="2434"/>
                    <a:pt x="9072" y="2461"/>
                  </a:cubicBezTo>
                  <a:lnTo>
                    <a:pt x="9099" y="2515"/>
                  </a:lnTo>
                  <a:lnTo>
                    <a:pt x="9099" y="2512"/>
                  </a:lnTo>
                  <a:cubicBezTo>
                    <a:pt x="9152" y="2488"/>
                    <a:pt x="9209" y="2461"/>
                    <a:pt x="9262" y="2437"/>
                  </a:cubicBezTo>
                  <a:lnTo>
                    <a:pt x="9238" y="2381"/>
                  </a:lnTo>
                  <a:close/>
                  <a:moveTo>
                    <a:pt x="18038" y="2420"/>
                  </a:moveTo>
                  <a:lnTo>
                    <a:pt x="18023" y="2479"/>
                  </a:lnTo>
                  <a:cubicBezTo>
                    <a:pt x="18080" y="2494"/>
                    <a:pt x="18139" y="2509"/>
                    <a:pt x="18198" y="2526"/>
                  </a:cubicBezTo>
                  <a:lnTo>
                    <a:pt x="18213" y="2470"/>
                  </a:lnTo>
                  <a:cubicBezTo>
                    <a:pt x="18157" y="2452"/>
                    <a:pt x="18097" y="2434"/>
                    <a:pt x="18038" y="2420"/>
                  </a:cubicBezTo>
                  <a:close/>
                  <a:moveTo>
                    <a:pt x="18388" y="2520"/>
                  </a:moveTo>
                  <a:lnTo>
                    <a:pt x="18370" y="2580"/>
                  </a:lnTo>
                  <a:cubicBezTo>
                    <a:pt x="18429" y="2601"/>
                    <a:pt x="18486" y="2618"/>
                    <a:pt x="18542" y="2636"/>
                  </a:cubicBezTo>
                  <a:lnTo>
                    <a:pt x="18563" y="2580"/>
                  </a:lnTo>
                  <a:cubicBezTo>
                    <a:pt x="18504" y="2559"/>
                    <a:pt x="18447" y="2541"/>
                    <a:pt x="18388" y="2520"/>
                  </a:cubicBezTo>
                  <a:close/>
                  <a:moveTo>
                    <a:pt x="14148" y="2464"/>
                  </a:moveTo>
                  <a:cubicBezTo>
                    <a:pt x="14122" y="2517"/>
                    <a:pt x="14098" y="2574"/>
                    <a:pt x="14071" y="2627"/>
                  </a:cubicBezTo>
                  <a:lnTo>
                    <a:pt x="14127" y="2654"/>
                  </a:lnTo>
                  <a:lnTo>
                    <a:pt x="14130" y="2654"/>
                  </a:lnTo>
                  <a:cubicBezTo>
                    <a:pt x="14154" y="2601"/>
                    <a:pt x="14181" y="2544"/>
                    <a:pt x="14202" y="2488"/>
                  </a:cubicBezTo>
                  <a:lnTo>
                    <a:pt x="14148" y="2464"/>
                  </a:lnTo>
                  <a:close/>
                  <a:moveTo>
                    <a:pt x="8909" y="2544"/>
                  </a:moveTo>
                  <a:cubicBezTo>
                    <a:pt x="8856" y="2571"/>
                    <a:pt x="8803" y="2601"/>
                    <a:pt x="8749" y="2633"/>
                  </a:cubicBezTo>
                  <a:lnTo>
                    <a:pt x="8779" y="2684"/>
                  </a:lnTo>
                  <a:cubicBezTo>
                    <a:pt x="8832" y="2654"/>
                    <a:pt x="8886" y="2624"/>
                    <a:pt x="8939" y="2598"/>
                  </a:cubicBezTo>
                  <a:lnTo>
                    <a:pt x="8909" y="2544"/>
                  </a:lnTo>
                  <a:close/>
                  <a:moveTo>
                    <a:pt x="18735" y="2639"/>
                  </a:moveTo>
                  <a:lnTo>
                    <a:pt x="18714" y="2698"/>
                  </a:lnTo>
                  <a:cubicBezTo>
                    <a:pt x="18770" y="2719"/>
                    <a:pt x="18827" y="2740"/>
                    <a:pt x="18883" y="2764"/>
                  </a:cubicBezTo>
                  <a:lnTo>
                    <a:pt x="18904" y="2707"/>
                  </a:lnTo>
                  <a:cubicBezTo>
                    <a:pt x="18847" y="2684"/>
                    <a:pt x="18791" y="2663"/>
                    <a:pt x="18735" y="2639"/>
                  </a:cubicBezTo>
                  <a:close/>
                  <a:moveTo>
                    <a:pt x="8592" y="2725"/>
                  </a:moveTo>
                  <a:cubicBezTo>
                    <a:pt x="8542" y="2758"/>
                    <a:pt x="8488" y="2790"/>
                    <a:pt x="8438" y="2823"/>
                  </a:cubicBezTo>
                  <a:lnTo>
                    <a:pt x="8471" y="2873"/>
                  </a:lnTo>
                  <a:cubicBezTo>
                    <a:pt x="8521" y="2838"/>
                    <a:pt x="8571" y="2805"/>
                    <a:pt x="8625" y="2775"/>
                  </a:cubicBezTo>
                  <a:lnTo>
                    <a:pt x="8592" y="2725"/>
                  </a:lnTo>
                  <a:close/>
                  <a:moveTo>
                    <a:pt x="21875" y="2731"/>
                  </a:moveTo>
                  <a:cubicBezTo>
                    <a:pt x="21830" y="2772"/>
                    <a:pt x="21786" y="2817"/>
                    <a:pt x="21747" y="2864"/>
                  </a:cubicBezTo>
                  <a:lnTo>
                    <a:pt x="21795" y="2903"/>
                  </a:lnTo>
                  <a:lnTo>
                    <a:pt x="21797" y="2900"/>
                  </a:lnTo>
                  <a:cubicBezTo>
                    <a:pt x="21833" y="2855"/>
                    <a:pt x="21875" y="2814"/>
                    <a:pt x="21916" y="2775"/>
                  </a:cubicBezTo>
                  <a:lnTo>
                    <a:pt x="21875" y="2731"/>
                  </a:lnTo>
                  <a:close/>
                  <a:moveTo>
                    <a:pt x="19073" y="2775"/>
                  </a:moveTo>
                  <a:lnTo>
                    <a:pt x="19049" y="2832"/>
                  </a:lnTo>
                  <a:cubicBezTo>
                    <a:pt x="19105" y="2855"/>
                    <a:pt x="19162" y="2879"/>
                    <a:pt x="19215" y="2906"/>
                  </a:cubicBezTo>
                  <a:lnTo>
                    <a:pt x="19242" y="2850"/>
                  </a:lnTo>
                  <a:cubicBezTo>
                    <a:pt x="19185" y="2823"/>
                    <a:pt x="19129" y="2799"/>
                    <a:pt x="19073" y="2775"/>
                  </a:cubicBezTo>
                  <a:close/>
                  <a:moveTo>
                    <a:pt x="13997" y="2796"/>
                  </a:moveTo>
                  <a:cubicBezTo>
                    <a:pt x="13973" y="2853"/>
                    <a:pt x="13950" y="2906"/>
                    <a:pt x="13926" y="2962"/>
                  </a:cubicBezTo>
                  <a:lnTo>
                    <a:pt x="13982" y="2986"/>
                  </a:lnTo>
                  <a:lnTo>
                    <a:pt x="13985" y="2986"/>
                  </a:lnTo>
                  <a:cubicBezTo>
                    <a:pt x="14009" y="2930"/>
                    <a:pt x="14030" y="2873"/>
                    <a:pt x="14053" y="2820"/>
                  </a:cubicBezTo>
                  <a:lnTo>
                    <a:pt x="13997" y="2796"/>
                  </a:lnTo>
                  <a:close/>
                  <a:moveTo>
                    <a:pt x="19408" y="2927"/>
                  </a:moveTo>
                  <a:lnTo>
                    <a:pt x="19381" y="2983"/>
                  </a:lnTo>
                  <a:cubicBezTo>
                    <a:pt x="19435" y="3010"/>
                    <a:pt x="19488" y="3036"/>
                    <a:pt x="19541" y="3063"/>
                  </a:cubicBezTo>
                  <a:lnTo>
                    <a:pt x="19571" y="3010"/>
                  </a:lnTo>
                  <a:cubicBezTo>
                    <a:pt x="19518" y="2983"/>
                    <a:pt x="19461" y="2956"/>
                    <a:pt x="19408" y="2927"/>
                  </a:cubicBezTo>
                  <a:close/>
                  <a:moveTo>
                    <a:pt x="8284" y="2927"/>
                  </a:moveTo>
                  <a:cubicBezTo>
                    <a:pt x="8233" y="2959"/>
                    <a:pt x="8186" y="2995"/>
                    <a:pt x="8136" y="3033"/>
                  </a:cubicBezTo>
                  <a:lnTo>
                    <a:pt x="8174" y="3081"/>
                  </a:lnTo>
                  <a:cubicBezTo>
                    <a:pt x="8222" y="3045"/>
                    <a:pt x="8272" y="3007"/>
                    <a:pt x="8319" y="2974"/>
                  </a:cubicBezTo>
                  <a:lnTo>
                    <a:pt x="8284" y="2927"/>
                  </a:lnTo>
                  <a:close/>
                  <a:moveTo>
                    <a:pt x="21640" y="3016"/>
                  </a:moveTo>
                  <a:cubicBezTo>
                    <a:pt x="21608" y="3069"/>
                    <a:pt x="21581" y="3125"/>
                    <a:pt x="21557" y="3185"/>
                  </a:cubicBezTo>
                  <a:lnTo>
                    <a:pt x="21614" y="3205"/>
                  </a:lnTo>
                  <a:lnTo>
                    <a:pt x="21617" y="3202"/>
                  </a:lnTo>
                  <a:cubicBezTo>
                    <a:pt x="21637" y="3149"/>
                    <a:pt x="21664" y="3096"/>
                    <a:pt x="21694" y="3048"/>
                  </a:cubicBezTo>
                  <a:lnTo>
                    <a:pt x="21640" y="3016"/>
                  </a:lnTo>
                  <a:close/>
                  <a:moveTo>
                    <a:pt x="19731" y="3096"/>
                  </a:moveTo>
                  <a:lnTo>
                    <a:pt x="19701" y="3149"/>
                  </a:lnTo>
                  <a:cubicBezTo>
                    <a:pt x="19755" y="3179"/>
                    <a:pt x="19805" y="3208"/>
                    <a:pt x="19858" y="3238"/>
                  </a:cubicBezTo>
                  <a:lnTo>
                    <a:pt x="19888" y="3188"/>
                  </a:lnTo>
                  <a:cubicBezTo>
                    <a:pt x="19838" y="3155"/>
                    <a:pt x="19784" y="3125"/>
                    <a:pt x="19731" y="3096"/>
                  </a:cubicBezTo>
                  <a:close/>
                  <a:moveTo>
                    <a:pt x="7993" y="3143"/>
                  </a:moveTo>
                  <a:cubicBezTo>
                    <a:pt x="7946" y="3179"/>
                    <a:pt x="7898" y="3217"/>
                    <a:pt x="7851" y="3256"/>
                  </a:cubicBezTo>
                  <a:lnTo>
                    <a:pt x="7887" y="3303"/>
                  </a:lnTo>
                  <a:cubicBezTo>
                    <a:pt x="7934" y="3268"/>
                    <a:pt x="7984" y="3226"/>
                    <a:pt x="8029" y="3191"/>
                  </a:cubicBezTo>
                  <a:lnTo>
                    <a:pt x="7993" y="3143"/>
                  </a:lnTo>
                  <a:close/>
                  <a:moveTo>
                    <a:pt x="13855" y="3128"/>
                  </a:moveTo>
                  <a:cubicBezTo>
                    <a:pt x="13831" y="3188"/>
                    <a:pt x="13807" y="3241"/>
                    <a:pt x="13787" y="3297"/>
                  </a:cubicBezTo>
                  <a:lnTo>
                    <a:pt x="13840" y="3321"/>
                  </a:lnTo>
                  <a:lnTo>
                    <a:pt x="13843" y="3321"/>
                  </a:lnTo>
                  <a:cubicBezTo>
                    <a:pt x="13867" y="3265"/>
                    <a:pt x="13890" y="3208"/>
                    <a:pt x="13911" y="3152"/>
                  </a:cubicBezTo>
                  <a:lnTo>
                    <a:pt x="13855" y="3128"/>
                  </a:lnTo>
                  <a:close/>
                  <a:moveTo>
                    <a:pt x="20048" y="3282"/>
                  </a:moveTo>
                  <a:lnTo>
                    <a:pt x="20016" y="3333"/>
                  </a:lnTo>
                  <a:cubicBezTo>
                    <a:pt x="20069" y="3365"/>
                    <a:pt x="20119" y="3398"/>
                    <a:pt x="20170" y="3431"/>
                  </a:cubicBezTo>
                  <a:lnTo>
                    <a:pt x="20202" y="3380"/>
                  </a:lnTo>
                  <a:cubicBezTo>
                    <a:pt x="20152" y="3348"/>
                    <a:pt x="20099" y="3315"/>
                    <a:pt x="20048" y="3282"/>
                  </a:cubicBezTo>
                  <a:close/>
                  <a:moveTo>
                    <a:pt x="7712" y="3374"/>
                  </a:moveTo>
                  <a:cubicBezTo>
                    <a:pt x="7664" y="3416"/>
                    <a:pt x="7620" y="3457"/>
                    <a:pt x="7575" y="3499"/>
                  </a:cubicBezTo>
                  <a:lnTo>
                    <a:pt x="7615" y="3542"/>
                  </a:lnTo>
                  <a:lnTo>
                    <a:pt x="7615" y="3542"/>
                  </a:lnTo>
                  <a:cubicBezTo>
                    <a:pt x="7659" y="3501"/>
                    <a:pt x="7706" y="3460"/>
                    <a:pt x="7750" y="3422"/>
                  </a:cubicBezTo>
                  <a:lnTo>
                    <a:pt x="7712" y="3374"/>
                  </a:lnTo>
                  <a:close/>
                  <a:moveTo>
                    <a:pt x="7615" y="3542"/>
                  </a:moveTo>
                  <a:lnTo>
                    <a:pt x="7615" y="3542"/>
                  </a:lnTo>
                  <a:cubicBezTo>
                    <a:pt x="7615" y="3542"/>
                    <a:pt x="7614" y="3543"/>
                    <a:pt x="7614" y="3543"/>
                  </a:cubicBezTo>
                  <a:lnTo>
                    <a:pt x="7617" y="3543"/>
                  </a:lnTo>
                  <a:lnTo>
                    <a:pt x="7615" y="3542"/>
                  </a:lnTo>
                  <a:close/>
                  <a:moveTo>
                    <a:pt x="21501" y="3360"/>
                  </a:moveTo>
                  <a:cubicBezTo>
                    <a:pt x="21486" y="3422"/>
                    <a:pt x="21474" y="3481"/>
                    <a:pt x="21468" y="3543"/>
                  </a:cubicBezTo>
                  <a:lnTo>
                    <a:pt x="21528" y="3549"/>
                  </a:lnTo>
                  <a:lnTo>
                    <a:pt x="21531" y="3546"/>
                  </a:lnTo>
                  <a:cubicBezTo>
                    <a:pt x="21537" y="3490"/>
                    <a:pt x="21545" y="3431"/>
                    <a:pt x="21560" y="3374"/>
                  </a:cubicBezTo>
                  <a:lnTo>
                    <a:pt x="21501" y="3360"/>
                  </a:lnTo>
                  <a:close/>
                  <a:moveTo>
                    <a:pt x="20354" y="3481"/>
                  </a:moveTo>
                  <a:lnTo>
                    <a:pt x="20318" y="3531"/>
                  </a:lnTo>
                  <a:cubicBezTo>
                    <a:pt x="20368" y="3567"/>
                    <a:pt x="20416" y="3600"/>
                    <a:pt x="20466" y="3635"/>
                  </a:cubicBezTo>
                  <a:lnTo>
                    <a:pt x="20502" y="3588"/>
                  </a:lnTo>
                  <a:cubicBezTo>
                    <a:pt x="20451" y="3552"/>
                    <a:pt x="20404" y="3517"/>
                    <a:pt x="20354" y="3481"/>
                  </a:cubicBezTo>
                  <a:close/>
                  <a:moveTo>
                    <a:pt x="13718" y="3466"/>
                  </a:moveTo>
                  <a:cubicBezTo>
                    <a:pt x="13698" y="3523"/>
                    <a:pt x="13674" y="3579"/>
                    <a:pt x="13653" y="3638"/>
                  </a:cubicBezTo>
                  <a:lnTo>
                    <a:pt x="13709" y="3659"/>
                  </a:lnTo>
                  <a:lnTo>
                    <a:pt x="13712" y="3659"/>
                  </a:lnTo>
                  <a:cubicBezTo>
                    <a:pt x="13733" y="3603"/>
                    <a:pt x="13754" y="3546"/>
                    <a:pt x="13775" y="3490"/>
                  </a:cubicBezTo>
                  <a:lnTo>
                    <a:pt x="13718" y="3466"/>
                  </a:lnTo>
                  <a:close/>
                  <a:moveTo>
                    <a:pt x="7442" y="3623"/>
                  </a:moveTo>
                  <a:cubicBezTo>
                    <a:pt x="7397" y="3665"/>
                    <a:pt x="7356" y="3709"/>
                    <a:pt x="7311" y="3751"/>
                  </a:cubicBezTo>
                  <a:lnTo>
                    <a:pt x="7356" y="3795"/>
                  </a:lnTo>
                  <a:cubicBezTo>
                    <a:pt x="7397" y="3751"/>
                    <a:pt x="7442" y="3709"/>
                    <a:pt x="7483" y="3668"/>
                  </a:cubicBezTo>
                  <a:lnTo>
                    <a:pt x="7442" y="3623"/>
                  </a:lnTo>
                  <a:close/>
                  <a:moveTo>
                    <a:pt x="5272" y="3724"/>
                  </a:moveTo>
                  <a:cubicBezTo>
                    <a:pt x="5212" y="3727"/>
                    <a:pt x="5150" y="3733"/>
                    <a:pt x="5088" y="3739"/>
                  </a:cubicBezTo>
                  <a:lnTo>
                    <a:pt x="5094" y="3798"/>
                  </a:lnTo>
                  <a:lnTo>
                    <a:pt x="5097" y="3798"/>
                  </a:lnTo>
                  <a:cubicBezTo>
                    <a:pt x="5156" y="3792"/>
                    <a:pt x="5215" y="3789"/>
                    <a:pt x="5274" y="3786"/>
                  </a:cubicBezTo>
                  <a:lnTo>
                    <a:pt x="5272" y="3724"/>
                  </a:lnTo>
                  <a:close/>
                  <a:moveTo>
                    <a:pt x="5455" y="3727"/>
                  </a:moveTo>
                  <a:lnTo>
                    <a:pt x="5455" y="3786"/>
                  </a:lnTo>
                  <a:cubicBezTo>
                    <a:pt x="5515" y="3789"/>
                    <a:pt x="5574" y="3792"/>
                    <a:pt x="5633" y="3798"/>
                  </a:cubicBezTo>
                  <a:lnTo>
                    <a:pt x="5642" y="3739"/>
                  </a:lnTo>
                  <a:cubicBezTo>
                    <a:pt x="5580" y="3733"/>
                    <a:pt x="5518" y="3727"/>
                    <a:pt x="5455" y="3727"/>
                  </a:cubicBezTo>
                  <a:close/>
                  <a:moveTo>
                    <a:pt x="20647" y="3697"/>
                  </a:moveTo>
                  <a:lnTo>
                    <a:pt x="20612" y="3745"/>
                  </a:lnTo>
                  <a:cubicBezTo>
                    <a:pt x="20659" y="3783"/>
                    <a:pt x="20706" y="3819"/>
                    <a:pt x="20754" y="3858"/>
                  </a:cubicBezTo>
                  <a:lnTo>
                    <a:pt x="20792" y="3810"/>
                  </a:lnTo>
                  <a:cubicBezTo>
                    <a:pt x="20745" y="3772"/>
                    <a:pt x="20698" y="3736"/>
                    <a:pt x="20647" y="3697"/>
                  </a:cubicBezTo>
                  <a:close/>
                  <a:moveTo>
                    <a:pt x="4907" y="3763"/>
                  </a:moveTo>
                  <a:cubicBezTo>
                    <a:pt x="4848" y="3775"/>
                    <a:pt x="4785" y="3786"/>
                    <a:pt x="4726" y="3798"/>
                  </a:cubicBezTo>
                  <a:lnTo>
                    <a:pt x="4741" y="3858"/>
                  </a:lnTo>
                  <a:lnTo>
                    <a:pt x="4741" y="3861"/>
                  </a:lnTo>
                  <a:cubicBezTo>
                    <a:pt x="4800" y="3846"/>
                    <a:pt x="4859" y="3834"/>
                    <a:pt x="4916" y="3822"/>
                  </a:cubicBezTo>
                  <a:lnTo>
                    <a:pt x="4907" y="3763"/>
                  </a:lnTo>
                  <a:close/>
                  <a:moveTo>
                    <a:pt x="5823" y="3763"/>
                  </a:moveTo>
                  <a:lnTo>
                    <a:pt x="5811" y="3822"/>
                  </a:lnTo>
                  <a:cubicBezTo>
                    <a:pt x="5870" y="3834"/>
                    <a:pt x="5930" y="3846"/>
                    <a:pt x="5986" y="3864"/>
                  </a:cubicBezTo>
                  <a:lnTo>
                    <a:pt x="6001" y="3804"/>
                  </a:lnTo>
                  <a:cubicBezTo>
                    <a:pt x="5945" y="3789"/>
                    <a:pt x="5882" y="3775"/>
                    <a:pt x="5823" y="3763"/>
                  </a:cubicBezTo>
                  <a:close/>
                  <a:moveTo>
                    <a:pt x="21454" y="3727"/>
                  </a:moveTo>
                  <a:lnTo>
                    <a:pt x="21454" y="3766"/>
                  </a:lnTo>
                  <a:cubicBezTo>
                    <a:pt x="21454" y="3813"/>
                    <a:pt x="21457" y="3864"/>
                    <a:pt x="21459" y="3911"/>
                  </a:cubicBezTo>
                  <a:lnTo>
                    <a:pt x="21522" y="3905"/>
                  </a:lnTo>
                  <a:cubicBezTo>
                    <a:pt x="21516" y="3858"/>
                    <a:pt x="21516" y="3810"/>
                    <a:pt x="21516" y="3766"/>
                  </a:cubicBezTo>
                  <a:lnTo>
                    <a:pt x="21516" y="3727"/>
                  </a:lnTo>
                  <a:close/>
                  <a:moveTo>
                    <a:pt x="4548" y="3843"/>
                  </a:moveTo>
                  <a:cubicBezTo>
                    <a:pt x="4492" y="3861"/>
                    <a:pt x="4432" y="3878"/>
                    <a:pt x="4373" y="3896"/>
                  </a:cubicBezTo>
                  <a:lnTo>
                    <a:pt x="4394" y="3955"/>
                  </a:lnTo>
                  <a:cubicBezTo>
                    <a:pt x="4450" y="3935"/>
                    <a:pt x="4510" y="3917"/>
                    <a:pt x="4566" y="3902"/>
                  </a:cubicBezTo>
                  <a:lnTo>
                    <a:pt x="4548" y="3843"/>
                  </a:lnTo>
                  <a:close/>
                  <a:moveTo>
                    <a:pt x="6179" y="3858"/>
                  </a:moveTo>
                  <a:lnTo>
                    <a:pt x="6158" y="3917"/>
                  </a:lnTo>
                  <a:cubicBezTo>
                    <a:pt x="6214" y="3935"/>
                    <a:pt x="6271" y="3958"/>
                    <a:pt x="6327" y="3982"/>
                  </a:cubicBezTo>
                  <a:lnTo>
                    <a:pt x="6351" y="3926"/>
                  </a:lnTo>
                  <a:cubicBezTo>
                    <a:pt x="6294" y="3902"/>
                    <a:pt x="6238" y="3878"/>
                    <a:pt x="6179" y="3858"/>
                  </a:cubicBezTo>
                  <a:close/>
                  <a:moveTo>
                    <a:pt x="13588" y="3807"/>
                  </a:moveTo>
                  <a:cubicBezTo>
                    <a:pt x="13567" y="3864"/>
                    <a:pt x="13546" y="3920"/>
                    <a:pt x="13526" y="3976"/>
                  </a:cubicBezTo>
                  <a:lnTo>
                    <a:pt x="13582" y="3997"/>
                  </a:lnTo>
                  <a:lnTo>
                    <a:pt x="13585" y="3997"/>
                  </a:lnTo>
                  <a:cubicBezTo>
                    <a:pt x="13606" y="3941"/>
                    <a:pt x="13626" y="3884"/>
                    <a:pt x="13644" y="3828"/>
                  </a:cubicBezTo>
                  <a:lnTo>
                    <a:pt x="13588" y="3807"/>
                  </a:lnTo>
                  <a:close/>
                  <a:moveTo>
                    <a:pt x="7187" y="3884"/>
                  </a:moveTo>
                  <a:cubicBezTo>
                    <a:pt x="7145" y="3929"/>
                    <a:pt x="7104" y="3973"/>
                    <a:pt x="7062" y="4018"/>
                  </a:cubicBezTo>
                  <a:lnTo>
                    <a:pt x="7107" y="4059"/>
                  </a:lnTo>
                  <a:cubicBezTo>
                    <a:pt x="7148" y="4015"/>
                    <a:pt x="7187" y="3970"/>
                    <a:pt x="7228" y="3926"/>
                  </a:cubicBezTo>
                  <a:lnTo>
                    <a:pt x="7187" y="3884"/>
                  </a:lnTo>
                  <a:close/>
                  <a:moveTo>
                    <a:pt x="4201" y="3958"/>
                  </a:moveTo>
                  <a:cubicBezTo>
                    <a:pt x="4145" y="3979"/>
                    <a:pt x="4089" y="4003"/>
                    <a:pt x="4029" y="4027"/>
                  </a:cubicBezTo>
                  <a:lnTo>
                    <a:pt x="4056" y="4083"/>
                  </a:lnTo>
                  <a:cubicBezTo>
                    <a:pt x="4109" y="4056"/>
                    <a:pt x="4166" y="4035"/>
                    <a:pt x="4222" y="4015"/>
                  </a:cubicBezTo>
                  <a:lnTo>
                    <a:pt x="4201" y="3958"/>
                  </a:lnTo>
                  <a:close/>
                  <a:moveTo>
                    <a:pt x="20932" y="3926"/>
                  </a:moveTo>
                  <a:lnTo>
                    <a:pt x="20893" y="3973"/>
                  </a:lnTo>
                  <a:cubicBezTo>
                    <a:pt x="20938" y="4012"/>
                    <a:pt x="20985" y="4050"/>
                    <a:pt x="21030" y="4092"/>
                  </a:cubicBezTo>
                  <a:lnTo>
                    <a:pt x="21068" y="4047"/>
                  </a:lnTo>
                  <a:cubicBezTo>
                    <a:pt x="21024" y="4006"/>
                    <a:pt x="20979" y="3967"/>
                    <a:pt x="20932" y="3926"/>
                  </a:cubicBezTo>
                  <a:close/>
                  <a:moveTo>
                    <a:pt x="6514" y="4015"/>
                  </a:moveTo>
                  <a:lnTo>
                    <a:pt x="6487" y="4068"/>
                  </a:lnTo>
                  <a:cubicBezTo>
                    <a:pt x="6538" y="4095"/>
                    <a:pt x="6591" y="4127"/>
                    <a:pt x="6641" y="4160"/>
                  </a:cubicBezTo>
                  <a:lnTo>
                    <a:pt x="6674" y="4107"/>
                  </a:lnTo>
                  <a:cubicBezTo>
                    <a:pt x="6623" y="4074"/>
                    <a:pt x="6570" y="4044"/>
                    <a:pt x="6514" y="4015"/>
                  </a:cubicBezTo>
                  <a:close/>
                  <a:moveTo>
                    <a:pt x="3863" y="4107"/>
                  </a:moveTo>
                  <a:lnTo>
                    <a:pt x="3813" y="4130"/>
                  </a:lnTo>
                  <a:lnTo>
                    <a:pt x="3840" y="4184"/>
                  </a:lnTo>
                  <a:lnTo>
                    <a:pt x="3887" y="4160"/>
                  </a:lnTo>
                  <a:lnTo>
                    <a:pt x="3863" y="4107"/>
                  </a:lnTo>
                  <a:close/>
                  <a:moveTo>
                    <a:pt x="21540" y="4086"/>
                  </a:moveTo>
                  <a:lnTo>
                    <a:pt x="21477" y="4095"/>
                  </a:lnTo>
                  <a:cubicBezTo>
                    <a:pt x="21486" y="4154"/>
                    <a:pt x="21495" y="4213"/>
                    <a:pt x="21507" y="4276"/>
                  </a:cubicBezTo>
                  <a:lnTo>
                    <a:pt x="21566" y="4264"/>
                  </a:lnTo>
                  <a:cubicBezTo>
                    <a:pt x="21557" y="4204"/>
                    <a:pt x="21545" y="4145"/>
                    <a:pt x="21540" y="4086"/>
                  </a:cubicBezTo>
                  <a:close/>
                  <a:moveTo>
                    <a:pt x="6941" y="4157"/>
                  </a:moveTo>
                  <a:cubicBezTo>
                    <a:pt x="6917" y="4186"/>
                    <a:pt x="6891" y="4215"/>
                    <a:pt x="6867" y="4243"/>
                  </a:cubicBezTo>
                  <a:lnTo>
                    <a:pt x="6867" y="4243"/>
                  </a:lnTo>
                  <a:cubicBezTo>
                    <a:pt x="6853" y="4233"/>
                    <a:pt x="6839" y="4223"/>
                    <a:pt x="6825" y="4213"/>
                  </a:cubicBezTo>
                  <a:lnTo>
                    <a:pt x="6790" y="4261"/>
                  </a:lnTo>
                  <a:cubicBezTo>
                    <a:pt x="6804" y="4273"/>
                    <a:pt x="6819" y="4284"/>
                    <a:pt x="6834" y="4295"/>
                  </a:cubicBezTo>
                  <a:lnTo>
                    <a:pt x="6834" y="4295"/>
                  </a:lnTo>
                  <a:lnTo>
                    <a:pt x="6843" y="4323"/>
                  </a:lnTo>
                  <a:lnTo>
                    <a:pt x="6863" y="4317"/>
                  </a:lnTo>
                  <a:lnTo>
                    <a:pt x="6863" y="4317"/>
                  </a:lnTo>
                  <a:lnTo>
                    <a:pt x="6864" y="4317"/>
                  </a:lnTo>
                  <a:lnTo>
                    <a:pt x="6970" y="4326"/>
                  </a:lnTo>
                  <a:lnTo>
                    <a:pt x="6976" y="4264"/>
                  </a:lnTo>
                  <a:lnTo>
                    <a:pt x="6934" y="4261"/>
                  </a:lnTo>
                  <a:lnTo>
                    <a:pt x="6934" y="4261"/>
                  </a:lnTo>
                  <a:cubicBezTo>
                    <a:pt x="6952" y="4239"/>
                    <a:pt x="6970" y="4217"/>
                    <a:pt x="6988" y="4196"/>
                  </a:cubicBezTo>
                  <a:lnTo>
                    <a:pt x="6941" y="4157"/>
                  </a:lnTo>
                  <a:close/>
                  <a:moveTo>
                    <a:pt x="21205" y="4169"/>
                  </a:moveTo>
                  <a:lnTo>
                    <a:pt x="21163" y="4213"/>
                  </a:lnTo>
                  <a:cubicBezTo>
                    <a:pt x="21207" y="4255"/>
                    <a:pt x="21249" y="4296"/>
                    <a:pt x="21293" y="4338"/>
                  </a:cubicBezTo>
                  <a:lnTo>
                    <a:pt x="21335" y="4296"/>
                  </a:lnTo>
                  <a:cubicBezTo>
                    <a:pt x="21293" y="4252"/>
                    <a:pt x="21249" y="4210"/>
                    <a:pt x="21205" y="4169"/>
                  </a:cubicBezTo>
                  <a:close/>
                  <a:moveTo>
                    <a:pt x="13463" y="4148"/>
                  </a:moveTo>
                  <a:cubicBezTo>
                    <a:pt x="13446" y="4207"/>
                    <a:pt x="13425" y="4264"/>
                    <a:pt x="13404" y="4320"/>
                  </a:cubicBezTo>
                  <a:lnTo>
                    <a:pt x="13463" y="4341"/>
                  </a:lnTo>
                  <a:lnTo>
                    <a:pt x="13523" y="4169"/>
                  </a:lnTo>
                  <a:lnTo>
                    <a:pt x="13463" y="4148"/>
                  </a:lnTo>
                  <a:close/>
                  <a:moveTo>
                    <a:pt x="7157" y="4279"/>
                  </a:moveTo>
                  <a:lnTo>
                    <a:pt x="7151" y="4338"/>
                  </a:lnTo>
                  <a:lnTo>
                    <a:pt x="7332" y="4353"/>
                  </a:lnTo>
                  <a:lnTo>
                    <a:pt x="7338" y="4293"/>
                  </a:lnTo>
                  <a:lnTo>
                    <a:pt x="7157" y="4279"/>
                  </a:lnTo>
                  <a:close/>
                  <a:moveTo>
                    <a:pt x="7519" y="4308"/>
                  </a:moveTo>
                  <a:lnTo>
                    <a:pt x="7513" y="4371"/>
                  </a:lnTo>
                  <a:lnTo>
                    <a:pt x="7694" y="4388"/>
                  </a:lnTo>
                  <a:lnTo>
                    <a:pt x="7700" y="4326"/>
                  </a:lnTo>
                  <a:lnTo>
                    <a:pt x="7519" y="4308"/>
                  </a:lnTo>
                  <a:close/>
                  <a:moveTo>
                    <a:pt x="7881" y="4344"/>
                  </a:moveTo>
                  <a:lnTo>
                    <a:pt x="7875" y="4403"/>
                  </a:lnTo>
                  <a:lnTo>
                    <a:pt x="8056" y="4424"/>
                  </a:lnTo>
                  <a:lnTo>
                    <a:pt x="8061" y="4365"/>
                  </a:lnTo>
                  <a:cubicBezTo>
                    <a:pt x="8002" y="4359"/>
                    <a:pt x="7940" y="4350"/>
                    <a:pt x="7881" y="4344"/>
                  </a:cubicBezTo>
                  <a:close/>
                  <a:moveTo>
                    <a:pt x="6653" y="4323"/>
                  </a:moveTo>
                  <a:cubicBezTo>
                    <a:pt x="6594" y="4344"/>
                    <a:pt x="6538" y="4368"/>
                    <a:pt x="6481" y="4391"/>
                  </a:cubicBezTo>
                  <a:lnTo>
                    <a:pt x="6504" y="4447"/>
                  </a:lnTo>
                  <a:lnTo>
                    <a:pt x="6504" y="4447"/>
                  </a:lnTo>
                  <a:cubicBezTo>
                    <a:pt x="6560" y="4423"/>
                    <a:pt x="6615" y="4403"/>
                    <a:pt x="6671" y="4382"/>
                  </a:cubicBezTo>
                  <a:lnTo>
                    <a:pt x="6653" y="4323"/>
                  </a:lnTo>
                  <a:close/>
                  <a:moveTo>
                    <a:pt x="6504" y="4447"/>
                  </a:moveTo>
                  <a:lnTo>
                    <a:pt x="6504" y="4447"/>
                  </a:lnTo>
                  <a:cubicBezTo>
                    <a:pt x="6504" y="4447"/>
                    <a:pt x="6503" y="4447"/>
                    <a:pt x="6502" y="4448"/>
                  </a:cubicBezTo>
                  <a:lnTo>
                    <a:pt x="6505" y="4448"/>
                  </a:lnTo>
                  <a:lnTo>
                    <a:pt x="6504" y="4447"/>
                  </a:lnTo>
                  <a:close/>
                  <a:moveTo>
                    <a:pt x="8242" y="4385"/>
                  </a:moveTo>
                  <a:lnTo>
                    <a:pt x="8236" y="4445"/>
                  </a:lnTo>
                  <a:lnTo>
                    <a:pt x="8417" y="4468"/>
                  </a:lnTo>
                  <a:lnTo>
                    <a:pt x="8423" y="4409"/>
                  </a:lnTo>
                  <a:lnTo>
                    <a:pt x="8242" y="4385"/>
                  </a:lnTo>
                  <a:close/>
                  <a:moveTo>
                    <a:pt x="8604" y="4433"/>
                  </a:moveTo>
                  <a:lnTo>
                    <a:pt x="8595" y="4492"/>
                  </a:lnTo>
                  <a:lnTo>
                    <a:pt x="8776" y="4516"/>
                  </a:lnTo>
                  <a:lnTo>
                    <a:pt x="8785" y="4456"/>
                  </a:lnTo>
                  <a:lnTo>
                    <a:pt x="8604" y="4433"/>
                  </a:lnTo>
                  <a:close/>
                  <a:moveTo>
                    <a:pt x="8966" y="4483"/>
                  </a:moveTo>
                  <a:lnTo>
                    <a:pt x="8957" y="4542"/>
                  </a:lnTo>
                  <a:cubicBezTo>
                    <a:pt x="9016" y="4551"/>
                    <a:pt x="9075" y="4560"/>
                    <a:pt x="9138" y="4572"/>
                  </a:cubicBezTo>
                  <a:lnTo>
                    <a:pt x="9147" y="4513"/>
                  </a:lnTo>
                  <a:cubicBezTo>
                    <a:pt x="9084" y="4501"/>
                    <a:pt x="9025" y="4492"/>
                    <a:pt x="8966" y="4483"/>
                  </a:cubicBezTo>
                  <a:close/>
                  <a:moveTo>
                    <a:pt x="6312" y="4462"/>
                  </a:moveTo>
                  <a:cubicBezTo>
                    <a:pt x="6256" y="4489"/>
                    <a:pt x="6202" y="4516"/>
                    <a:pt x="6149" y="4545"/>
                  </a:cubicBezTo>
                  <a:lnTo>
                    <a:pt x="6176" y="4599"/>
                  </a:lnTo>
                  <a:cubicBezTo>
                    <a:pt x="6229" y="4569"/>
                    <a:pt x="6283" y="4542"/>
                    <a:pt x="6339" y="4519"/>
                  </a:cubicBezTo>
                  <a:lnTo>
                    <a:pt x="6312" y="4462"/>
                  </a:lnTo>
                  <a:close/>
                  <a:moveTo>
                    <a:pt x="9324" y="4539"/>
                  </a:moveTo>
                  <a:lnTo>
                    <a:pt x="9316" y="4602"/>
                  </a:lnTo>
                  <a:lnTo>
                    <a:pt x="9493" y="4631"/>
                  </a:lnTo>
                  <a:lnTo>
                    <a:pt x="9505" y="4572"/>
                  </a:lnTo>
                  <a:lnTo>
                    <a:pt x="9324" y="4539"/>
                  </a:lnTo>
                  <a:close/>
                  <a:moveTo>
                    <a:pt x="21465" y="4424"/>
                  </a:moveTo>
                  <a:lnTo>
                    <a:pt x="21421" y="4465"/>
                  </a:lnTo>
                  <a:cubicBezTo>
                    <a:pt x="21462" y="4510"/>
                    <a:pt x="21504" y="4554"/>
                    <a:pt x="21545" y="4599"/>
                  </a:cubicBezTo>
                  <a:lnTo>
                    <a:pt x="21577" y="4570"/>
                  </a:lnTo>
                  <a:lnTo>
                    <a:pt x="21577" y="4570"/>
                  </a:lnTo>
                  <a:cubicBezTo>
                    <a:pt x="21582" y="4591"/>
                    <a:pt x="21588" y="4612"/>
                    <a:pt x="21593" y="4634"/>
                  </a:cubicBezTo>
                  <a:lnTo>
                    <a:pt x="21652" y="4617"/>
                  </a:lnTo>
                  <a:cubicBezTo>
                    <a:pt x="21634" y="4557"/>
                    <a:pt x="21620" y="4498"/>
                    <a:pt x="21605" y="4442"/>
                  </a:cubicBezTo>
                  <a:lnTo>
                    <a:pt x="21548" y="4456"/>
                  </a:lnTo>
                  <a:cubicBezTo>
                    <a:pt x="21554" y="4481"/>
                    <a:pt x="21560" y="4507"/>
                    <a:pt x="21567" y="4532"/>
                  </a:cubicBezTo>
                  <a:lnTo>
                    <a:pt x="21567" y="4532"/>
                  </a:lnTo>
                  <a:cubicBezTo>
                    <a:pt x="21533" y="4496"/>
                    <a:pt x="21499" y="4460"/>
                    <a:pt x="21465" y="4424"/>
                  </a:cubicBezTo>
                  <a:close/>
                  <a:moveTo>
                    <a:pt x="13348" y="4495"/>
                  </a:moveTo>
                  <a:cubicBezTo>
                    <a:pt x="13330" y="4551"/>
                    <a:pt x="13312" y="4611"/>
                    <a:pt x="13294" y="4667"/>
                  </a:cubicBezTo>
                  <a:lnTo>
                    <a:pt x="13351" y="4685"/>
                  </a:lnTo>
                  <a:lnTo>
                    <a:pt x="13354" y="4685"/>
                  </a:lnTo>
                  <a:cubicBezTo>
                    <a:pt x="13371" y="4628"/>
                    <a:pt x="13389" y="4572"/>
                    <a:pt x="13407" y="4513"/>
                  </a:cubicBezTo>
                  <a:lnTo>
                    <a:pt x="13348" y="4495"/>
                  </a:lnTo>
                  <a:close/>
                  <a:moveTo>
                    <a:pt x="9686" y="4605"/>
                  </a:moveTo>
                  <a:lnTo>
                    <a:pt x="9674" y="4664"/>
                  </a:lnTo>
                  <a:lnTo>
                    <a:pt x="9852" y="4697"/>
                  </a:lnTo>
                  <a:lnTo>
                    <a:pt x="9864" y="4637"/>
                  </a:lnTo>
                  <a:lnTo>
                    <a:pt x="9686" y="4605"/>
                  </a:lnTo>
                  <a:close/>
                  <a:moveTo>
                    <a:pt x="21471" y="4658"/>
                  </a:moveTo>
                  <a:lnTo>
                    <a:pt x="21296" y="4706"/>
                  </a:lnTo>
                  <a:lnTo>
                    <a:pt x="21311" y="4765"/>
                  </a:lnTo>
                  <a:lnTo>
                    <a:pt x="21314" y="4762"/>
                  </a:lnTo>
                  <a:cubicBezTo>
                    <a:pt x="21371" y="4747"/>
                    <a:pt x="21430" y="4732"/>
                    <a:pt x="21486" y="4717"/>
                  </a:cubicBezTo>
                  <a:lnTo>
                    <a:pt x="21471" y="4658"/>
                  </a:lnTo>
                  <a:close/>
                  <a:moveTo>
                    <a:pt x="10042" y="4670"/>
                  </a:moveTo>
                  <a:lnTo>
                    <a:pt x="10030" y="4729"/>
                  </a:lnTo>
                  <a:lnTo>
                    <a:pt x="10208" y="4768"/>
                  </a:lnTo>
                  <a:lnTo>
                    <a:pt x="10220" y="4708"/>
                  </a:lnTo>
                  <a:lnTo>
                    <a:pt x="10042" y="4670"/>
                  </a:lnTo>
                  <a:close/>
                  <a:moveTo>
                    <a:pt x="5989" y="4634"/>
                  </a:moveTo>
                  <a:cubicBezTo>
                    <a:pt x="5936" y="4664"/>
                    <a:pt x="5882" y="4697"/>
                    <a:pt x="5832" y="4729"/>
                  </a:cubicBezTo>
                  <a:lnTo>
                    <a:pt x="5864" y="4780"/>
                  </a:lnTo>
                  <a:lnTo>
                    <a:pt x="5864" y="4783"/>
                  </a:lnTo>
                  <a:cubicBezTo>
                    <a:pt x="5915" y="4750"/>
                    <a:pt x="5965" y="4717"/>
                    <a:pt x="6019" y="4685"/>
                  </a:cubicBezTo>
                  <a:lnTo>
                    <a:pt x="5989" y="4634"/>
                  </a:lnTo>
                  <a:close/>
                  <a:moveTo>
                    <a:pt x="10398" y="4744"/>
                  </a:moveTo>
                  <a:lnTo>
                    <a:pt x="10386" y="4803"/>
                  </a:lnTo>
                  <a:lnTo>
                    <a:pt x="10561" y="4845"/>
                  </a:lnTo>
                  <a:lnTo>
                    <a:pt x="10576" y="4786"/>
                  </a:lnTo>
                  <a:lnTo>
                    <a:pt x="10398" y="4744"/>
                  </a:lnTo>
                  <a:close/>
                  <a:moveTo>
                    <a:pt x="21720" y="4679"/>
                  </a:moveTo>
                  <a:lnTo>
                    <a:pt x="21679" y="4726"/>
                  </a:lnTo>
                  <a:cubicBezTo>
                    <a:pt x="21726" y="4765"/>
                    <a:pt x="21774" y="4803"/>
                    <a:pt x="21815" y="4845"/>
                  </a:cubicBezTo>
                  <a:lnTo>
                    <a:pt x="21857" y="4800"/>
                  </a:lnTo>
                  <a:cubicBezTo>
                    <a:pt x="21812" y="4759"/>
                    <a:pt x="21768" y="4717"/>
                    <a:pt x="21720" y="4679"/>
                  </a:cubicBezTo>
                  <a:close/>
                  <a:moveTo>
                    <a:pt x="21119" y="4756"/>
                  </a:moveTo>
                  <a:lnTo>
                    <a:pt x="20944" y="4803"/>
                  </a:lnTo>
                  <a:lnTo>
                    <a:pt x="20961" y="4863"/>
                  </a:lnTo>
                  <a:lnTo>
                    <a:pt x="21136" y="4812"/>
                  </a:lnTo>
                  <a:lnTo>
                    <a:pt x="21119" y="4756"/>
                  </a:lnTo>
                  <a:close/>
                  <a:moveTo>
                    <a:pt x="10753" y="4824"/>
                  </a:moveTo>
                  <a:lnTo>
                    <a:pt x="10739" y="4883"/>
                  </a:lnTo>
                  <a:cubicBezTo>
                    <a:pt x="10798" y="4898"/>
                    <a:pt x="10857" y="4913"/>
                    <a:pt x="10917" y="4925"/>
                  </a:cubicBezTo>
                  <a:lnTo>
                    <a:pt x="10928" y="4866"/>
                  </a:lnTo>
                  <a:lnTo>
                    <a:pt x="10753" y="4824"/>
                  </a:lnTo>
                  <a:close/>
                  <a:moveTo>
                    <a:pt x="20769" y="4857"/>
                  </a:moveTo>
                  <a:lnTo>
                    <a:pt x="20594" y="4907"/>
                  </a:lnTo>
                  <a:lnTo>
                    <a:pt x="20612" y="4966"/>
                  </a:lnTo>
                  <a:lnTo>
                    <a:pt x="20786" y="4913"/>
                  </a:lnTo>
                  <a:lnTo>
                    <a:pt x="20769" y="4857"/>
                  </a:lnTo>
                  <a:close/>
                  <a:moveTo>
                    <a:pt x="5681" y="4836"/>
                  </a:moveTo>
                  <a:cubicBezTo>
                    <a:pt x="5633" y="4872"/>
                    <a:pt x="5583" y="4910"/>
                    <a:pt x="5538" y="4949"/>
                  </a:cubicBezTo>
                  <a:lnTo>
                    <a:pt x="5577" y="4996"/>
                  </a:lnTo>
                  <a:cubicBezTo>
                    <a:pt x="5621" y="4958"/>
                    <a:pt x="5669" y="4922"/>
                    <a:pt x="5719" y="4883"/>
                  </a:cubicBezTo>
                  <a:lnTo>
                    <a:pt x="5681" y="4836"/>
                  </a:lnTo>
                  <a:close/>
                  <a:moveTo>
                    <a:pt x="11106" y="4910"/>
                  </a:moveTo>
                  <a:lnTo>
                    <a:pt x="11091" y="4969"/>
                  </a:lnTo>
                  <a:lnTo>
                    <a:pt x="11266" y="5014"/>
                  </a:lnTo>
                  <a:lnTo>
                    <a:pt x="11281" y="4955"/>
                  </a:lnTo>
                  <a:lnTo>
                    <a:pt x="11106" y="4910"/>
                  </a:lnTo>
                  <a:close/>
                  <a:moveTo>
                    <a:pt x="13238" y="4842"/>
                  </a:moveTo>
                  <a:cubicBezTo>
                    <a:pt x="13220" y="4901"/>
                    <a:pt x="13205" y="4958"/>
                    <a:pt x="13188" y="5017"/>
                  </a:cubicBezTo>
                  <a:lnTo>
                    <a:pt x="13247" y="5035"/>
                  </a:lnTo>
                  <a:cubicBezTo>
                    <a:pt x="13265" y="4975"/>
                    <a:pt x="13282" y="4916"/>
                    <a:pt x="13297" y="4860"/>
                  </a:cubicBezTo>
                  <a:lnTo>
                    <a:pt x="13238" y="4842"/>
                  </a:lnTo>
                  <a:close/>
                  <a:moveTo>
                    <a:pt x="20422" y="4963"/>
                  </a:moveTo>
                  <a:lnTo>
                    <a:pt x="20247" y="5017"/>
                  </a:lnTo>
                  <a:lnTo>
                    <a:pt x="20265" y="5076"/>
                  </a:lnTo>
                  <a:lnTo>
                    <a:pt x="20268" y="5073"/>
                  </a:lnTo>
                  <a:cubicBezTo>
                    <a:pt x="20327" y="5052"/>
                    <a:pt x="20383" y="5035"/>
                    <a:pt x="20440" y="5020"/>
                  </a:cubicBezTo>
                  <a:lnTo>
                    <a:pt x="20422" y="4963"/>
                  </a:lnTo>
                  <a:close/>
                  <a:moveTo>
                    <a:pt x="21990" y="4925"/>
                  </a:moveTo>
                  <a:lnTo>
                    <a:pt x="21949" y="4969"/>
                  </a:lnTo>
                  <a:cubicBezTo>
                    <a:pt x="21990" y="5011"/>
                    <a:pt x="22032" y="5055"/>
                    <a:pt x="22073" y="5100"/>
                  </a:cubicBezTo>
                  <a:lnTo>
                    <a:pt x="22118" y="5058"/>
                  </a:lnTo>
                  <a:cubicBezTo>
                    <a:pt x="22076" y="5014"/>
                    <a:pt x="22035" y="4969"/>
                    <a:pt x="21990" y="4925"/>
                  </a:cubicBezTo>
                  <a:close/>
                  <a:moveTo>
                    <a:pt x="11456" y="5002"/>
                  </a:moveTo>
                  <a:lnTo>
                    <a:pt x="11441" y="5061"/>
                  </a:lnTo>
                  <a:cubicBezTo>
                    <a:pt x="11501" y="5076"/>
                    <a:pt x="11557" y="5094"/>
                    <a:pt x="11616" y="5109"/>
                  </a:cubicBezTo>
                  <a:lnTo>
                    <a:pt x="11631" y="5052"/>
                  </a:lnTo>
                  <a:cubicBezTo>
                    <a:pt x="11575" y="5035"/>
                    <a:pt x="11515" y="5020"/>
                    <a:pt x="11456" y="5002"/>
                  </a:cubicBezTo>
                  <a:close/>
                  <a:moveTo>
                    <a:pt x="20075" y="5076"/>
                  </a:moveTo>
                  <a:lnTo>
                    <a:pt x="19900" y="5132"/>
                  </a:lnTo>
                  <a:lnTo>
                    <a:pt x="19921" y="5192"/>
                  </a:lnTo>
                  <a:lnTo>
                    <a:pt x="19924" y="5189"/>
                  </a:lnTo>
                  <a:cubicBezTo>
                    <a:pt x="19980" y="5168"/>
                    <a:pt x="20039" y="5147"/>
                    <a:pt x="20093" y="5132"/>
                  </a:cubicBezTo>
                  <a:lnTo>
                    <a:pt x="20075" y="5076"/>
                  </a:lnTo>
                  <a:close/>
                  <a:moveTo>
                    <a:pt x="11806" y="5100"/>
                  </a:moveTo>
                  <a:lnTo>
                    <a:pt x="11791" y="5159"/>
                  </a:lnTo>
                  <a:cubicBezTo>
                    <a:pt x="11848" y="5174"/>
                    <a:pt x="11907" y="5192"/>
                    <a:pt x="11963" y="5210"/>
                  </a:cubicBezTo>
                  <a:lnTo>
                    <a:pt x="11981" y="5150"/>
                  </a:lnTo>
                  <a:cubicBezTo>
                    <a:pt x="11925" y="5135"/>
                    <a:pt x="11865" y="5118"/>
                    <a:pt x="11806" y="5100"/>
                  </a:cubicBezTo>
                  <a:close/>
                  <a:moveTo>
                    <a:pt x="5399" y="5070"/>
                  </a:moveTo>
                  <a:cubicBezTo>
                    <a:pt x="5358" y="5115"/>
                    <a:pt x="5313" y="5156"/>
                    <a:pt x="5272" y="5201"/>
                  </a:cubicBezTo>
                  <a:lnTo>
                    <a:pt x="5316" y="5242"/>
                  </a:lnTo>
                  <a:cubicBezTo>
                    <a:pt x="5355" y="5201"/>
                    <a:pt x="5399" y="5156"/>
                    <a:pt x="5443" y="5115"/>
                  </a:cubicBezTo>
                  <a:lnTo>
                    <a:pt x="5399" y="5070"/>
                  </a:lnTo>
                  <a:close/>
                  <a:moveTo>
                    <a:pt x="19728" y="5195"/>
                  </a:moveTo>
                  <a:lnTo>
                    <a:pt x="19559" y="5254"/>
                  </a:lnTo>
                  <a:lnTo>
                    <a:pt x="19580" y="5313"/>
                  </a:lnTo>
                  <a:lnTo>
                    <a:pt x="19583" y="5310"/>
                  </a:lnTo>
                  <a:cubicBezTo>
                    <a:pt x="19636" y="5290"/>
                    <a:pt x="19695" y="5269"/>
                    <a:pt x="19749" y="5251"/>
                  </a:cubicBezTo>
                  <a:lnTo>
                    <a:pt x="19728" y="5195"/>
                  </a:lnTo>
                  <a:close/>
                  <a:moveTo>
                    <a:pt x="12156" y="5204"/>
                  </a:moveTo>
                  <a:lnTo>
                    <a:pt x="12138" y="5263"/>
                  </a:lnTo>
                  <a:lnTo>
                    <a:pt x="12310" y="5316"/>
                  </a:lnTo>
                  <a:lnTo>
                    <a:pt x="12331" y="5260"/>
                  </a:lnTo>
                  <a:lnTo>
                    <a:pt x="12156" y="5204"/>
                  </a:lnTo>
                  <a:close/>
                  <a:moveTo>
                    <a:pt x="22242" y="5198"/>
                  </a:moveTo>
                  <a:lnTo>
                    <a:pt x="22195" y="5236"/>
                  </a:lnTo>
                  <a:cubicBezTo>
                    <a:pt x="22236" y="5281"/>
                    <a:pt x="22272" y="5328"/>
                    <a:pt x="22310" y="5376"/>
                  </a:cubicBezTo>
                  <a:lnTo>
                    <a:pt x="22358" y="5337"/>
                  </a:lnTo>
                  <a:cubicBezTo>
                    <a:pt x="22319" y="5290"/>
                    <a:pt x="22281" y="5242"/>
                    <a:pt x="22242" y="5198"/>
                  </a:cubicBezTo>
                  <a:close/>
                  <a:moveTo>
                    <a:pt x="13137" y="5192"/>
                  </a:moveTo>
                  <a:cubicBezTo>
                    <a:pt x="13119" y="5251"/>
                    <a:pt x="13105" y="5307"/>
                    <a:pt x="13087" y="5367"/>
                  </a:cubicBezTo>
                  <a:lnTo>
                    <a:pt x="13146" y="5382"/>
                  </a:lnTo>
                  <a:lnTo>
                    <a:pt x="13149" y="5382"/>
                  </a:lnTo>
                  <a:cubicBezTo>
                    <a:pt x="13164" y="5325"/>
                    <a:pt x="13179" y="5266"/>
                    <a:pt x="13197" y="5207"/>
                  </a:cubicBezTo>
                  <a:lnTo>
                    <a:pt x="13137" y="5192"/>
                  </a:lnTo>
                  <a:close/>
                  <a:moveTo>
                    <a:pt x="12503" y="5316"/>
                  </a:moveTo>
                  <a:lnTo>
                    <a:pt x="12482" y="5373"/>
                  </a:lnTo>
                  <a:lnTo>
                    <a:pt x="12657" y="5429"/>
                  </a:lnTo>
                  <a:lnTo>
                    <a:pt x="12675" y="5373"/>
                  </a:lnTo>
                  <a:lnTo>
                    <a:pt x="12503" y="5316"/>
                  </a:lnTo>
                  <a:close/>
                  <a:moveTo>
                    <a:pt x="19387" y="5319"/>
                  </a:moveTo>
                  <a:cubicBezTo>
                    <a:pt x="19331" y="5340"/>
                    <a:pt x="19271" y="5361"/>
                    <a:pt x="19215" y="5384"/>
                  </a:cubicBezTo>
                  <a:lnTo>
                    <a:pt x="19239" y="5441"/>
                  </a:lnTo>
                  <a:lnTo>
                    <a:pt x="19408" y="5376"/>
                  </a:lnTo>
                  <a:lnTo>
                    <a:pt x="19387" y="5319"/>
                  </a:lnTo>
                  <a:close/>
                  <a:moveTo>
                    <a:pt x="5150" y="5340"/>
                  </a:moveTo>
                  <a:cubicBezTo>
                    <a:pt x="5108" y="5387"/>
                    <a:pt x="5073" y="5435"/>
                    <a:pt x="5034" y="5485"/>
                  </a:cubicBezTo>
                  <a:lnTo>
                    <a:pt x="5085" y="5521"/>
                  </a:lnTo>
                  <a:lnTo>
                    <a:pt x="5082" y="5518"/>
                  </a:lnTo>
                  <a:cubicBezTo>
                    <a:pt x="5117" y="5470"/>
                    <a:pt x="5156" y="5423"/>
                    <a:pt x="5194" y="5379"/>
                  </a:cubicBezTo>
                  <a:lnTo>
                    <a:pt x="5150" y="5340"/>
                  </a:lnTo>
                  <a:close/>
                  <a:moveTo>
                    <a:pt x="12847" y="5432"/>
                  </a:moveTo>
                  <a:lnTo>
                    <a:pt x="12826" y="5488"/>
                  </a:lnTo>
                  <a:cubicBezTo>
                    <a:pt x="12885" y="5509"/>
                    <a:pt x="12942" y="5530"/>
                    <a:pt x="12998" y="5550"/>
                  </a:cubicBezTo>
                  <a:lnTo>
                    <a:pt x="13019" y="5491"/>
                  </a:lnTo>
                  <a:lnTo>
                    <a:pt x="12847" y="5432"/>
                  </a:lnTo>
                  <a:close/>
                  <a:moveTo>
                    <a:pt x="19046" y="5450"/>
                  </a:moveTo>
                  <a:cubicBezTo>
                    <a:pt x="18990" y="5470"/>
                    <a:pt x="18933" y="5494"/>
                    <a:pt x="18877" y="5518"/>
                  </a:cubicBezTo>
                  <a:lnTo>
                    <a:pt x="18901" y="5574"/>
                  </a:lnTo>
                  <a:lnTo>
                    <a:pt x="18904" y="5571"/>
                  </a:lnTo>
                  <a:cubicBezTo>
                    <a:pt x="18960" y="5548"/>
                    <a:pt x="19014" y="5527"/>
                    <a:pt x="19070" y="5506"/>
                  </a:cubicBezTo>
                  <a:lnTo>
                    <a:pt x="19046" y="5450"/>
                  </a:lnTo>
                  <a:close/>
                  <a:moveTo>
                    <a:pt x="22468" y="5485"/>
                  </a:moveTo>
                  <a:lnTo>
                    <a:pt x="22417" y="5521"/>
                  </a:lnTo>
                  <a:cubicBezTo>
                    <a:pt x="22453" y="5568"/>
                    <a:pt x="22485" y="5619"/>
                    <a:pt x="22518" y="5669"/>
                  </a:cubicBezTo>
                  <a:lnTo>
                    <a:pt x="22568" y="5639"/>
                  </a:lnTo>
                  <a:cubicBezTo>
                    <a:pt x="22536" y="5589"/>
                    <a:pt x="22503" y="5536"/>
                    <a:pt x="22468" y="5485"/>
                  </a:cubicBezTo>
                  <a:close/>
                  <a:moveTo>
                    <a:pt x="13191" y="5556"/>
                  </a:moveTo>
                  <a:lnTo>
                    <a:pt x="13170" y="5613"/>
                  </a:lnTo>
                  <a:lnTo>
                    <a:pt x="13339" y="5675"/>
                  </a:lnTo>
                  <a:lnTo>
                    <a:pt x="13360" y="5619"/>
                  </a:lnTo>
                  <a:cubicBezTo>
                    <a:pt x="13303" y="5598"/>
                    <a:pt x="13247" y="5577"/>
                    <a:pt x="13191" y="5556"/>
                  </a:cubicBezTo>
                  <a:close/>
                  <a:moveTo>
                    <a:pt x="18711" y="5586"/>
                  </a:moveTo>
                  <a:lnTo>
                    <a:pt x="18542" y="5657"/>
                  </a:lnTo>
                  <a:lnTo>
                    <a:pt x="18566" y="5714"/>
                  </a:lnTo>
                  <a:lnTo>
                    <a:pt x="18569" y="5714"/>
                  </a:lnTo>
                  <a:cubicBezTo>
                    <a:pt x="18622" y="5687"/>
                    <a:pt x="18678" y="5663"/>
                    <a:pt x="18735" y="5642"/>
                  </a:cubicBezTo>
                  <a:lnTo>
                    <a:pt x="18711" y="5586"/>
                  </a:lnTo>
                  <a:close/>
                  <a:moveTo>
                    <a:pt x="13042" y="5542"/>
                  </a:moveTo>
                  <a:cubicBezTo>
                    <a:pt x="13025" y="5601"/>
                    <a:pt x="13010" y="5660"/>
                    <a:pt x="12995" y="5719"/>
                  </a:cubicBezTo>
                  <a:lnTo>
                    <a:pt x="13054" y="5734"/>
                  </a:lnTo>
                  <a:lnTo>
                    <a:pt x="13057" y="5734"/>
                  </a:lnTo>
                  <a:cubicBezTo>
                    <a:pt x="13072" y="5675"/>
                    <a:pt x="13087" y="5616"/>
                    <a:pt x="13099" y="5559"/>
                  </a:cubicBezTo>
                  <a:lnTo>
                    <a:pt x="13042" y="5542"/>
                  </a:lnTo>
                  <a:close/>
                  <a:moveTo>
                    <a:pt x="13529" y="5684"/>
                  </a:moveTo>
                  <a:lnTo>
                    <a:pt x="13508" y="5740"/>
                  </a:lnTo>
                  <a:lnTo>
                    <a:pt x="13677" y="5808"/>
                  </a:lnTo>
                  <a:lnTo>
                    <a:pt x="13701" y="5752"/>
                  </a:lnTo>
                  <a:lnTo>
                    <a:pt x="13529" y="5684"/>
                  </a:lnTo>
                  <a:close/>
                  <a:moveTo>
                    <a:pt x="4931" y="5634"/>
                  </a:moveTo>
                  <a:cubicBezTo>
                    <a:pt x="4895" y="5684"/>
                    <a:pt x="4862" y="5737"/>
                    <a:pt x="4833" y="5791"/>
                  </a:cubicBezTo>
                  <a:lnTo>
                    <a:pt x="4883" y="5820"/>
                  </a:lnTo>
                  <a:cubicBezTo>
                    <a:pt x="4913" y="5767"/>
                    <a:pt x="4945" y="5717"/>
                    <a:pt x="4981" y="5669"/>
                  </a:cubicBezTo>
                  <a:lnTo>
                    <a:pt x="4931" y="5634"/>
                  </a:lnTo>
                  <a:close/>
                  <a:moveTo>
                    <a:pt x="18373" y="5731"/>
                  </a:moveTo>
                  <a:cubicBezTo>
                    <a:pt x="18320" y="5758"/>
                    <a:pt x="18263" y="5782"/>
                    <a:pt x="18207" y="5805"/>
                  </a:cubicBezTo>
                  <a:lnTo>
                    <a:pt x="18234" y="5862"/>
                  </a:lnTo>
                  <a:lnTo>
                    <a:pt x="18234" y="5859"/>
                  </a:lnTo>
                  <a:cubicBezTo>
                    <a:pt x="18290" y="5832"/>
                    <a:pt x="18346" y="5808"/>
                    <a:pt x="18400" y="5788"/>
                  </a:cubicBezTo>
                  <a:lnTo>
                    <a:pt x="18373" y="5731"/>
                  </a:lnTo>
                  <a:close/>
                  <a:moveTo>
                    <a:pt x="13867" y="5820"/>
                  </a:moveTo>
                  <a:lnTo>
                    <a:pt x="13846" y="5877"/>
                  </a:lnTo>
                  <a:lnTo>
                    <a:pt x="14012" y="5948"/>
                  </a:lnTo>
                  <a:lnTo>
                    <a:pt x="14036" y="5891"/>
                  </a:lnTo>
                  <a:cubicBezTo>
                    <a:pt x="13979" y="5868"/>
                    <a:pt x="13923" y="5844"/>
                    <a:pt x="13867" y="5820"/>
                  </a:cubicBezTo>
                  <a:close/>
                  <a:moveTo>
                    <a:pt x="22663" y="5794"/>
                  </a:moveTo>
                  <a:lnTo>
                    <a:pt x="22610" y="5823"/>
                  </a:lnTo>
                  <a:cubicBezTo>
                    <a:pt x="22639" y="5877"/>
                    <a:pt x="22669" y="5930"/>
                    <a:pt x="22696" y="5983"/>
                  </a:cubicBezTo>
                  <a:lnTo>
                    <a:pt x="22749" y="5957"/>
                  </a:lnTo>
                  <a:cubicBezTo>
                    <a:pt x="22722" y="5900"/>
                    <a:pt x="22693" y="5847"/>
                    <a:pt x="22663" y="5794"/>
                  </a:cubicBezTo>
                  <a:close/>
                  <a:moveTo>
                    <a:pt x="18041" y="5883"/>
                  </a:moveTo>
                  <a:lnTo>
                    <a:pt x="17878" y="5960"/>
                  </a:lnTo>
                  <a:lnTo>
                    <a:pt x="17905" y="6016"/>
                  </a:lnTo>
                  <a:lnTo>
                    <a:pt x="18068" y="5939"/>
                  </a:lnTo>
                  <a:lnTo>
                    <a:pt x="18041" y="5883"/>
                  </a:lnTo>
                  <a:close/>
                  <a:moveTo>
                    <a:pt x="12953" y="5897"/>
                  </a:moveTo>
                  <a:cubicBezTo>
                    <a:pt x="12939" y="5957"/>
                    <a:pt x="12924" y="6016"/>
                    <a:pt x="12912" y="6075"/>
                  </a:cubicBezTo>
                  <a:lnTo>
                    <a:pt x="12971" y="6087"/>
                  </a:lnTo>
                  <a:cubicBezTo>
                    <a:pt x="12986" y="6028"/>
                    <a:pt x="12998" y="5969"/>
                    <a:pt x="13013" y="5909"/>
                  </a:cubicBezTo>
                  <a:lnTo>
                    <a:pt x="12953" y="5897"/>
                  </a:lnTo>
                  <a:close/>
                  <a:moveTo>
                    <a:pt x="14205" y="5966"/>
                  </a:moveTo>
                  <a:lnTo>
                    <a:pt x="14178" y="6019"/>
                  </a:lnTo>
                  <a:lnTo>
                    <a:pt x="14344" y="6093"/>
                  </a:lnTo>
                  <a:lnTo>
                    <a:pt x="14371" y="6040"/>
                  </a:lnTo>
                  <a:cubicBezTo>
                    <a:pt x="14314" y="6013"/>
                    <a:pt x="14258" y="5989"/>
                    <a:pt x="14205" y="5966"/>
                  </a:cubicBezTo>
                  <a:close/>
                  <a:moveTo>
                    <a:pt x="4744" y="5951"/>
                  </a:moveTo>
                  <a:cubicBezTo>
                    <a:pt x="4717" y="6004"/>
                    <a:pt x="4687" y="6060"/>
                    <a:pt x="4664" y="6117"/>
                  </a:cubicBezTo>
                  <a:lnTo>
                    <a:pt x="4718" y="6139"/>
                  </a:lnTo>
                  <a:lnTo>
                    <a:pt x="4718" y="6139"/>
                  </a:lnTo>
                  <a:cubicBezTo>
                    <a:pt x="4741" y="6083"/>
                    <a:pt x="4768" y="6030"/>
                    <a:pt x="4797" y="5977"/>
                  </a:cubicBezTo>
                  <a:lnTo>
                    <a:pt x="4744" y="5951"/>
                  </a:lnTo>
                  <a:close/>
                  <a:moveTo>
                    <a:pt x="4718" y="6139"/>
                  </a:moveTo>
                  <a:cubicBezTo>
                    <a:pt x="4717" y="6140"/>
                    <a:pt x="4717" y="6140"/>
                    <a:pt x="4717" y="6140"/>
                  </a:cubicBezTo>
                  <a:lnTo>
                    <a:pt x="4720" y="6140"/>
                  </a:lnTo>
                  <a:lnTo>
                    <a:pt x="4718" y="6139"/>
                  </a:lnTo>
                  <a:close/>
                  <a:moveTo>
                    <a:pt x="17712" y="6040"/>
                  </a:moveTo>
                  <a:cubicBezTo>
                    <a:pt x="17659" y="6066"/>
                    <a:pt x="17605" y="6093"/>
                    <a:pt x="17549" y="6120"/>
                  </a:cubicBezTo>
                  <a:lnTo>
                    <a:pt x="17579" y="6176"/>
                  </a:lnTo>
                  <a:lnTo>
                    <a:pt x="17739" y="6093"/>
                  </a:lnTo>
                  <a:lnTo>
                    <a:pt x="17712" y="6040"/>
                  </a:lnTo>
                  <a:close/>
                  <a:moveTo>
                    <a:pt x="14537" y="6114"/>
                  </a:moveTo>
                  <a:lnTo>
                    <a:pt x="14510" y="6170"/>
                  </a:lnTo>
                  <a:cubicBezTo>
                    <a:pt x="14566" y="6194"/>
                    <a:pt x="14620" y="6221"/>
                    <a:pt x="14676" y="6247"/>
                  </a:cubicBezTo>
                  <a:lnTo>
                    <a:pt x="14703" y="6191"/>
                  </a:lnTo>
                  <a:lnTo>
                    <a:pt x="14537" y="6114"/>
                  </a:lnTo>
                  <a:close/>
                  <a:moveTo>
                    <a:pt x="22829" y="6123"/>
                  </a:moveTo>
                  <a:lnTo>
                    <a:pt x="22773" y="6146"/>
                  </a:lnTo>
                  <a:cubicBezTo>
                    <a:pt x="22797" y="6203"/>
                    <a:pt x="22820" y="6256"/>
                    <a:pt x="22841" y="6312"/>
                  </a:cubicBezTo>
                  <a:lnTo>
                    <a:pt x="22897" y="6292"/>
                  </a:lnTo>
                  <a:cubicBezTo>
                    <a:pt x="22877" y="6235"/>
                    <a:pt x="22853" y="6179"/>
                    <a:pt x="22829" y="6123"/>
                  </a:cubicBezTo>
                  <a:close/>
                  <a:moveTo>
                    <a:pt x="17389" y="6203"/>
                  </a:moveTo>
                  <a:cubicBezTo>
                    <a:pt x="17332" y="6232"/>
                    <a:pt x="17279" y="6259"/>
                    <a:pt x="17226" y="6289"/>
                  </a:cubicBezTo>
                  <a:lnTo>
                    <a:pt x="17255" y="6342"/>
                  </a:lnTo>
                  <a:lnTo>
                    <a:pt x="17255" y="6336"/>
                  </a:lnTo>
                  <a:cubicBezTo>
                    <a:pt x="17309" y="6309"/>
                    <a:pt x="17362" y="6283"/>
                    <a:pt x="17415" y="6256"/>
                  </a:cubicBezTo>
                  <a:lnTo>
                    <a:pt x="17389" y="6203"/>
                  </a:lnTo>
                  <a:close/>
                  <a:moveTo>
                    <a:pt x="14866" y="6271"/>
                  </a:moveTo>
                  <a:lnTo>
                    <a:pt x="14839" y="6324"/>
                  </a:lnTo>
                  <a:lnTo>
                    <a:pt x="15002" y="6407"/>
                  </a:lnTo>
                  <a:lnTo>
                    <a:pt x="15029" y="6351"/>
                  </a:lnTo>
                  <a:lnTo>
                    <a:pt x="14866" y="6271"/>
                  </a:lnTo>
                  <a:close/>
                  <a:moveTo>
                    <a:pt x="12870" y="6253"/>
                  </a:moveTo>
                  <a:cubicBezTo>
                    <a:pt x="12859" y="6312"/>
                    <a:pt x="12847" y="6372"/>
                    <a:pt x="12832" y="6431"/>
                  </a:cubicBezTo>
                  <a:lnTo>
                    <a:pt x="12891" y="6443"/>
                  </a:lnTo>
                  <a:lnTo>
                    <a:pt x="12894" y="6443"/>
                  </a:lnTo>
                  <a:cubicBezTo>
                    <a:pt x="12906" y="6384"/>
                    <a:pt x="12918" y="6324"/>
                    <a:pt x="12930" y="6265"/>
                  </a:cubicBezTo>
                  <a:lnTo>
                    <a:pt x="12870" y="6253"/>
                  </a:lnTo>
                  <a:close/>
                  <a:moveTo>
                    <a:pt x="4593" y="6286"/>
                  </a:moveTo>
                  <a:cubicBezTo>
                    <a:pt x="4569" y="6339"/>
                    <a:pt x="4548" y="6398"/>
                    <a:pt x="4527" y="6458"/>
                  </a:cubicBezTo>
                  <a:lnTo>
                    <a:pt x="4584" y="6475"/>
                  </a:lnTo>
                  <a:lnTo>
                    <a:pt x="4584" y="6475"/>
                  </a:lnTo>
                  <a:cubicBezTo>
                    <a:pt x="4605" y="6416"/>
                    <a:pt x="4625" y="6360"/>
                    <a:pt x="4649" y="6307"/>
                  </a:cubicBezTo>
                  <a:lnTo>
                    <a:pt x="4593" y="6286"/>
                  </a:lnTo>
                  <a:close/>
                  <a:moveTo>
                    <a:pt x="4584" y="6475"/>
                  </a:moveTo>
                  <a:lnTo>
                    <a:pt x="4584" y="6475"/>
                  </a:lnTo>
                  <a:cubicBezTo>
                    <a:pt x="4584" y="6475"/>
                    <a:pt x="4584" y="6475"/>
                    <a:pt x="4584" y="6476"/>
                  </a:cubicBezTo>
                  <a:lnTo>
                    <a:pt x="4587" y="6476"/>
                  </a:lnTo>
                  <a:lnTo>
                    <a:pt x="4584" y="6475"/>
                  </a:lnTo>
                  <a:close/>
                  <a:moveTo>
                    <a:pt x="17066" y="6375"/>
                  </a:moveTo>
                  <a:cubicBezTo>
                    <a:pt x="17012" y="6401"/>
                    <a:pt x="16959" y="6431"/>
                    <a:pt x="16906" y="6461"/>
                  </a:cubicBezTo>
                  <a:lnTo>
                    <a:pt x="16935" y="6514"/>
                  </a:lnTo>
                  <a:lnTo>
                    <a:pt x="16935" y="6511"/>
                  </a:lnTo>
                  <a:cubicBezTo>
                    <a:pt x="16989" y="6481"/>
                    <a:pt x="17042" y="6455"/>
                    <a:pt x="17095" y="6428"/>
                  </a:cubicBezTo>
                  <a:lnTo>
                    <a:pt x="17066" y="6375"/>
                  </a:lnTo>
                  <a:close/>
                  <a:moveTo>
                    <a:pt x="15192" y="6434"/>
                  </a:moveTo>
                  <a:lnTo>
                    <a:pt x="15165" y="6487"/>
                  </a:lnTo>
                  <a:cubicBezTo>
                    <a:pt x="15219" y="6517"/>
                    <a:pt x="15272" y="6544"/>
                    <a:pt x="15325" y="6573"/>
                  </a:cubicBezTo>
                  <a:lnTo>
                    <a:pt x="15355" y="6517"/>
                  </a:lnTo>
                  <a:cubicBezTo>
                    <a:pt x="15299" y="6490"/>
                    <a:pt x="15245" y="6461"/>
                    <a:pt x="15192" y="6434"/>
                  </a:cubicBezTo>
                  <a:close/>
                  <a:moveTo>
                    <a:pt x="22960" y="6464"/>
                  </a:moveTo>
                  <a:lnTo>
                    <a:pt x="22900" y="6484"/>
                  </a:lnTo>
                  <a:cubicBezTo>
                    <a:pt x="22918" y="6541"/>
                    <a:pt x="22936" y="6600"/>
                    <a:pt x="22951" y="6656"/>
                  </a:cubicBezTo>
                  <a:lnTo>
                    <a:pt x="23010" y="6642"/>
                  </a:lnTo>
                  <a:cubicBezTo>
                    <a:pt x="22995" y="6582"/>
                    <a:pt x="22977" y="6523"/>
                    <a:pt x="22960" y="6464"/>
                  </a:cubicBezTo>
                  <a:close/>
                  <a:moveTo>
                    <a:pt x="16745" y="6550"/>
                  </a:moveTo>
                  <a:cubicBezTo>
                    <a:pt x="16692" y="6582"/>
                    <a:pt x="16642" y="6612"/>
                    <a:pt x="16588" y="6642"/>
                  </a:cubicBezTo>
                  <a:lnTo>
                    <a:pt x="16618" y="6695"/>
                  </a:lnTo>
                  <a:lnTo>
                    <a:pt x="16775" y="6603"/>
                  </a:lnTo>
                  <a:lnTo>
                    <a:pt x="16745" y="6550"/>
                  </a:lnTo>
                  <a:close/>
                  <a:moveTo>
                    <a:pt x="15515" y="6603"/>
                  </a:moveTo>
                  <a:lnTo>
                    <a:pt x="15485" y="6656"/>
                  </a:lnTo>
                  <a:lnTo>
                    <a:pt x="15645" y="6745"/>
                  </a:lnTo>
                  <a:lnTo>
                    <a:pt x="15675" y="6692"/>
                  </a:lnTo>
                  <a:cubicBezTo>
                    <a:pt x="15622" y="6662"/>
                    <a:pt x="15568" y="6633"/>
                    <a:pt x="15515" y="6603"/>
                  </a:cubicBezTo>
                  <a:close/>
                  <a:moveTo>
                    <a:pt x="12799" y="6609"/>
                  </a:moveTo>
                  <a:lnTo>
                    <a:pt x="12764" y="6787"/>
                  </a:lnTo>
                  <a:lnTo>
                    <a:pt x="12823" y="6799"/>
                  </a:lnTo>
                  <a:cubicBezTo>
                    <a:pt x="12835" y="6739"/>
                    <a:pt x="12847" y="6680"/>
                    <a:pt x="12859" y="6621"/>
                  </a:cubicBezTo>
                  <a:lnTo>
                    <a:pt x="12799" y="6609"/>
                  </a:lnTo>
                  <a:close/>
                  <a:moveTo>
                    <a:pt x="4471" y="6630"/>
                  </a:moveTo>
                  <a:cubicBezTo>
                    <a:pt x="4453" y="6689"/>
                    <a:pt x="4438" y="6748"/>
                    <a:pt x="4424" y="6808"/>
                  </a:cubicBezTo>
                  <a:lnTo>
                    <a:pt x="4480" y="6822"/>
                  </a:lnTo>
                  <a:lnTo>
                    <a:pt x="4480" y="6822"/>
                  </a:lnTo>
                  <a:cubicBezTo>
                    <a:pt x="4495" y="6763"/>
                    <a:pt x="4513" y="6704"/>
                    <a:pt x="4530" y="6647"/>
                  </a:cubicBezTo>
                  <a:lnTo>
                    <a:pt x="4471" y="6630"/>
                  </a:lnTo>
                  <a:close/>
                  <a:moveTo>
                    <a:pt x="4480" y="6822"/>
                  </a:moveTo>
                  <a:cubicBezTo>
                    <a:pt x="4480" y="6822"/>
                    <a:pt x="4480" y="6822"/>
                    <a:pt x="4480" y="6822"/>
                  </a:cubicBezTo>
                  <a:lnTo>
                    <a:pt x="4483" y="6822"/>
                  </a:lnTo>
                  <a:lnTo>
                    <a:pt x="4480" y="6822"/>
                  </a:lnTo>
                  <a:close/>
                  <a:moveTo>
                    <a:pt x="24896" y="6808"/>
                  </a:moveTo>
                  <a:lnTo>
                    <a:pt x="24896" y="6870"/>
                  </a:lnTo>
                  <a:cubicBezTo>
                    <a:pt x="24925" y="6868"/>
                    <a:pt x="24955" y="6868"/>
                    <a:pt x="24985" y="6868"/>
                  </a:cubicBezTo>
                  <a:cubicBezTo>
                    <a:pt x="25015" y="6868"/>
                    <a:pt x="25045" y="6868"/>
                    <a:pt x="25077" y="6870"/>
                  </a:cubicBezTo>
                  <a:lnTo>
                    <a:pt x="25080" y="6808"/>
                  </a:lnTo>
                  <a:close/>
                  <a:moveTo>
                    <a:pt x="16431" y="6733"/>
                  </a:moveTo>
                  <a:cubicBezTo>
                    <a:pt x="16378" y="6763"/>
                    <a:pt x="16327" y="6796"/>
                    <a:pt x="16277" y="6828"/>
                  </a:cubicBezTo>
                  <a:lnTo>
                    <a:pt x="16307" y="6879"/>
                  </a:lnTo>
                  <a:lnTo>
                    <a:pt x="16464" y="6787"/>
                  </a:lnTo>
                  <a:lnTo>
                    <a:pt x="16431" y="6733"/>
                  </a:lnTo>
                  <a:close/>
                  <a:moveTo>
                    <a:pt x="25263" y="6822"/>
                  </a:moveTo>
                  <a:lnTo>
                    <a:pt x="25254" y="6882"/>
                  </a:lnTo>
                  <a:cubicBezTo>
                    <a:pt x="25314" y="6888"/>
                    <a:pt x="25373" y="6897"/>
                    <a:pt x="25435" y="6905"/>
                  </a:cubicBezTo>
                  <a:lnTo>
                    <a:pt x="25444" y="6846"/>
                  </a:lnTo>
                  <a:cubicBezTo>
                    <a:pt x="25385" y="6837"/>
                    <a:pt x="25323" y="6828"/>
                    <a:pt x="25263" y="6822"/>
                  </a:cubicBezTo>
                  <a:close/>
                  <a:moveTo>
                    <a:pt x="24709" y="6819"/>
                  </a:moveTo>
                  <a:cubicBezTo>
                    <a:pt x="24650" y="6828"/>
                    <a:pt x="24587" y="6837"/>
                    <a:pt x="24528" y="6849"/>
                  </a:cubicBezTo>
                  <a:lnTo>
                    <a:pt x="24540" y="6908"/>
                  </a:lnTo>
                  <a:lnTo>
                    <a:pt x="24540" y="6911"/>
                  </a:lnTo>
                  <a:cubicBezTo>
                    <a:pt x="24596" y="6899"/>
                    <a:pt x="24656" y="6888"/>
                    <a:pt x="24718" y="6882"/>
                  </a:cubicBezTo>
                  <a:lnTo>
                    <a:pt x="24709" y="6819"/>
                  </a:lnTo>
                  <a:close/>
                  <a:moveTo>
                    <a:pt x="15835" y="6781"/>
                  </a:moveTo>
                  <a:lnTo>
                    <a:pt x="15806" y="6834"/>
                  </a:lnTo>
                  <a:cubicBezTo>
                    <a:pt x="15859" y="6864"/>
                    <a:pt x="15909" y="6894"/>
                    <a:pt x="15963" y="6923"/>
                  </a:cubicBezTo>
                  <a:lnTo>
                    <a:pt x="15992" y="6873"/>
                  </a:lnTo>
                  <a:cubicBezTo>
                    <a:pt x="15942" y="6840"/>
                    <a:pt x="15889" y="6811"/>
                    <a:pt x="15835" y="6781"/>
                  </a:cubicBezTo>
                  <a:close/>
                  <a:moveTo>
                    <a:pt x="23052" y="6819"/>
                  </a:moveTo>
                  <a:lnTo>
                    <a:pt x="22992" y="6831"/>
                  </a:lnTo>
                  <a:cubicBezTo>
                    <a:pt x="23004" y="6888"/>
                    <a:pt x="23016" y="6950"/>
                    <a:pt x="23025" y="7009"/>
                  </a:cubicBezTo>
                  <a:lnTo>
                    <a:pt x="23084" y="6997"/>
                  </a:lnTo>
                  <a:cubicBezTo>
                    <a:pt x="23075" y="6938"/>
                    <a:pt x="23066" y="6879"/>
                    <a:pt x="23052" y="6819"/>
                  </a:cubicBezTo>
                  <a:close/>
                  <a:moveTo>
                    <a:pt x="24350" y="6899"/>
                  </a:moveTo>
                  <a:cubicBezTo>
                    <a:pt x="24291" y="6917"/>
                    <a:pt x="24232" y="6938"/>
                    <a:pt x="24175" y="6962"/>
                  </a:cubicBezTo>
                  <a:lnTo>
                    <a:pt x="24199" y="7018"/>
                  </a:lnTo>
                  <a:cubicBezTo>
                    <a:pt x="24252" y="6994"/>
                    <a:pt x="24309" y="6974"/>
                    <a:pt x="24368" y="6956"/>
                  </a:cubicBezTo>
                  <a:lnTo>
                    <a:pt x="24350" y="6899"/>
                  </a:lnTo>
                  <a:close/>
                  <a:moveTo>
                    <a:pt x="4889" y="6971"/>
                  </a:moveTo>
                  <a:cubicBezTo>
                    <a:pt x="4827" y="6974"/>
                    <a:pt x="4768" y="6977"/>
                    <a:pt x="4705" y="6980"/>
                  </a:cubicBezTo>
                  <a:lnTo>
                    <a:pt x="4708" y="7042"/>
                  </a:lnTo>
                  <a:cubicBezTo>
                    <a:pt x="4768" y="7036"/>
                    <a:pt x="4830" y="7033"/>
                    <a:pt x="4889" y="7033"/>
                  </a:cubicBezTo>
                  <a:lnTo>
                    <a:pt x="4889" y="6971"/>
                  </a:lnTo>
                  <a:close/>
                  <a:moveTo>
                    <a:pt x="5073" y="6971"/>
                  </a:moveTo>
                  <a:lnTo>
                    <a:pt x="5070" y="7033"/>
                  </a:lnTo>
                  <a:cubicBezTo>
                    <a:pt x="5132" y="7036"/>
                    <a:pt x="5191" y="7039"/>
                    <a:pt x="5251" y="7042"/>
                  </a:cubicBezTo>
                  <a:lnTo>
                    <a:pt x="5257" y="6983"/>
                  </a:lnTo>
                  <a:cubicBezTo>
                    <a:pt x="5197" y="6977"/>
                    <a:pt x="5135" y="6974"/>
                    <a:pt x="5073" y="6971"/>
                  </a:cubicBezTo>
                  <a:close/>
                  <a:moveTo>
                    <a:pt x="5438" y="7003"/>
                  </a:moveTo>
                  <a:lnTo>
                    <a:pt x="5429" y="7066"/>
                  </a:lnTo>
                  <a:cubicBezTo>
                    <a:pt x="5488" y="7074"/>
                    <a:pt x="5547" y="7083"/>
                    <a:pt x="5607" y="7098"/>
                  </a:cubicBezTo>
                  <a:lnTo>
                    <a:pt x="5618" y="7039"/>
                  </a:lnTo>
                  <a:cubicBezTo>
                    <a:pt x="5559" y="7024"/>
                    <a:pt x="5500" y="7012"/>
                    <a:pt x="5438" y="7003"/>
                  </a:cubicBezTo>
                  <a:close/>
                  <a:moveTo>
                    <a:pt x="4382" y="6985"/>
                  </a:moveTo>
                  <a:cubicBezTo>
                    <a:pt x="4378" y="6996"/>
                    <a:pt x="4375" y="7008"/>
                    <a:pt x="4373" y="7021"/>
                  </a:cubicBezTo>
                  <a:lnTo>
                    <a:pt x="4373" y="7021"/>
                  </a:lnTo>
                  <a:cubicBezTo>
                    <a:pt x="4321" y="7029"/>
                    <a:pt x="4269" y="7037"/>
                    <a:pt x="4219" y="7048"/>
                  </a:cubicBezTo>
                  <a:lnTo>
                    <a:pt x="4230" y="7104"/>
                  </a:lnTo>
                  <a:lnTo>
                    <a:pt x="4230" y="7104"/>
                  </a:lnTo>
                  <a:cubicBezTo>
                    <a:pt x="4289" y="7092"/>
                    <a:pt x="4344" y="7083"/>
                    <a:pt x="4403" y="7080"/>
                  </a:cubicBezTo>
                  <a:lnTo>
                    <a:pt x="4402" y="7075"/>
                  </a:lnTo>
                  <a:lnTo>
                    <a:pt x="4402" y="7075"/>
                  </a:lnTo>
                  <a:lnTo>
                    <a:pt x="4403" y="7074"/>
                  </a:lnTo>
                  <a:cubicBezTo>
                    <a:pt x="4447" y="7068"/>
                    <a:pt x="4489" y="7063"/>
                    <a:pt x="4530" y="7057"/>
                  </a:cubicBezTo>
                  <a:lnTo>
                    <a:pt x="4521" y="6997"/>
                  </a:lnTo>
                  <a:cubicBezTo>
                    <a:pt x="4495" y="7000"/>
                    <a:pt x="4465" y="7003"/>
                    <a:pt x="4438" y="7009"/>
                  </a:cubicBezTo>
                  <a:cubicBezTo>
                    <a:pt x="4438" y="7003"/>
                    <a:pt x="4438" y="7000"/>
                    <a:pt x="4438" y="6997"/>
                  </a:cubicBezTo>
                  <a:lnTo>
                    <a:pt x="4382" y="6985"/>
                  </a:lnTo>
                  <a:close/>
                  <a:moveTo>
                    <a:pt x="4230" y="7104"/>
                  </a:moveTo>
                  <a:lnTo>
                    <a:pt x="4230" y="7104"/>
                  </a:lnTo>
                  <a:cubicBezTo>
                    <a:pt x="4229" y="7104"/>
                    <a:pt x="4229" y="7104"/>
                    <a:pt x="4228" y="7104"/>
                  </a:cubicBezTo>
                  <a:lnTo>
                    <a:pt x="4231" y="7107"/>
                  </a:lnTo>
                  <a:lnTo>
                    <a:pt x="4230" y="7104"/>
                  </a:lnTo>
                  <a:close/>
                  <a:moveTo>
                    <a:pt x="16120" y="6923"/>
                  </a:moveTo>
                  <a:cubicBezTo>
                    <a:pt x="16069" y="6956"/>
                    <a:pt x="16019" y="6988"/>
                    <a:pt x="15966" y="7021"/>
                  </a:cubicBezTo>
                  <a:lnTo>
                    <a:pt x="16001" y="7074"/>
                  </a:lnTo>
                  <a:lnTo>
                    <a:pt x="16001" y="7071"/>
                  </a:lnTo>
                  <a:cubicBezTo>
                    <a:pt x="16047" y="7042"/>
                    <a:pt x="16094" y="7012"/>
                    <a:pt x="16140" y="6984"/>
                  </a:cubicBezTo>
                  <a:lnTo>
                    <a:pt x="16140" y="6984"/>
                  </a:lnTo>
                  <a:lnTo>
                    <a:pt x="16120" y="7015"/>
                  </a:lnTo>
                  <a:cubicBezTo>
                    <a:pt x="16173" y="7045"/>
                    <a:pt x="16224" y="7077"/>
                    <a:pt x="16277" y="7110"/>
                  </a:cubicBezTo>
                  <a:lnTo>
                    <a:pt x="16307" y="7057"/>
                  </a:lnTo>
                  <a:cubicBezTo>
                    <a:pt x="16256" y="7027"/>
                    <a:pt x="16203" y="6994"/>
                    <a:pt x="16152" y="6965"/>
                  </a:cubicBezTo>
                  <a:lnTo>
                    <a:pt x="16149" y="6970"/>
                  </a:lnTo>
                  <a:lnTo>
                    <a:pt x="16149" y="6970"/>
                  </a:lnTo>
                  <a:lnTo>
                    <a:pt x="16120" y="6923"/>
                  </a:lnTo>
                  <a:close/>
                  <a:moveTo>
                    <a:pt x="12731" y="6968"/>
                  </a:moveTo>
                  <a:cubicBezTo>
                    <a:pt x="12719" y="7027"/>
                    <a:pt x="12707" y="7086"/>
                    <a:pt x="12698" y="7149"/>
                  </a:cubicBezTo>
                  <a:lnTo>
                    <a:pt x="12758" y="7157"/>
                  </a:lnTo>
                  <a:lnTo>
                    <a:pt x="12761" y="7157"/>
                  </a:lnTo>
                  <a:cubicBezTo>
                    <a:pt x="12770" y="7098"/>
                    <a:pt x="12781" y="7039"/>
                    <a:pt x="12790" y="6977"/>
                  </a:cubicBezTo>
                  <a:lnTo>
                    <a:pt x="12731" y="6968"/>
                  </a:lnTo>
                  <a:close/>
                  <a:moveTo>
                    <a:pt x="4038" y="7083"/>
                  </a:moveTo>
                  <a:cubicBezTo>
                    <a:pt x="3979" y="7095"/>
                    <a:pt x="3920" y="7107"/>
                    <a:pt x="3860" y="7122"/>
                  </a:cubicBezTo>
                  <a:lnTo>
                    <a:pt x="3875" y="7181"/>
                  </a:lnTo>
                  <a:lnTo>
                    <a:pt x="3875" y="7178"/>
                  </a:lnTo>
                  <a:cubicBezTo>
                    <a:pt x="3931" y="7163"/>
                    <a:pt x="3991" y="7151"/>
                    <a:pt x="4053" y="7143"/>
                  </a:cubicBezTo>
                  <a:lnTo>
                    <a:pt x="4038" y="7083"/>
                  </a:lnTo>
                  <a:close/>
                  <a:moveTo>
                    <a:pt x="24009" y="7045"/>
                  </a:moveTo>
                  <a:cubicBezTo>
                    <a:pt x="23959" y="7074"/>
                    <a:pt x="23905" y="7107"/>
                    <a:pt x="23855" y="7143"/>
                  </a:cubicBezTo>
                  <a:lnTo>
                    <a:pt x="23888" y="7193"/>
                  </a:lnTo>
                  <a:cubicBezTo>
                    <a:pt x="23935" y="7157"/>
                    <a:pt x="23988" y="7128"/>
                    <a:pt x="24042" y="7098"/>
                  </a:cubicBezTo>
                  <a:lnTo>
                    <a:pt x="24009" y="7045"/>
                  </a:lnTo>
                  <a:close/>
                  <a:moveTo>
                    <a:pt x="5796" y="7083"/>
                  </a:moveTo>
                  <a:lnTo>
                    <a:pt x="5781" y="7143"/>
                  </a:lnTo>
                  <a:cubicBezTo>
                    <a:pt x="5838" y="7157"/>
                    <a:pt x="5897" y="7178"/>
                    <a:pt x="5950" y="7199"/>
                  </a:cubicBezTo>
                  <a:lnTo>
                    <a:pt x="5971" y="7143"/>
                  </a:lnTo>
                  <a:cubicBezTo>
                    <a:pt x="5915" y="7119"/>
                    <a:pt x="5856" y="7101"/>
                    <a:pt x="5796" y="7083"/>
                  </a:cubicBezTo>
                  <a:close/>
                  <a:moveTo>
                    <a:pt x="4578" y="7110"/>
                  </a:moveTo>
                  <a:lnTo>
                    <a:pt x="4545" y="7163"/>
                  </a:lnTo>
                  <a:cubicBezTo>
                    <a:pt x="4599" y="7193"/>
                    <a:pt x="4652" y="7226"/>
                    <a:pt x="4702" y="7255"/>
                  </a:cubicBezTo>
                  <a:lnTo>
                    <a:pt x="4735" y="7202"/>
                  </a:lnTo>
                  <a:cubicBezTo>
                    <a:pt x="4682" y="7172"/>
                    <a:pt x="4628" y="7143"/>
                    <a:pt x="4578" y="7110"/>
                  </a:cubicBezTo>
                  <a:close/>
                  <a:moveTo>
                    <a:pt x="15814" y="7122"/>
                  </a:moveTo>
                  <a:lnTo>
                    <a:pt x="15663" y="7223"/>
                  </a:lnTo>
                  <a:lnTo>
                    <a:pt x="15696" y="7273"/>
                  </a:lnTo>
                  <a:lnTo>
                    <a:pt x="15847" y="7172"/>
                  </a:lnTo>
                  <a:lnTo>
                    <a:pt x="15814" y="7122"/>
                  </a:lnTo>
                  <a:close/>
                  <a:moveTo>
                    <a:pt x="3682" y="7166"/>
                  </a:moveTo>
                  <a:cubicBezTo>
                    <a:pt x="3623" y="7184"/>
                    <a:pt x="3567" y="7202"/>
                    <a:pt x="3507" y="7220"/>
                  </a:cubicBezTo>
                  <a:lnTo>
                    <a:pt x="3525" y="7276"/>
                  </a:lnTo>
                  <a:cubicBezTo>
                    <a:pt x="3582" y="7258"/>
                    <a:pt x="3641" y="7240"/>
                    <a:pt x="3700" y="7226"/>
                  </a:cubicBezTo>
                  <a:lnTo>
                    <a:pt x="3682" y="7166"/>
                  </a:lnTo>
                  <a:close/>
                  <a:moveTo>
                    <a:pt x="16464" y="7154"/>
                  </a:moveTo>
                  <a:lnTo>
                    <a:pt x="16431" y="7205"/>
                  </a:lnTo>
                  <a:cubicBezTo>
                    <a:pt x="16485" y="7237"/>
                    <a:pt x="16535" y="7270"/>
                    <a:pt x="16585" y="7303"/>
                  </a:cubicBezTo>
                  <a:lnTo>
                    <a:pt x="16618" y="7249"/>
                  </a:lnTo>
                  <a:cubicBezTo>
                    <a:pt x="16568" y="7217"/>
                    <a:pt x="16514" y="7184"/>
                    <a:pt x="16464" y="7154"/>
                  </a:cubicBezTo>
                  <a:close/>
                  <a:moveTo>
                    <a:pt x="6143" y="7211"/>
                  </a:moveTo>
                  <a:lnTo>
                    <a:pt x="6117" y="7267"/>
                  </a:lnTo>
                  <a:cubicBezTo>
                    <a:pt x="6170" y="7291"/>
                    <a:pt x="6226" y="7320"/>
                    <a:pt x="6277" y="7350"/>
                  </a:cubicBezTo>
                  <a:lnTo>
                    <a:pt x="6306" y="7297"/>
                  </a:lnTo>
                  <a:cubicBezTo>
                    <a:pt x="6253" y="7267"/>
                    <a:pt x="6197" y="7237"/>
                    <a:pt x="6143" y="7211"/>
                  </a:cubicBezTo>
                  <a:close/>
                  <a:moveTo>
                    <a:pt x="23108" y="7181"/>
                  </a:moveTo>
                  <a:lnTo>
                    <a:pt x="23049" y="7187"/>
                  </a:lnTo>
                  <a:cubicBezTo>
                    <a:pt x="23055" y="7246"/>
                    <a:pt x="23060" y="7306"/>
                    <a:pt x="23066" y="7368"/>
                  </a:cubicBezTo>
                  <a:lnTo>
                    <a:pt x="23126" y="7362"/>
                  </a:lnTo>
                  <a:cubicBezTo>
                    <a:pt x="23123" y="7303"/>
                    <a:pt x="23117" y="7240"/>
                    <a:pt x="23108" y="7181"/>
                  </a:cubicBezTo>
                  <a:close/>
                  <a:moveTo>
                    <a:pt x="3335" y="7276"/>
                  </a:moveTo>
                  <a:cubicBezTo>
                    <a:pt x="3276" y="7297"/>
                    <a:pt x="3220" y="7318"/>
                    <a:pt x="3164" y="7338"/>
                  </a:cubicBezTo>
                  <a:lnTo>
                    <a:pt x="3184" y="7394"/>
                  </a:lnTo>
                  <a:lnTo>
                    <a:pt x="3184" y="7394"/>
                  </a:lnTo>
                  <a:cubicBezTo>
                    <a:pt x="3239" y="7370"/>
                    <a:pt x="3298" y="7350"/>
                    <a:pt x="3353" y="7332"/>
                  </a:cubicBezTo>
                  <a:lnTo>
                    <a:pt x="3335" y="7276"/>
                  </a:lnTo>
                  <a:close/>
                  <a:moveTo>
                    <a:pt x="3184" y="7394"/>
                  </a:moveTo>
                  <a:lnTo>
                    <a:pt x="3184" y="7394"/>
                  </a:lnTo>
                  <a:cubicBezTo>
                    <a:pt x="3183" y="7394"/>
                    <a:pt x="3182" y="7394"/>
                    <a:pt x="3181" y="7395"/>
                  </a:cubicBezTo>
                  <a:lnTo>
                    <a:pt x="3184" y="7395"/>
                  </a:lnTo>
                  <a:lnTo>
                    <a:pt x="3184" y="7394"/>
                  </a:lnTo>
                  <a:close/>
                  <a:moveTo>
                    <a:pt x="23707" y="7255"/>
                  </a:moveTo>
                  <a:cubicBezTo>
                    <a:pt x="23659" y="7294"/>
                    <a:pt x="23612" y="7335"/>
                    <a:pt x="23570" y="7380"/>
                  </a:cubicBezTo>
                  <a:lnTo>
                    <a:pt x="23612" y="7421"/>
                  </a:lnTo>
                  <a:cubicBezTo>
                    <a:pt x="23653" y="7380"/>
                    <a:pt x="23698" y="7338"/>
                    <a:pt x="23745" y="7300"/>
                  </a:cubicBezTo>
                  <a:lnTo>
                    <a:pt x="23707" y="7255"/>
                  </a:lnTo>
                  <a:close/>
                  <a:moveTo>
                    <a:pt x="4889" y="7300"/>
                  </a:moveTo>
                  <a:lnTo>
                    <a:pt x="4856" y="7350"/>
                  </a:lnTo>
                  <a:cubicBezTo>
                    <a:pt x="4910" y="7383"/>
                    <a:pt x="4960" y="7415"/>
                    <a:pt x="5011" y="7448"/>
                  </a:cubicBezTo>
                  <a:lnTo>
                    <a:pt x="5043" y="7395"/>
                  </a:lnTo>
                  <a:cubicBezTo>
                    <a:pt x="4993" y="7362"/>
                    <a:pt x="4942" y="7329"/>
                    <a:pt x="4889" y="7300"/>
                  </a:cubicBezTo>
                  <a:close/>
                  <a:moveTo>
                    <a:pt x="15512" y="7326"/>
                  </a:moveTo>
                  <a:cubicBezTo>
                    <a:pt x="15462" y="7362"/>
                    <a:pt x="15411" y="7398"/>
                    <a:pt x="15364" y="7430"/>
                  </a:cubicBezTo>
                  <a:lnTo>
                    <a:pt x="15399" y="7481"/>
                  </a:lnTo>
                  <a:lnTo>
                    <a:pt x="15548" y="7377"/>
                  </a:lnTo>
                  <a:lnTo>
                    <a:pt x="15512" y="7326"/>
                  </a:lnTo>
                  <a:close/>
                  <a:moveTo>
                    <a:pt x="16772" y="7350"/>
                  </a:moveTo>
                  <a:lnTo>
                    <a:pt x="16739" y="7401"/>
                  </a:lnTo>
                  <a:lnTo>
                    <a:pt x="16891" y="7501"/>
                  </a:lnTo>
                  <a:lnTo>
                    <a:pt x="16926" y="7451"/>
                  </a:lnTo>
                  <a:cubicBezTo>
                    <a:pt x="16876" y="7415"/>
                    <a:pt x="16822" y="7383"/>
                    <a:pt x="16772" y="7350"/>
                  </a:cubicBezTo>
                  <a:close/>
                  <a:moveTo>
                    <a:pt x="12669" y="7326"/>
                  </a:moveTo>
                  <a:cubicBezTo>
                    <a:pt x="12660" y="7386"/>
                    <a:pt x="12651" y="7448"/>
                    <a:pt x="12642" y="7507"/>
                  </a:cubicBezTo>
                  <a:lnTo>
                    <a:pt x="12701" y="7516"/>
                  </a:lnTo>
                  <a:lnTo>
                    <a:pt x="12704" y="7516"/>
                  </a:lnTo>
                  <a:cubicBezTo>
                    <a:pt x="12713" y="7457"/>
                    <a:pt x="12722" y="7398"/>
                    <a:pt x="12731" y="7335"/>
                  </a:cubicBezTo>
                  <a:lnTo>
                    <a:pt x="12669" y="7326"/>
                  </a:lnTo>
                  <a:close/>
                  <a:moveTo>
                    <a:pt x="2992" y="7409"/>
                  </a:moveTo>
                  <a:cubicBezTo>
                    <a:pt x="2938" y="7430"/>
                    <a:pt x="2882" y="7457"/>
                    <a:pt x="2826" y="7484"/>
                  </a:cubicBezTo>
                  <a:lnTo>
                    <a:pt x="2850" y="7533"/>
                  </a:lnTo>
                  <a:lnTo>
                    <a:pt x="2850" y="7533"/>
                  </a:lnTo>
                  <a:cubicBezTo>
                    <a:pt x="2906" y="7510"/>
                    <a:pt x="2959" y="7486"/>
                    <a:pt x="3015" y="7463"/>
                  </a:cubicBezTo>
                  <a:lnTo>
                    <a:pt x="2992" y="7409"/>
                  </a:lnTo>
                  <a:close/>
                  <a:moveTo>
                    <a:pt x="2850" y="7533"/>
                  </a:moveTo>
                  <a:cubicBezTo>
                    <a:pt x="2850" y="7534"/>
                    <a:pt x="2850" y="7534"/>
                    <a:pt x="2849" y="7534"/>
                  </a:cubicBezTo>
                  <a:lnTo>
                    <a:pt x="2852" y="7537"/>
                  </a:lnTo>
                  <a:lnTo>
                    <a:pt x="2850" y="7533"/>
                  </a:lnTo>
                  <a:close/>
                  <a:moveTo>
                    <a:pt x="6463" y="7392"/>
                  </a:moveTo>
                  <a:lnTo>
                    <a:pt x="6428" y="7442"/>
                  </a:lnTo>
                  <a:cubicBezTo>
                    <a:pt x="6478" y="7475"/>
                    <a:pt x="6529" y="7510"/>
                    <a:pt x="6576" y="7546"/>
                  </a:cubicBezTo>
                  <a:lnTo>
                    <a:pt x="6612" y="7498"/>
                  </a:lnTo>
                  <a:cubicBezTo>
                    <a:pt x="6564" y="7463"/>
                    <a:pt x="6514" y="7424"/>
                    <a:pt x="6463" y="7392"/>
                  </a:cubicBezTo>
                  <a:close/>
                  <a:moveTo>
                    <a:pt x="5197" y="7495"/>
                  </a:moveTo>
                  <a:lnTo>
                    <a:pt x="5165" y="7546"/>
                  </a:lnTo>
                  <a:cubicBezTo>
                    <a:pt x="5215" y="7578"/>
                    <a:pt x="5263" y="7614"/>
                    <a:pt x="5313" y="7650"/>
                  </a:cubicBezTo>
                  <a:lnTo>
                    <a:pt x="5349" y="7599"/>
                  </a:lnTo>
                  <a:cubicBezTo>
                    <a:pt x="5298" y="7564"/>
                    <a:pt x="5248" y="7531"/>
                    <a:pt x="5197" y="7495"/>
                  </a:cubicBezTo>
                  <a:close/>
                  <a:moveTo>
                    <a:pt x="15219" y="7537"/>
                  </a:moveTo>
                  <a:cubicBezTo>
                    <a:pt x="15168" y="7573"/>
                    <a:pt x="15118" y="7611"/>
                    <a:pt x="15070" y="7647"/>
                  </a:cubicBezTo>
                  <a:lnTo>
                    <a:pt x="15106" y="7694"/>
                  </a:lnTo>
                  <a:lnTo>
                    <a:pt x="15106" y="7691"/>
                  </a:lnTo>
                  <a:cubicBezTo>
                    <a:pt x="15153" y="7656"/>
                    <a:pt x="15204" y="7623"/>
                    <a:pt x="15254" y="7587"/>
                  </a:cubicBezTo>
                  <a:lnTo>
                    <a:pt x="15219" y="7537"/>
                  </a:lnTo>
                  <a:close/>
                  <a:moveTo>
                    <a:pt x="23443" y="7513"/>
                  </a:moveTo>
                  <a:cubicBezTo>
                    <a:pt x="23404" y="7558"/>
                    <a:pt x="23366" y="7605"/>
                    <a:pt x="23327" y="7656"/>
                  </a:cubicBezTo>
                  <a:lnTo>
                    <a:pt x="23375" y="7694"/>
                  </a:lnTo>
                  <a:cubicBezTo>
                    <a:pt x="23413" y="7644"/>
                    <a:pt x="23449" y="7596"/>
                    <a:pt x="23487" y="7552"/>
                  </a:cubicBezTo>
                  <a:lnTo>
                    <a:pt x="23443" y="7513"/>
                  </a:lnTo>
                  <a:close/>
                  <a:moveTo>
                    <a:pt x="2662" y="7564"/>
                  </a:moveTo>
                  <a:cubicBezTo>
                    <a:pt x="2606" y="7590"/>
                    <a:pt x="2553" y="7620"/>
                    <a:pt x="2499" y="7650"/>
                  </a:cubicBezTo>
                  <a:lnTo>
                    <a:pt x="2529" y="7703"/>
                  </a:lnTo>
                  <a:lnTo>
                    <a:pt x="2529" y="7700"/>
                  </a:lnTo>
                  <a:cubicBezTo>
                    <a:pt x="2582" y="7670"/>
                    <a:pt x="2636" y="7644"/>
                    <a:pt x="2689" y="7617"/>
                  </a:cubicBezTo>
                  <a:lnTo>
                    <a:pt x="2662" y="7564"/>
                  </a:lnTo>
                  <a:close/>
                  <a:moveTo>
                    <a:pt x="17077" y="7552"/>
                  </a:moveTo>
                  <a:lnTo>
                    <a:pt x="17042" y="7602"/>
                  </a:lnTo>
                  <a:cubicBezTo>
                    <a:pt x="17095" y="7635"/>
                    <a:pt x="17146" y="7670"/>
                    <a:pt x="17193" y="7706"/>
                  </a:cubicBezTo>
                  <a:lnTo>
                    <a:pt x="17229" y="7656"/>
                  </a:lnTo>
                  <a:cubicBezTo>
                    <a:pt x="17178" y="7620"/>
                    <a:pt x="17128" y="7584"/>
                    <a:pt x="17077" y="7552"/>
                  </a:cubicBezTo>
                  <a:close/>
                  <a:moveTo>
                    <a:pt x="23072" y="7549"/>
                  </a:moveTo>
                  <a:lnTo>
                    <a:pt x="23072" y="7647"/>
                  </a:lnTo>
                  <a:lnTo>
                    <a:pt x="23072" y="7730"/>
                  </a:lnTo>
                  <a:lnTo>
                    <a:pt x="23135" y="7730"/>
                  </a:lnTo>
                  <a:cubicBezTo>
                    <a:pt x="23135" y="7700"/>
                    <a:pt x="23135" y="7679"/>
                    <a:pt x="23135" y="7647"/>
                  </a:cubicBezTo>
                  <a:lnTo>
                    <a:pt x="23135" y="7549"/>
                  </a:lnTo>
                  <a:close/>
                  <a:moveTo>
                    <a:pt x="6754" y="7617"/>
                  </a:moveTo>
                  <a:lnTo>
                    <a:pt x="6712" y="7664"/>
                  </a:lnTo>
                  <a:cubicBezTo>
                    <a:pt x="6757" y="7703"/>
                    <a:pt x="6798" y="7744"/>
                    <a:pt x="6843" y="7789"/>
                  </a:cubicBezTo>
                  <a:lnTo>
                    <a:pt x="6884" y="7744"/>
                  </a:lnTo>
                  <a:cubicBezTo>
                    <a:pt x="6843" y="7700"/>
                    <a:pt x="6798" y="7658"/>
                    <a:pt x="6754" y="7617"/>
                  </a:cubicBezTo>
                  <a:close/>
                  <a:moveTo>
                    <a:pt x="5497" y="7703"/>
                  </a:moveTo>
                  <a:lnTo>
                    <a:pt x="5461" y="7753"/>
                  </a:lnTo>
                  <a:cubicBezTo>
                    <a:pt x="5509" y="7789"/>
                    <a:pt x="5559" y="7825"/>
                    <a:pt x="5610" y="7860"/>
                  </a:cubicBezTo>
                  <a:lnTo>
                    <a:pt x="5645" y="7810"/>
                  </a:lnTo>
                  <a:cubicBezTo>
                    <a:pt x="5595" y="7774"/>
                    <a:pt x="5547" y="7741"/>
                    <a:pt x="5497" y="7703"/>
                  </a:cubicBezTo>
                  <a:close/>
                  <a:moveTo>
                    <a:pt x="12615" y="7688"/>
                  </a:moveTo>
                  <a:cubicBezTo>
                    <a:pt x="12609" y="7747"/>
                    <a:pt x="12601" y="7810"/>
                    <a:pt x="12592" y="7869"/>
                  </a:cubicBezTo>
                  <a:lnTo>
                    <a:pt x="12654" y="7878"/>
                  </a:lnTo>
                  <a:cubicBezTo>
                    <a:pt x="12663" y="7816"/>
                    <a:pt x="12669" y="7756"/>
                    <a:pt x="12678" y="7697"/>
                  </a:cubicBezTo>
                  <a:lnTo>
                    <a:pt x="12615" y="7688"/>
                  </a:lnTo>
                  <a:close/>
                  <a:moveTo>
                    <a:pt x="2342" y="7744"/>
                  </a:moveTo>
                  <a:cubicBezTo>
                    <a:pt x="2289" y="7774"/>
                    <a:pt x="2239" y="7810"/>
                    <a:pt x="2188" y="7842"/>
                  </a:cubicBezTo>
                  <a:lnTo>
                    <a:pt x="2221" y="7893"/>
                  </a:lnTo>
                  <a:cubicBezTo>
                    <a:pt x="2271" y="7857"/>
                    <a:pt x="2322" y="7825"/>
                    <a:pt x="2375" y="7795"/>
                  </a:cubicBezTo>
                  <a:lnTo>
                    <a:pt x="2342" y="7744"/>
                  </a:lnTo>
                  <a:close/>
                  <a:moveTo>
                    <a:pt x="14925" y="7756"/>
                  </a:moveTo>
                  <a:cubicBezTo>
                    <a:pt x="14878" y="7795"/>
                    <a:pt x="14830" y="7830"/>
                    <a:pt x="14780" y="7869"/>
                  </a:cubicBezTo>
                  <a:lnTo>
                    <a:pt x="14818" y="7916"/>
                  </a:lnTo>
                  <a:lnTo>
                    <a:pt x="14964" y="7804"/>
                  </a:lnTo>
                  <a:lnTo>
                    <a:pt x="14925" y="7756"/>
                  </a:lnTo>
                  <a:close/>
                  <a:moveTo>
                    <a:pt x="17377" y="7759"/>
                  </a:moveTo>
                  <a:lnTo>
                    <a:pt x="17341" y="7810"/>
                  </a:lnTo>
                  <a:cubicBezTo>
                    <a:pt x="17392" y="7845"/>
                    <a:pt x="17442" y="7881"/>
                    <a:pt x="17490" y="7916"/>
                  </a:cubicBezTo>
                  <a:lnTo>
                    <a:pt x="17525" y="7866"/>
                  </a:lnTo>
                  <a:cubicBezTo>
                    <a:pt x="17475" y="7830"/>
                    <a:pt x="17427" y="7798"/>
                    <a:pt x="17377" y="7759"/>
                  </a:cubicBezTo>
                  <a:close/>
                  <a:moveTo>
                    <a:pt x="7009" y="7881"/>
                  </a:moveTo>
                  <a:lnTo>
                    <a:pt x="6964" y="7919"/>
                  </a:lnTo>
                  <a:cubicBezTo>
                    <a:pt x="7000" y="7964"/>
                    <a:pt x="7039" y="8011"/>
                    <a:pt x="7074" y="8062"/>
                  </a:cubicBezTo>
                  <a:lnTo>
                    <a:pt x="7125" y="8023"/>
                  </a:lnTo>
                  <a:cubicBezTo>
                    <a:pt x="7089" y="7976"/>
                    <a:pt x="7050" y="7925"/>
                    <a:pt x="7009" y="7881"/>
                  </a:cubicBezTo>
                  <a:close/>
                  <a:moveTo>
                    <a:pt x="5790" y="7922"/>
                  </a:moveTo>
                  <a:lnTo>
                    <a:pt x="5752" y="7970"/>
                  </a:lnTo>
                  <a:cubicBezTo>
                    <a:pt x="5799" y="8005"/>
                    <a:pt x="5847" y="8044"/>
                    <a:pt x="5894" y="8079"/>
                  </a:cubicBezTo>
                  <a:lnTo>
                    <a:pt x="5933" y="8032"/>
                  </a:lnTo>
                  <a:cubicBezTo>
                    <a:pt x="5885" y="7996"/>
                    <a:pt x="5838" y="7958"/>
                    <a:pt x="5790" y="7922"/>
                  </a:cubicBezTo>
                  <a:close/>
                  <a:moveTo>
                    <a:pt x="23221" y="7807"/>
                  </a:moveTo>
                  <a:cubicBezTo>
                    <a:pt x="23188" y="7854"/>
                    <a:pt x="23155" y="7907"/>
                    <a:pt x="23123" y="7961"/>
                  </a:cubicBezTo>
                  <a:lnTo>
                    <a:pt x="23123" y="7961"/>
                  </a:lnTo>
                  <a:cubicBezTo>
                    <a:pt x="23124" y="7945"/>
                    <a:pt x="23125" y="7929"/>
                    <a:pt x="23126" y="7913"/>
                  </a:cubicBezTo>
                  <a:lnTo>
                    <a:pt x="23066" y="7908"/>
                  </a:lnTo>
                  <a:cubicBezTo>
                    <a:pt x="23060" y="7967"/>
                    <a:pt x="23058" y="8029"/>
                    <a:pt x="23052" y="8088"/>
                  </a:cubicBezTo>
                  <a:lnTo>
                    <a:pt x="23111" y="8094"/>
                  </a:lnTo>
                  <a:cubicBezTo>
                    <a:pt x="23115" y="8051"/>
                    <a:pt x="23120" y="8005"/>
                    <a:pt x="23123" y="7961"/>
                  </a:cubicBezTo>
                  <a:lnTo>
                    <a:pt x="23123" y="7961"/>
                  </a:lnTo>
                  <a:lnTo>
                    <a:pt x="23176" y="7994"/>
                  </a:lnTo>
                  <a:cubicBezTo>
                    <a:pt x="23206" y="7940"/>
                    <a:pt x="23238" y="7887"/>
                    <a:pt x="23271" y="7839"/>
                  </a:cubicBezTo>
                  <a:lnTo>
                    <a:pt x="23221" y="7807"/>
                  </a:lnTo>
                  <a:close/>
                  <a:moveTo>
                    <a:pt x="2037" y="7949"/>
                  </a:moveTo>
                  <a:cubicBezTo>
                    <a:pt x="1989" y="7985"/>
                    <a:pt x="1939" y="8020"/>
                    <a:pt x="1892" y="8059"/>
                  </a:cubicBezTo>
                  <a:lnTo>
                    <a:pt x="1930" y="8106"/>
                  </a:lnTo>
                  <a:cubicBezTo>
                    <a:pt x="1978" y="8068"/>
                    <a:pt x="2025" y="8032"/>
                    <a:pt x="2075" y="7996"/>
                  </a:cubicBezTo>
                  <a:lnTo>
                    <a:pt x="2037" y="7949"/>
                  </a:lnTo>
                  <a:close/>
                  <a:moveTo>
                    <a:pt x="8233" y="8047"/>
                  </a:moveTo>
                  <a:lnTo>
                    <a:pt x="8233" y="8106"/>
                  </a:lnTo>
                  <a:lnTo>
                    <a:pt x="8414" y="8106"/>
                  </a:lnTo>
                  <a:lnTo>
                    <a:pt x="8414" y="8047"/>
                  </a:lnTo>
                  <a:close/>
                  <a:moveTo>
                    <a:pt x="8050" y="8044"/>
                  </a:moveTo>
                  <a:lnTo>
                    <a:pt x="7869" y="8047"/>
                  </a:lnTo>
                  <a:lnTo>
                    <a:pt x="7869" y="8109"/>
                  </a:lnTo>
                  <a:lnTo>
                    <a:pt x="8050" y="8106"/>
                  </a:lnTo>
                  <a:lnTo>
                    <a:pt x="8050" y="8044"/>
                  </a:lnTo>
                  <a:close/>
                  <a:moveTo>
                    <a:pt x="8595" y="8047"/>
                  </a:moveTo>
                  <a:lnTo>
                    <a:pt x="8595" y="8109"/>
                  </a:lnTo>
                  <a:lnTo>
                    <a:pt x="8779" y="8109"/>
                  </a:lnTo>
                  <a:lnTo>
                    <a:pt x="8779" y="8050"/>
                  </a:lnTo>
                  <a:lnTo>
                    <a:pt x="8595" y="8047"/>
                  </a:lnTo>
                  <a:close/>
                  <a:moveTo>
                    <a:pt x="8960" y="8050"/>
                  </a:moveTo>
                  <a:lnTo>
                    <a:pt x="8960" y="8109"/>
                  </a:lnTo>
                  <a:lnTo>
                    <a:pt x="9141" y="8112"/>
                  </a:lnTo>
                  <a:lnTo>
                    <a:pt x="9141" y="8053"/>
                  </a:lnTo>
                  <a:lnTo>
                    <a:pt x="8960" y="8050"/>
                  </a:lnTo>
                  <a:close/>
                  <a:moveTo>
                    <a:pt x="7688" y="8050"/>
                  </a:moveTo>
                  <a:lnTo>
                    <a:pt x="7504" y="8056"/>
                  </a:lnTo>
                  <a:lnTo>
                    <a:pt x="7504" y="8115"/>
                  </a:lnTo>
                  <a:lnTo>
                    <a:pt x="7688" y="8112"/>
                  </a:lnTo>
                  <a:lnTo>
                    <a:pt x="7688" y="8050"/>
                  </a:lnTo>
                  <a:close/>
                  <a:moveTo>
                    <a:pt x="9327" y="8059"/>
                  </a:moveTo>
                  <a:lnTo>
                    <a:pt x="9324" y="8118"/>
                  </a:lnTo>
                  <a:lnTo>
                    <a:pt x="9505" y="8124"/>
                  </a:lnTo>
                  <a:lnTo>
                    <a:pt x="9508" y="8065"/>
                  </a:lnTo>
                  <a:lnTo>
                    <a:pt x="9327" y="8059"/>
                  </a:lnTo>
                  <a:close/>
                  <a:moveTo>
                    <a:pt x="7323" y="8062"/>
                  </a:moveTo>
                  <a:lnTo>
                    <a:pt x="7139" y="8068"/>
                  </a:lnTo>
                  <a:lnTo>
                    <a:pt x="7142" y="8127"/>
                  </a:lnTo>
                  <a:lnTo>
                    <a:pt x="7323" y="8121"/>
                  </a:lnTo>
                  <a:lnTo>
                    <a:pt x="7323" y="8062"/>
                  </a:lnTo>
                  <a:close/>
                  <a:moveTo>
                    <a:pt x="17673" y="7976"/>
                  </a:moveTo>
                  <a:lnTo>
                    <a:pt x="17638" y="8023"/>
                  </a:lnTo>
                  <a:lnTo>
                    <a:pt x="17783" y="8133"/>
                  </a:lnTo>
                  <a:lnTo>
                    <a:pt x="17819" y="8082"/>
                  </a:lnTo>
                  <a:cubicBezTo>
                    <a:pt x="17771" y="8050"/>
                    <a:pt x="17724" y="8011"/>
                    <a:pt x="17673" y="7976"/>
                  </a:cubicBezTo>
                  <a:close/>
                  <a:moveTo>
                    <a:pt x="9689" y="8071"/>
                  </a:moveTo>
                  <a:lnTo>
                    <a:pt x="9689" y="8130"/>
                  </a:lnTo>
                  <a:lnTo>
                    <a:pt x="9870" y="8139"/>
                  </a:lnTo>
                  <a:lnTo>
                    <a:pt x="9873" y="8079"/>
                  </a:lnTo>
                  <a:lnTo>
                    <a:pt x="9689" y="8071"/>
                  </a:lnTo>
                  <a:close/>
                  <a:moveTo>
                    <a:pt x="14640" y="7982"/>
                  </a:moveTo>
                  <a:lnTo>
                    <a:pt x="14498" y="8097"/>
                  </a:lnTo>
                  <a:lnTo>
                    <a:pt x="14534" y="8142"/>
                  </a:lnTo>
                  <a:lnTo>
                    <a:pt x="14534" y="8139"/>
                  </a:lnTo>
                  <a:cubicBezTo>
                    <a:pt x="14581" y="8103"/>
                    <a:pt x="14629" y="8065"/>
                    <a:pt x="14676" y="8029"/>
                  </a:cubicBezTo>
                  <a:lnTo>
                    <a:pt x="14640" y="7982"/>
                  </a:lnTo>
                  <a:close/>
                  <a:moveTo>
                    <a:pt x="10054" y="8088"/>
                  </a:moveTo>
                  <a:lnTo>
                    <a:pt x="10051" y="8151"/>
                  </a:lnTo>
                  <a:cubicBezTo>
                    <a:pt x="10110" y="8154"/>
                    <a:pt x="10172" y="8157"/>
                    <a:pt x="10232" y="8160"/>
                  </a:cubicBezTo>
                  <a:lnTo>
                    <a:pt x="10238" y="8100"/>
                  </a:lnTo>
                  <a:lnTo>
                    <a:pt x="10054" y="8088"/>
                  </a:lnTo>
                  <a:close/>
                  <a:moveTo>
                    <a:pt x="10418" y="8112"/>
                  </a:moveTo>
                  <a:lnTo>
                    <a:pt x="10413" y="8171"/>
                  </a:lnTo>
                  <a:lnTo>
                    <a:pt x="10596" y="8186"/>
                  </a:lnTo>
                  <a:lnTo>
                    <a:pt x="10599" y="8124"/>
                  </a:lnTo>
                  <a:lnTo>
                    <a:pt x="10418" y="8112"/>
                  </a:lnTo>
                  <a:close/>
                  <a:moveTo>
                    <a:pt x="10780" y="8139"/>
                  </a:moveTo>
                  <a:lnTo>
                    <a:pt x="10777" y="8201"/>
                  </a:lnTo>
                  <a:lnTo>
                    <a:pt x="10958" y="8216"/>
                  </a:lnTo>
                  <a:lnTo>
                    <a:pt x="10964" y="8154"/>
                  </a:lnTo>
                  <a:lnTo>
                    <a:pt x="10780" y="8139"/>
                  </a:lnTo>
                  <a:close/>
                  <a:moveTo>
                    <a:pt x="23135" y="8088"/>
                  </a:moveTo>
                  <a:lnTo>
                    <a:pt x="23111" y="8142"/>
                  </a:lnTo>
                  <a:cubicBezTo>
                    <a:pt x="23167" y="8165"/>
                    <a:pt x="23221" y="8189"/>
                    <a:pt x="23274" y="8216"/>
                  </a:cubicBezTo>
                  <a:lnTo>
                    <a:pt x="23301" y="8162"/>
                  </a:lnTo>
                  <a:cubicBezTo>
                    <a:pt x="23247" y="8136"/>
                    <a:pt x="23191" y="8112"/>
                    <a:pt x="23135" y="8088"/>
                  </a:cubicBezTo>
                  <a:close/>
                  <a:moveTo>
                    <a:pt x="12574" y="8050"/>
                  </a:moveTo>
                  <a:cubicBezTo>
                    <a:pt x="12565" y="8109"/>
                    <a:pt x="12559" y="8171"/>
                    <a:pt x="12553" y="8231"/>
                  </a:cubicBezTo>
                  <a:lnTo>
                    <a:pt x="12612" y="8237"/>
                  </a:lnTo>
                  <a:cubicBezTo>
                    <a:pt x="12618" y="8177"/>
                    <a:pt x="12624" y="8118"/>
                    <a:pt x="12633" y="8056"/>
                  </a:cubicBezTo>
                  <a:lnTo>
                    <a:pt x="12574" y="8050"/>
                  </a:lnTo>
                  <a:close/>
                  <a:moveTo>
                    <a:pt x="11145" y="8171"/>
                  </a:moveTo>
                  <a:lnTo>
                    <a:pt x="11139" y="8231"/>
                  </a:lnTo>
                  <a:lnTo>
                    <a:pt x="11320" y="8251"/>
                  </a:lnTo>
                  <a:lnTo>
                    <a:pt x="11326" y="8189"/>
                  </a:lnTo>
                  <a:lnTo>
                    <a:pt x="11145" y="8171"/>
                  </a:lnTo>
                  <a:close/>
                  <a:moveTo>
                    <a:pt x="22906" y="8136"/>
                  </a:moveTo>
                  <a:cubicBezTo>
                    <a:pt x="22850" y="8160"/>
                    <a:pt x="22791" y="8186"/>
                    <a:pt x="22737" y="8213"/>
                  </a:cubicBezTo>
                  <a:lnTo>
                    <a:pt x="22764" y="8266"/>
                  </a:lnTo>
                  <a:lnTo>
                    <a:pt x="22764" y="8269"/>
                  </a:lnTo>
                  <a:cubicBezTo>
                    <a:pt x="22817" y="8243"/>
                    <a:pt x="22874" y="8216"/>
                    <a:pt x="22930" y="8192"/>
                  </a:cubicBezTo>
                  <a:lnTo>
                    <a:pt x="22906" y="8136"/>
                  </a:lnTo>
                  <a:close/>
                  <a:moveTo>
                    <a:pt x="11507" y="8210"/>
                  </a:moveTo>
                  <a:lnTo>
                    <a:pt x="11501" y="8269"/>
                  </a:lnTo>
                  <a:lnTo>
                    <a:pt x="11681" y="8290"/>
                  </a:lnTo>
                  <a:lnTo>
                    <a:pt x="11687" y="8231"/>
                  </a:lnTo>
                  <a:cubicBezTo>
                    <a:pt x="11628" y="8225"/>
                    <a:pt x="11569" y="8216"/>
                    <a:pt x="11507" y="8210"/>
                  </a:cubicBezTo>
                  <a:close/>
                  <a:moveTo>
                    <a:pt x="6072" y="8148"/>
                  </a:moveTo>
                  <a:lnTo>
                    <a:pt x="6033" y="8195"/>
                  </a:lnTo>
                  <a:cubicBezTo>
                    <a:pt x="6081" y="8234"/>
                    <a:pt x="6128" y="8272"/>
                    <a:pt x="6173" y="8314"/>
                  </a:cubicBezTo>
                  <a:lnTo>
                    <a:pt x="6211" y="8266"/>
                  </a:lnTo>
                  <a:cubicBezTo>
                    <a:pt x="6167" y="8228"/>
                    <a:pt x="6119" y="8186"/>
                    <a:pt x="6072" y="8148"/>
                  </a:cubicBezTo>
                  <a:close/>
                  <a:moveTo>
                    <a:pt x="11868" y="8254"/>
                  </a:moveTo>
                  <a:lnTo>
                    <a:pt x="11862" y="8314"/>
                  </a:lnTo>
                  <a:lnTo>
                    <a:pt x="12040" y="8337"/>
                  </a:lnTo>
                  <a:lnTo>
                    <a:pt x="12049" y="8278"/>
                  </a:lnTo>
                  <a:lnTo>
                    <a:pt x="11868" y="8254"/>
                  </a:lnTo>
                  <a:close/>
                  <a:moveTo>
                    <a:pt x="1752" y="8177"/>
                  </a:moveTo>
                  <a:cubicBezTo>
                    <a:pt x="1705" y="8216"/>
                    <a:pt x="1660" y="8257"/>
                    <a:pt x="1616" y="8299"/>
                  </a:cubicBezTo>
                  <a:lnTo>
                    <a:pt x="1657" y="8343"/>
                  </a:lnTo>
                  <a:cubicBezTo>
                    <a:pt x="1699" y="8302"/>
                    <a:pt x="1746" y="8260"/>
                    <a:pt x="1791" y="8222"/>
                  </a:cubicBezTo>
                  <a:lnTo>
                    <a:pt x="1752" y="8177"/>
                  </a:lnTo>
                  <a:close/>
                  <a:moveTo>
                    <a:pt x="7042" y="8165"/>
                  </a:moveTo>
                  <a:cubicBezTo>
                    <a:pt x="7000" y="8210"/>
                    <a:pt x="6964" y="8257"/>
                    <a:pt x="6926" y="8308"/>
                  </a:cubicBezTo>
                  <a:lnTo>
                    <a:pt x="6976" y="8343"/>
                  </a:lnTo>
                  <a:cubicBezTo>
                    <a:pt x="7012" y="8296"/>
                    <a:pt x="7050" y="8248"/>
                    <a:pt x="7089" y="8204"/>
                  </a:cubicBezTo>
                  <a:lnTo>
                    <a:pt x="7042" y="8165"/>
                  </a:lnTo>
                  <a:close/>
                  <a:moveTo>
                    <a:pt x="17964" y="8195"/>
                  </a:moveTo>
                  <a:lnTo>
                    <a:pt x="17928" y="8243"/>
                  </a:lnTo>
                  <a:lnTo>
                    <a:pt x="18071" y="8355"/>
                  </a:lnTo>
                  <a:lnTo>
                    <a:pt x="18106" y="8308"/>
                  </a:lnTo>
                  <a:lnTo>
                    <a:pt x="17964" y="8195"/>
                  </a:lnTo>
                  <a:close/>
                  <a:moveTo>
                    <a:pt x="14356" y="8213"/>
                  </a:moveTo>
                  <a:cubicBezTo>
                    <a:pt x="14308" y="8251"/>
                    <a:pt x="14264" y="8290"/>
                    <a:pt x="14216" y="8331"/>
                  </a:cubicBezTo>
                  <a:lnTo>
                    <a:pt x="14258" y="8376"/>
                  </a:lnTo>
                  <a:lnTo>
                    <a:pt x="14394" y="8260"/>
                  </a:lnTo>
                  <a:lnTo>
                    <a:pt x="14356" y="8213"/>
                  </a:lnTo>
                  <a:close/>
                  <a:moveTo>
                    <a:pt x="23464" y="8246"/>
                  </a:moveTo>
                  <a:lnTo>
                    <a:pt x="23434" y="8299"/>
                  </a:lnTo>
                  <a:cubicBezTo>
                    <a:pt x="23490" y="8326"/>
                    <a:pt x="23541" y="8355"/>
                    <a:pt x="23594" y="8385"/>
                  </a:cubicBezTo>
                  <a:lnTo>
                    <a:pt x="23624" y="8331"/>
                  </a:lnTo>
                  <a:cubicBezTo>
                    <a:pt x="23570" y="8302"/>
                    <a:pt x="23517" y="8272"/>
                    <a:pt x="23464" y="8246"/>
                  </a:cubicBezTo>
                  <a:close/>
                  <a:moveTo>
                    <a:pt x="12230" y="8302"/>
                  </a:moveTo>
                  <a:lnTo>
                    <a:pt x="12221" y="8361"/>
                  </a:lnTo>
                  <a:cubicBezTo>
                    <a:pt x="12280" y="8370"/>
                    <a:pt x="12343" y="8379"/>
                    <a:pt x="12402" y="8388"/>
                  </a:cubicBezTo>
                  <a:lnTo>
                    <a:pt x="12411" y="8329"/>
                  </a:lnTo>
                  <a:cubicBezTo>
                    <a:pt x="12352" y="8320"/>
                    <a:pt x="12289" y="8311"/>
                    <a:pt x="12230" y="8302"/>
                  </a:cubicBezTo>
                  <a:close/>
                  <a:moveTo>
                    <a:pt x="22574" y="8299"/>
                  </a:moveTo>
                  <a:cubicBezTo>
                    <a:pt x="22521" y="8329"/>
                    <a:pt x="22468" y="8361"/>
                    <a:pt x="22417" y="8391"/>
                  </a:cubicBezTo>
                  <a:lnTo>
                    <a:pt x="22450" y="8444"/>
                  </a:lnTo>
                  <a:lnTo>
                    <a:pt x="22450" y="8441"/>
                  </a:lnTo>
                  <a:cubicBezTo>
                    <a:pt x="22500" y="8412"/>
                    <a:pt x="22551" y="8382"/>
                    <a:pt x="22604" y="8352"/>
                  </a:cubicBezTo>
                  <a:lnTo>
                    <a:pt x="22574" y="8299"/>
                  </a:lnTo>
                  <a:close/>
                  <a:moveTo>
                    <a:pt x="12950" y="8417"/>
                  </a:moveTo>
                  <a:lnTo>
                    <a:pt x="12939" y="8477"/>
                  </a:lnTo>
                  <a:lnTo>
                    <a:pt x="13119" y="8509"/>
                  </a:lnTo>
                  <a:lnTo>
                    <a:pt x="13128" y="8450"/>
                  </a:lnTo>
                  <a:cubicBezTo>
                    <a:pt x="13069" y="8438"/>
                    <a:pt x="13010" y="8426"/>
                    <a:pt x="12950" y="8417"/>
                  </a:cubicBezTo>
                  <a:close/>
                  <a:moveTo>
                    <a:pt x="6351" y="8385"/>
                  </a:moveTo>
                  <a:lnTo>
                    <a:pt x="6309" y="8429"/>
                  </a:lnTo>
                  <a:cubicBezTo>
                    <a:pt x="6354" y="8471"/>
                    <a:pt x="6398" y="8512"/>
                    <a:pt x="6443" y="8554"/>
                  </a:cubicBezTo>
                  <a:lnTo>
                    <a:pt x="6484" y="8509"/>
                  </a:lnTo>
                  <a:cubicBezTo>
                    <a:pt x="6440" y="8468"/>
                    <a:pt x="6395" y="8426"/>
                    <a:pt x="6351" y="8385"/>
                  </a:cubicBezTo>
                  <a:close/>
                  <a:moveTo>
                    <a:pt x="23781" y="8426"/>
                  </a:moveTo>
                  <a:lnTo>
                    <a:pt x="23748" y="8477"/>
                  </a:lnTo>
                  <a:cubicBezTo>
                    <a:pt x="23802" y="8509"/>
                    <a:pt x="23852" y="8542"/>
                    <a:pt x="23900" y="8575"/>
                  </a:cubicBezTo>
                  <a:lnTo>
                    <a:pt x="23935" y="8524"/>
                  </a:lnTo>
                  <a:cubicBezTo>
                    <a:pt x="23885" y="8492"/>
                    <a:pt x="23834" y="8459"/>
                    <a:pt x="23781" y="8426"/>
                  </a:cubicBezTo>
                  <a:close/>
                  <a:moveTo>
                    <a:pt x="13309" y="8483"/>
                  </a:moveTo>
                  <a:lnTo>
                    <a:pt x="13297" y="8542"/>
                  </a:lnTo>
                  <a:cubicBezTo>
                    <a:pt x="13360" y="8554"/>
                    <a:pt x="13419" y="8569"/>
                    <a:pt x="13478" y="8581"/>
                  </a:cubicBezTo>
                  <a:lnTo>
                    <a:pt x="13490" y="8518"/>
                  </a:lnTo>
                  <a:cubicBezTo>
                    <a:pt x="13431" y="8506"/>
                    <a:pt x="13368" y="8495"/>
                    <a:pt x="13309" y="8483"/>
                  </a:cubicBezTo>
                  <a:close/>
                  <a:moveTo>
                    <a:pt x="18249" y="8420"/>
                  </a:moveTo>
                  <a:lnTo>
                    <a:pt x="18213" y="8468"/>
                  </a:lnTo>
                  <a:cubicBezTo>
                    <a:pt x="18260" y="8506"/>
                    <a:pt x="18305" y="8545"/>
                    <a:pt x="18352" y="8584"/>
                  </a:cubicBezTo>
                  <a:lnTo>
                    <a:pt x="18391" y="8536"/>
                  </a:lnTo>
                  <a:cubicBezTo>
                    <a:pt x="18343" y="8498"/>
                    <a:pt x="18296" y="8456"/>
                    <a:pt x="18249" y="8420"/>
                  </a:cubicBezTo>
                  <a:close/>
                  <a:moveTo>
                    <a:pt x="1482" y="8426"/>
                  </a:moveTo>
                  <a:cubicBezTo>
                    <a:pt x="1441" y="8468"/>
                    <a:pt x="1399" y="8512"/>
                    <a:pt x="1358" y="8557"/>
                  </a:cubicBezTo>
                  <a:lnTo>
                    <a:pt x="1402" y="8598"/>
                  </a:lnTo>
                  <a:cubicBezTo>
                    <a:pt x="1444" y="8554"/>
                    <a:pt x="1485" y="8509"/>
                    <a:pt x="1527" y="8468"/>
                  </a:cubicBezTo>
                  <a:lnTo>
                    <a:pt x="1482" y="8426"/>
                  </a:lnTo>
                  <a:close/>
                  <a:moveTo>
                    <a:pt x="12592" y="8358"/>
                  </a:moveTo>
                  <a:lnTo>
                    <a:pt x="12580" y="8417"/>
                  </a:lnTo>
                  <a:lnTo>
                    <a:pt x="12580" y="8417"/>
                  </a:lnTo>
                  <a:lnTo>
                    <a:pt x="12532" y="8412"/>
                  </a:lnTo>
                  <a:cubicBezTo>
                    <a:pt x="12526" y="8474"/>
                    <a:pt x="12523" y="8533"/>
                    <a:pt x="12518" y="8595"/>
                  </a:cubicBezTo>
                  <a:lnTo>
                    <a:pt x="12577" y="8601"/>
                  </a:lnTo>
                  <a:lnTo>
                    <a:pt x="12580" y="8601"/>
                  </a:lnTo>
                  <a:cubicBezTo>
                    <a:pt x="12583" y="8539"/>
                    <a:pt x="12589" y="8480"/>
                    <a:pt x="12595" y="8420"/>
                  </a:cubicBezTo>
                  <a:lnTo>
                    <a:pt x="12761" y="8447"/>
                  </a:lnTo>
                  <a:lnTo>
                    <a:pt x="12770" y="8388"/>
                  </a:lnTo>
                  <a:lnTo>
                    <a:pt x="12592" y="8358"/>
                  </a:lnTo>
                  <a:close/>
                  <a:moveTo>
                    <a:pt x="14080" y="8450"/>
                  </a:moveTo>
                  <a:cubicBezTo>
                    <a:pt x="14033" y="8492"/>
                    <a:pt x="13988" y="8533"/>
                    <a:pt x="13944" y="8575"/>
                  </a:cubicBezTo>
                  <a:lnTo>
                    <a:pt x="13982" y="8619"/>
                  </a:lnTo>
                  <a:lnTo>
                    <a:pt x="13982" y="8616"/>
                  </a:lnTo>
                  <a:cubicBezTo>
                    <a:pt x="14030" y="8575"/>
                    <a:pt x="14074" y="8533"/>
                    <a:pt x="14119" y="8498"/>
                  </a:cubicBezTo>
                  <a:lnTo>
                    <a:pt x="14080" y="8450"/>
                  </a:lnTo>
                  <a:close/>
                  <a:moveTo>
                    <a:pt x="6816" y="8456"/>
                  </a:moveTo>
                  <a:cubicBezTo>
                    <a:pt x="6781" y="8503"/>
                    <a:pt x="6745" y="8554"/>
                    <a:pt x="6712" y="8607"/>
                  </a:cubicBezTo>
                  <a:lnTo>
                    <a:pt x="6763" y="8640"/>
                  </a:lnTo>
                  <a:lnTo>
                    <a:pt x="6766" y="8637"/>
                  </a:lnTo>
                  <a:cubicBezTo>
                    <a:pt x="6798" y="8586"/>
                    <a:pt x="6831" y="8539"/>
                    <a:pt x="6867" y="8492"/>
                  </a:cubicBezTo>
                  <a:lnTo>
                    <a:pt x="6816" y="8456"/>
                  </a:lnTo>
                  <a:close/>
                  <a:moveTo>
                    <a:pt x="22266" y="8492"/>
                  </a:moveTo>
                  <a:cubicBezTo>
                    <a:pt x="22213" y="8527"/>
                    <a:pt x="22165" y="8566"/>
                    <a:pt x="22118" y="8604"/>
                  </a:cubicBezTo>
                  <a:lnTo>
                    <a:pt x="22153" y="8652"/>
                  </a:lnTo>
                  <a:lnTo>
                    <a:pt x="22153" y="8649"/>
                  </a:lnTo>
                  <a:cubicBezTo>
                    <a:pt x="22201" y="8613"/>
                    <a:pt x="22251" y="8575"/>
                    <a:pt x="22299" y="8542"/>
                  </a:cubicBezTo>
                  <a:lnTo>
                    <a:pt x="22266" y="8492"/>
                  </a:lnTo>
                  <a:close/>
                  <a:moveTo>
                    <a:pt x="13668" y="8557"/>
                  </a:moveTo>
                  <a:lnTo>
                    <a:pt x="13656" y="8619"/>
                  </a:lnTo>
                  <a:cubicBezTo>
                    <a:pt x="13715" y="8628"/>
                    <a:pt x="13775" y="8643"/>
                    <a:pt x="13834" y="8655"/>
                  </a:cubicBezTo>
                  <a:lnTo>
                    <a:pt x="13846" y="8595"/>
                  </a:lnTo>
                  <a:cubicBezTo>
                    <a:pt x="13787" y="8584"/>
                    <a:pt x="13727" y="8572"/>
                    <a:pt x="13668" y="8557"/>
                  </a:cubicBezTo>
                  <a:close/>
                  <a:moveTo>
                    <a:pt x="14027" y="8637"/>
                  </a:moveTo>
                  <a:lnTo>
                    <a:pt x="14012" y="8696"/>
                  </a:lnTo>
                  <a:lnTo>
                    <a:pt x="14190" y="8738"/>
                  </a:lnTo>
                  <a:lnTo>
                    <a:pt x="14205" y="8678"/>
                  </a:lnTo>
                  <a:lnTo>
                    <a:pt x="14027" y="8637"/>
                  </a:lnTo>
                  <a:close/>
                  <a:moveTo>
                    <a:pt x="24086" y="8628"/>
                  </a:moveTo>
                  <a:lnTo>
                    <a:pt x="24048" y="8678"/>
                  </a:lnTo>
                  <a:cubicBezTo>
                    <a:pt x="24095" y="8714"/>
                    <a:pt x="24146" y="8752"/>
                    <a:pt x="24193" y="8788"/>
                  </a:cubicBezTo>
                  <a:lnTo>
                    <a:pt x="24232" y="8741"/>
                  </a:lnTo>
                  <a:cubicBezTo>
                    <a:pt x="24184" y="8702"/>
                    <a:pt x="24134" y="8667"/>
                    <a:pt x="24086" y="8628"/>
                  </a:cubicBezTo>
                  <a:close/>
                  <a:moveTo>
                    <a:pt x="6615" y="8634"/>
                  </a:moveTo>
                  <a:lnTo>
                    <a:pt x="6573" y="8678"/>
                  </a:lnTo>
                  <a:cubicBezTo>
                    <a:pt x="6618" y="8720"/>
                    <a:pt x="6659" y="8761"/>
                    <a:pt x="6701" y="8806"/>
                  </a:cubicBezTo>
                  <a:lnTo>
                    <a:pt x="6745" y="8761"/>
                  </a:lnTo>
                  <a:cubicBezTo>
                    <a:pt x="6704" y="8720"/>
                    <a:pt x="6659" y="8675"/>
                    <a:pt x="6615" y="8634"/>
                  </a:cubicBezTo>
                  <a:close/>
                  <a:moveTo>
                    <a:pt x="18530" y="8652"/>
                  </a:moveTo>
                  <a:lnTo>
                    <a:pt x="18492" y="8699"/>
                  </a:lnTo>
                  <a:cubicBezTo>
                    <a:pt x="18539" y="8738"/>
                    <a:pt x="18587" y="8776"/>
                    <a:pt x="18631" y="8815"/>
                  </a:cubicBezTo>
                  <a:lnTo>
                    <a:pt x="18670" y="8770"/>
                  </a:lnTo>
                  <a:lnTo>
                    <a:pt x="18530" y="8652"/>
                  </a:lnTo>
                  <a:close/>
                  <a:moveTo>
                    <a:pt x="14379" y="8720"/>
                  </a:moveTo>
                  <a:lnTo>
                    <a:pt x="14365" y="8779"/>
                  </a:lnTo>
                  <a:lnTo>
                    <a:pt x="14543" y="8827"/>
                  </a:lnTo>
                  <a:lnTo>
                    <a:pt x="14557" y="8767"/>
                  </a:lnTo>
                  <a:lnTo>
                    <a:pt x="14379" y="8720"/>
                  </a:lnTo>
                  <a:close/>
                  <a:moveTo>
                    <a:pt x="13807" y="8696"/>
                  </a:moveTo>
                  <a:cubicBezTo>
                    <a:pt x="13763" y="8738"/>
                    <a:pt x="13718" y="8779"/>
                    <a:pt x="13674" y="8824"/>
                  </a:cubicBezTo>
                  <a:lnTo>
                    <a:pt x="13715" y="8865"/>
                  </a:lnTo>
                  <a:lnTo>
                    <a:pt x="13715" y="8862"/>
                  </a:lnTo>
                  <a:cubicBezTo>
                    <a:pt x="13760" y="8821"/>
                    <a:pt x="13804" y="8779"/>
                    <a:pt x="13849" y="8741"/>
                  </a:cubicBezTo>
                  <a:lnTo>
                    <a:pt x="13807" y="8696"/>
                  </a:lnTo>
                  <a:close/>
                  <a:moveTo>
                    <a:pt x="1236" y="8696"/>
                  </a:moveTo>
                  <a:cubicBezTo>
                    <a:pt x="1198" y="8744"/>
                    <a:pt x="1159" y="8788"/>
                    <a:pt x="1121" y="8838"/>
                  </a:cubicBezTo>
                  <a:lnTo>
                    <a:pt x="1168" y="8874"/>
                  </a:lnTo>
                  <a:cubicBezTo>
                    <a:pt x="1207" y="8827"/>
                    <a:pt x="1245" y="8779"/>
                    <a:pt x="1284" y="8735"/>
                  </a:cubicBezTo>
                  <a:lnTo>
                    <a:pt x="1236" y="8696"/>
                  </a:lnTo>
                  <a:close/>
                  <a:moveTo>
                    <a:pt x="21975" y="8720"/>
                  </a:moveTo>
                  <a:cubicBezTo>
                    <a:pt x="21928" y="8761"/>
                    <a:pt x="21883" y="8806"/>
                    <a:pt x="21842" y="8847"/>
                  </a:cubicBezTo>
                  <a:lnTo>
                    <a:pt x="21883" y="8892"/>
                  </a:lnTo>
                  <a:lnTo>
                    <a:pt x="21886" y="8889"/>
                  </a:lnTo>
                  <a:cubicBezTo>
                    <a:pt x="21928" y="8847"/>
                    <a:pt x="21972" y="8806"/>
                    <a:pt x="22014" y="8767"/>
                  </a:cubicBezTo>
                  <a:lnTo>
                    <a:pt x="21975" y="8720"/>
                  </a:lnTo>
                  <a:close/>
                  <a:moveTo>
                    <a:pt x="14735" y="8815"/>
                  </a:moveTo>
                  <a:lnTo>
                    <a:pt x="14720" y="8874"/>
                  </a:lnTo>
                  <a:lnTo>
                    <a:pt x="14895" y="8921"/>
                  </a:lnTo>
                  <a:lnTo>
                    <a:pt x="14910" y="8862"/>
                  </a:lnTo>
                  <a:lnTo>
                    <a:pt x="14735" y="8815"/>
                  </a:lnTo>
                  <a:close/>
                  <a:moveTo>
                    <a:pt x="6615" y="8761"/>
                  </a:moveTo>
                  <a:cubicBezTo>
                    <a:pt x="6585" y="8815"/>
                    <a:pt x="6555" y="8868"/>
                    <a:pt x="6526" y="8921"/>
                  </a:cubicBezTo>
                  <a:lnTo>
                    <a:pt x="6579" y="8951"/>
                  </a:lnTo>
                  <a:lnTo>
                    <a:pt x="6579" y="8948"/>
                  </a:lnTo>
                  <a:cubicBezTo>
                    <a:pt x="6609" y="8895"/>
                    <a:pt x="6638" y="8841"/>
                    <a:pt x="6668" y="8794"/>
                  </a:cubicBezTo>
                  <a:lnTo>
                    <a:pt x="6615" y="8761"/>
                  </a:lnTo>
                  <a:close/>
                  <a:moveTo>
                    <a:pt x="12503" y="8779"/>
                  </a:moveTo>
                  <a:cubicBezTo>
                    <a:pt x="12497" y="8838"/>
                    <a:pt x="12494" y="8898"/>
                    <a:pt x="12488" y="8960"/>
                  </a:cubicBezTo>
                  <a:lnTo>
                    <a:pt x="12547" y="8963"/>
                  </a:lnTo>
                  <a:lnTo>
                    <a:pt x="12547" y="8963"/>
                  </a:lnTo>
                  <a:cubicBezTo>
                    <a:pt x="12553" y="8901"/>
                    <a:pt x="12556" y="8841"/>
                    <a:pt x="12562" y="8782"/>
                  </a:cubicBezTo>
                  <a:lnTo>
                    <a:pt x="12503" y="8779"/>
                  </a:lnTo>
                  <a:close/>
                  <a:moveTo>
                    <a:pt x="12547" y="8963"/>
                  </a:moveTo>
                  <a:lnTo>
                    <a:pt x="12547" y="8963"/>
                  </a:lnTo>
                  <a:cubicBezTo>
                    <a:pt x="12547" y="8963"/>
                    <a:pt x="12547" y="8963"/>
                    <a:pt x="12547" y="8963"/>
                  </a:cubicBezTo>
                  <a:lnTo>
                    <a:pt x="12550" y="8963"/>
                  </a:lnTo>
                  <a:lnTo>
                    <a:pt x="12547" y="8963"/>
                  </a:lnTo>
                  <a:close/>
                  <a:moveTo>
                    <a:pt x="15085" y="8913"/>
                  </a:moveTo>
                  <a:lnTo>
                    <a:pt x="15070" y="8972"/>
                  </a:lnTo>
                  <a:cubicBezTo>
                    <a:pt x="15127" y="8990"/>
                    <a:pt x="15186" y="9005"/>
                    <a:pt x="15245" y="9022"/>
                  </a:cubicBezTo>
                  <a:lnTo>
                    <a:pt x="15260" y="8966"/>
                  </a:lnTo>
                  <a:lnTo>
                    <a:pt x="15085" y="8913"/>
                  </a:lnTo>
                  <a:close/>
                  <a:moveTo>
                    <a:pt x="24371" y="8856"/>
                  </a:moveTo>
                  <a:lnTo>
                    <a:pt x="24332" y="8904"/>
                  </a:lnTo>
                  <a:cubicBezTo>
                    <a:pt x="24377" y="8942"/>
                    <a:pt x="24421" y="8984"/>
                    <a:pt x="24466" y="9025"/>
                  </a:cubicBezTo>
                  <a:lnTo>
                    <a:pt x="24507" y="8981"/>
                  </a:lnTo>
                  <a:cubicBezTo>
                    <a:pt x="24463" y="8939"/>
                    <a:pt x="24418" y="8898"/>
                    <a:pt x="24371" y="8856"/>
                  </a:cubicBezTo>
                  <a:close/>
                  <a:moveTo>
                    <a:pt x="18809" y="8889"/>
                  </a:moveTo>
                  <a:lnTo>
                    <a:pt x="18767" y="8936"/>
                  </a:lnTo>
                  <a:cubicBezTo>
                    <a:pt x="18815" y="8975"/>
                    <a:pt x="18859" y="9013"/>
                    <a:pt x="18904" y="9055"/>
                  </a:cubicBezTo>
                  <a:lnTo>
                    <a:pt x="18945" y="9010"/>
                  </a:lnTo>
                  <a:cubicBezTo>
                    <a:pt x="18901" y="8969"/>
                    <a:pt x="18853" y="8930"/>
                    <a:pt x="18809" y="8889"/>
                  </a:cubicBezTo>
                  <a:close/>
                  <a:moveTo>
                    <a:pt x="6873" y="8892"/>
                  </a:moveTo>
                  <a:lnTo>
                    <a:pt x="6828" y="8933"/>
                  </a:lnTo>
                  <a:cubicBezTo>
                    <a:pt x="6870" y="8978"/>
                    <a:pt x="6911" y="9022"/>
                    <a:pt x="6953" y="9067"/>
                  </a:cubicBezTo>
                  <a:lnTo>
                    <a:pt x="6997" y="9025"/>
                  </a:lnTo>
                  <a:cubicBezTo>
                    <a:pt x="6956" y="8981"/>
                    <a:pt x="6914" y="8936"/>
                    <a:pt x="6873" y="8892"/>
                  </a:cubicBezTo>
                  <a:close/>
                  <a:moveTo>
                    <a:pt x="13543" y="8948"/>
                  </a:moveTo>
                  <a:cubicBezTo>
                    <a:pt x="13499" y="8993"/>
                    <a:pt x="13454" y="9034"/>
                    <a:pt x="13413" y="9079"/>
                  </a:cubicBezTo>
                  <a:lnTo>
                    <a:pt x="13454" y="9120"/>
                  </a:lnTo>
                  <a:lnTo>
                    <a:pt x="13585" y="8993"/>
                  </a:lnTo>
                  <a:lnTo>
                    <a:pt x="13543" y="8948"/>
                  </a:lnTo>
                  <a:close/>
                  <a:moveTo>
                    <a:pt x="15435" y="9019"/>
                  </a:moveTo>
                  <a:lnTo>
                    <a:pt x="15417" y="9076"/>
                  </a:lnTo>
                  <a:cubicBezTo>
                    <a:pt x="15476" y="9093"/>
                    <a:pt x="15533" y="9111"/>
                    <a:pt x="15592" y="9132"/>
                  </a:cubicBezTo>
                  <a:lnTo>
                    <a:pt x="15610" y="9073"/>
                  </a:lnTo>
                  <a:lnTo>
                    <a:pt x="15435" y="9019"/>
                  </a:lnTo>
                  <a:close/>
                  <a:moveTo>
                    <a:pt x="21717" y="8981"/>
                  </a:moveTo>
                  <a:cubicBezTo>
                    <a:pt x="21679" y="9028"/>
                    <a:pt x="21637" y="9076"/>
                    <a:pt x="21602" y="9123"/>
                  </a:cubicBezTo>
                  <a:lnTo>
                    <a:pt x="21649" y="9162"/>
                  </a:lnTo>
                  <a:lnTo>
                    <a:pt x="21649" y="9159"/>
                  </a:lnTo>
                  <a:cubicBezTo>
                    <a:pt x="21688" y="9111"/>
                    <a:pt x="21726" y="9067"/>
                    <a:pt x="21765" y="9022"/>
                  </a:cubicBezTo>
                  <a:lnTo>
                    <a:pt x="21717" y="8981"/>
                  </a:lnTo>
                  <a:close/>
                  <a:moveTo>
                    <a:pt x="1011" y="8984"/>
                  </a:moveTo>
                  <a:cubicBezTo>
                    <a:pt x="975" y="9034"/>
                    <a:pt x="940" y="9082"/>
                    <a:pt x="907" y="9135"/>
                  </a:cubicBezTo>
                  <a:lnTo>
                    <a:pt x="958" y="9168"/>
                  </a:lnTo>
                  <a:cubicBezTo>
                    <a:pt x="990" y="9117"/>
                    <a:pt x="1026" y="9067"/>
                    <a:pt x="1061" y="9022"/>
                  </a:cubicBezTo>
                  <a:lnTo>
                    <a:pt x="1011" y="8984"/>
                  </a:lnTo>
                  <a:close/>
                  <a:moveTo>
                    <a:pt x="15782" y="9129"/>
                  </a:moveTo>
                  <a:lnTo>
                    <a:pt x="15764" y="9188"/>
                  </a:lnTo>
                  <a:lnTo>
                    <a:pt x="15936" y="9245"/>
                  </a:lnTo>
                  <a:lnTo>
                    <a:pt x="15957" y="9188"/>
                  </a:lnTo>
                  <a:lnTo>
                    <a:pt x="15782" y="9129"/>
                  </a:lnTo>
                  <a:close/>
                  <a:moveTo>
                    <a:pt x="6443" y="9082"/>
                  </a:moveTo>
                  <a:cubicBezTo>
                    <a:pt x="6416" y="9138"/>
                    <a:pt x="6392" y="9191"/>
                    <a:pt x="6366" y="9248"/>
                  </a:cubicBezTo>
                  <a:lnTo>
                    <a:pt x="6422" y="9271"/>
                  </a:lnTo>
                  <a:lnTo>
                    <a:pt x="6422" y="9274"/>
                  </a:lnTo>
                  <a:cubicBezTo>
                    <a:pt x="6446" y="9218"/>
                    <a:pt x="6472" y="9162"/>
                    <a:pt x="6496" y="9108"/>
                  </a:cubicBezTo>
                  <a:lnTo>
                    <a:pt x="6443" y="9082"/>
                  </a:lnTo>
                  <a:close/>
                  <a:moveTo>
                    <a:pt x="24641" y="9105"/>
                  </a:moveTo>
                  <a:lnTo>
                    <a:pt x="24599" y="9147"/>
                  </a:lnTo>
                  <a:cubicBezTo>
                    <a:pt x="24641" y="9191"/>
                    <a:pt x="24682" y="9236"/>
                    <a:pt x="24724" y="9280"/>
                  </a:cubicBezTo>
                  <a:lnTo>
                    <a:pt x="24768" y="9239"/>
                  </a:lnTo>
                  <a:cubicBezTo>
                    <a:pt x="24727" y="9191"/>
                    <a:pt x="24685" y="9150"/>
                    <a:pt x="24641" y="9105"/>
                  </a:cubicBezTo>
                  <a:close/>
                  <a:moveTo>
                    <a:pt x="19082" y="9132"/>
                  </a:moveTo>
                  <a:lnTo>
                    <a:pt x="19040" y="9176"/>
                  </a:lnTo>
                  <a:cubicBezTo>
                    <a:pt x="19085" y="9218"/>
                    <a:pt x="19129" y="9259"/>
                    <a:pt x="19174" y="9301"/>
                  </a:cubicBezTo>
                  <a:lnTo>
                    <a:pt x="19215" y="9257"/>
                  </a:lnTo>
                  <a:cubicBezTo>
                    <a:pt x="19171" y="9215"/>
                    <a:pt x="19126" y="9173"/>
                    <a:pt x="19082" y="9132"/>
                  </a:cubicBezTo>
                  <a:close/>
                  <a:moveTo>
                    <a:pt x="12476" y="9141"/>
                  </a:moveTo>
                  <a:cubicBezTo>
                    <a:pt x="12473" y="9203"/>
                    <a:pt x="12470" y="9262"/>
                    <a:pt x="12467" y="9325"/>
                  </a:cubicBezTo>
                  <a:lnTo>
                    <a:pt x="12526" y="9328"/>
                  </a:lnTo>
                  <a:lnTo>
                    <a:pt x="12538" y="9147"/>
                  </a:lnTo>
                  <a:lnTo>
                    <a:pt x="12476" y="9141"/>
                  </a:lnTo>
                  <a:close/>
                  <a:moveTo>
                    <a:pt x="7119" y="9162"/>
                  </a:moveTo>
                  <a:lnTo>
                    <a:pt x="7074" y="9203"/>
                  </a:lnTo>
                  <a:cubicBezTo>
                    <a:pt x="7113" y="9248"/>
                    <a:pt x="7154" y="9292"/>
                    <a:pt x="7193" y="9340"/>
                  </a:cubicBezTo>
                  <a:lnTo>
                    <a:pt x="7237" y="9301"/>
                  </a:lnTo>
                  <a:cubicBezTo>
                    <a:pt x="7199" y="9254"/>
                    <a:pt x="7160" y="9206"/>
                    <a:pt x="7119" y="9162"/>
                  </a:cubicBezTo>
                  <a:close/>
                  <a:moveTo>
                    <a:pt x="16129" y="9248"/>
                  </a:moveTo>
                  <a:lnTo>
                    <a:pt x="16108" y="9304"/>
                  </a:lnTo>
                  <a:cubicBezTo>
                    <a:pt x="16164" y="9325"/>
                    <a:pt x="16221" y="9345"/>
                    <a:pt x="16277" y="9363"/>
                  </a:cubicBezTo>
                  <a:lnTo>
                    <a:pt x="16298" y="9307"/>
                  </a:lnTo>
                  <a:cubicBezTo>
                    <a:pt x="16241" y="9286"/>
                    <a:pt x="16185" y="9265"/>
                    <a:pt x="16129" y="9248"/>
                  </a:cubicBezTo>
                  <a:close/>
                  <a:moveTo>
                    <a:pt x="13282" y="9206"/>
                  </a:moveTo>
                  <a:cubicBezTo>
                    <a:pt x="13241" y="9251"/>
                    <a:pt x="13199" y="9292"/>
                    <a:pt x="13158" y="9337"/>
                  </a:cubicBezTo>
                  <a:lnTo>
                    <a:pt x="13199" y="9381"/>
                  </a:lnTo>
                  <a:lnTo>
                    <a:pt x="13199" y="9378"/>
                  </a:lnTo>
                  <a:cubicBezTo>
                    <a:pt x="13241" y="9334"/>
                    <a:pt x="13285" y="9292"/>
                    <a:pt x="13327" y="9248"/>
                  </a:cubicBezTo>
                  <a:lnTo>
                    <a:pt x="13282" y="9206"/>
                  </a:lnTo>
                  <a:close/>
                  <a:moveTo>
                    <a:pt x="21495" y="9271"/>
                  </a:moveTo>
                  <a:cubicBezTo>
                    <a:pt x="21459" y="9322"/>
                    <a:pt x="21427" y="9375"/>
                    <a:pt x="21397" y="9428"/>
                  </a:cubicBezTo>
                  <a:lnTo>
                    <a:pt x="21451" y="9458"/>
                  </a:lnTo>
                  <a:cubicBezTo>
                    <a:pt x="21480" y="9408"/>
                    <a:pt x="21513" y="9354"/>
                    <a:pt x="21545" y="9307"/>
                  </a:cubicBezTo>
                  <a:lnTo>
                    <a:pt x="21495" y="9271"/>
                  </a:lnTo>
                  <a:close/>
                  <a:moveTo>
                    <a:pt x="806" y="9286"/>
                  </a:moveTo>
                  <a:cubicBezTo>
                    <a:pt x="774" y="9340"/>
                    <a:pt x="744" y="9390"/>
                    <a:pt x="712" y="9443"/>
                  </a:cubicBezTo>
                  <a:lnTo>
                    <a:pt x="765" y="9476"/>
                  </a:lnTo>
                  <a:lnTo>
                    <a:pt x="765" y="9473"/>
                  </a:lnTo>
                  <a:cubicBezTo>
                    <a:pt x="795" y="9423"/>
                    <a:pt x="827" y="9369"/>
                    <a:pt x="857" y="9319"/>
                  </a:cubicBezTo>
                  <a:lnTo>
                    <a:pt x="806" y="9286"/>
                  </a:lnTo>
                  <a:close/>
                  <a:moveTo>
                    <a:pt x="16470" y="9372"/>
                  </a:moveTo>
                  <a:lnTo>
                    <a:pt x="16449" y="9428"/>
                  </a:lnTo>
                  <a:cubicBezTo>
                    <a:pt x="16505" y="9449"/>
                    <a:pt x="16562" y="9470"/>
                    <a:pt x="16618" y="9494"/>
                  </a:cubicBezTo>
                  <a:lnTo>
                    <a:pt x="16639" y="9434"/>
                  </a:lnTo>
                  <a:cubicBezTo>
                    <a:pt x="16582" y="9414"/>
                    <a:pt x="16526" y="9393"/>
                    <a:pt x="16470" y="9372"/>
                  </a:cubicBezTo>
                  <a:close/>
                  <a:moveTo>
                    <a:pt x="19349" y="9381"/>
                  </a:moveTo>
                  <a:lnTo>
                    <a:pt x="19307" y="9423"/>
                  </a:lnTo>
                  <a:lnTo>
                    <a:pt x="19437" y="9550"/>
                  </a:lnTo>
                  <a:lnTo>
                    <a:pt x="19479" y="9506"/>
                  </a:lnTo>
                  <a:cubicBezTo>
                    <a:pt x="19437" y="9464"/>
                    <a:pt x="19393" y="9423"/>
                    <a:pt x="19349" y="9381"/>
                  </a:cubicBezTo>
                  <a:close/>
                  <a:moveTo>
                    <a:pt x="24890" y="9375"/>
                  </a:moveTo>
                  <a:lnTo>
                    <a:pt x="24845" y="9414"/>
                  </a:lnTo>
                  <a:cubicBezTo>
                    <a:pt x="24884" y="9458"/>
                    <a:pt x="24922" y="9506"/>
                    <a:pt x="24961" y="9553"/>
                  </a:cubicBezTo>
                  <a:lnTo>
                    <a:pt x="25008" y="9514"/>
                  </a:lnTo>
                  <a:cubicBezTo>
                    <a:pt x="24970" y="9467"/>
                    <a:pt x="24931" y="9420"/>
                    <a:pt x="24890" y="9375"/>
                  </a:cubicBezTo>
                  <a:close/>
                  <a:moveTo>
                    <a:pt x="6297" y="9417"/>
                  </a:moveTo>
                  <a:cubicBezTo>
                    <a:pt x="6274" y="9473"/>
                    <a:pt x="6253" y="9532"/>
                    <a:pt x="6232" y="9589"/>
                  </a:cubicBezTo>
                  <a:lnTo>
                    <a:pt x="6291" y="9609"/>
                  </a:lnTo>
                  <a:cubicBezTo>
                    <a:pt x="6309" y="9553"/>
                    <a:pt x="6330" y="9497"/>
                    <a:pt x="6354" y="9440"/>
                  </a:cubicBezTo>
                  <a:lnTo>
                    <a:pt x="6297" y="9417"/>
                  </a:lnTo>
                  <a:close/>
                  <a:moveTo>
                    <a:pt x="7356" y="9440"/>
                  </a:moveTo>
                  <a:lnTo>
                    <a:pt x="7308" y="9479"/>
                  </a:lnTo>
                  <a:cubicBezTo>
                    <a:pt x="7347" y="9526"/>
                    <a:pt x="7382" y="9574"/>
                    <a:pt x="7421" y="9621"/>
                  </a:cubicBezTo>
                  <a:lnTo>
                    <a:pt x="7468" y="9586"/>
                  </a:lnTo>
                  <a:cubicBezTo>
                    <a:pt x="7433" y="9535"/>
                    <a:pt x="7394" y="9488"/>
                    <a:pt x="7356" y="9440"/>
                  </a:cubicBezTo>
                  <a:close/>
                  <a:moveTo>
                    <a:pt x="16808" y="9503"/>
                  </a:moveTo>
                  <a:lnTo>
                    <a:pt x="16784" y="9559"/>
                  </a:lnTo>
                  <a:cubicBezTo>
                    <a:pt x="16843" y="9580"/>
                    <a:pt x="16897" y="9603"/>
                    <a:pt x="16953" y="9627"/>
                  </a:cubicBezTo>
                  <a:lnTo>
                    <a:pt x="16977" y="9571"/>
                  </a:lnTo>
                  <a:cubicBezTo>
                    <a:pt x="16917" y="9547"/>
                    <a:pt x="16864" y="9523"/>
                    <a:pt x="16808" y="9503"/>
                  </a:cubicBezTo>
                  <a:close/>
                  <a:moveTo>
                    <a:pt x="13030" y="9470"/>
                  </a:moveTo>
                  <a:cubicBezTo>
                    <a:pt x="12989" y="9514"/>
                    <a:pt x="12947" y="9559"/>
                    <a:pt x="12906" y="9603"/>
                  </a:cubicBezTo>
                  <a:lnTo>
                    <a:pt x="12953" y="9645"/>
                  </a:lnTo>
                  <a:lnTo>
                    <a:pt x="12953" y="9642"/>
                  </a:lnTo>
                  <a:cubicBezTo>
                    <a:pt x="12992" y="9597"/>
                    <a:pt x="13033" y="9553"/>
                    <a:pt x="13075" y="9511"/>
                  </a:cubicBezTo>
                  <a:lnTo>
                    <a:pt x="13030" y="9470"/>
                  </a:lnTo>
                  <a:close/>
                  <a:moveTo>
                    <a:pt x="12455" y="9506"/>
                  </a:moveTo>
                  <a:lnTo>
                    <a:pt x="12449" y="9686"/>
                  </a:lnTo>
                  <a:lnTo>
                    <a:pt x="12509" y="9689"/>
                  </a:lnTo>
                  <a:lnTo>
                    <a:pt x="12512" y="9689"/>
                  </a:lnTo>
                  <a:cubicBezTo>
                    <a:pt x="12515" y="9630"/>
                    <a:pt x="12515" y="9568"/>
                    <a:pt x="12518" y="9509"/>
                  </a:cubicBezTo>
                  <a:lnTo>
                    <a:pt x="12455" y="9506"/>
                  </a:lnTo>
                  <a:close/>
                  <a:moveTo>
                    <a:pt x="17143" y="9639"/>
                  </a:moveTo>
                  <a:lnTo>
                    <a:pt x="17119" y="9695"/>
                  </a:lnTo>
                  <a:cubicBezTo>
                    <a:pt x="17175" y="9719"/>
                    <a:pt x="17232" y="9743"/>
                    <a:pt x="17288" y="9766"/>
                  </a:cubicBezTo>
                  <a:lnTo>
                    <a:pt x="17312" y="9713"/>
                  </a:lnTo>
                  <a:lnTo>
                    <a:pt x="17143" y="9639"/>
                  </a:lnTo>
                  <a:close/>
                  <a:moveTo>
                    <a:pt x="21308" y="9589"/>
                  </a:moveTo>
                  <a:cubicBezTo>
                    <a:pt x="21282" y="9645"/>
                    <a:pt x="21255" y="9698"/>
                    <a:pt x="21231" y="9755"/>
                  </a:cubicBezTo>
                  <a:lnTo>
                    <a:pt x="21285" y="9778"/>
                  </a:lnTo>
                  <a:lnTo>
                    <a:pt x="21288" y="9781"/>
                  </a:lnTo>
                  <a:cubicBezTo>
                    <a:pt x="21311" y="9725"/>
                    <a:pt x="21335" y="9672"/>
                    <a:pt x="21362" y="9615"/>
                  </a:cubicBezTo>
                  <a:lnTo>
                    <a:pt x="21308" y="9589"/>
                  </a:lnTo>
                  <a:close/>
                  <a:moveTo>
                    <a:pt x="623" y="9603"/>
                  </a:moveTo>
                  <a:cubicBezTo>
                    <a:pt x="593" y="9657"/>
                    <a:pt x="566" y="9710"/>
                    <a:pt x="540" y="9766"/>
                  </a:cubicBezTo>
                  <a:lnTo>
                    <a:pt x="593" y="9793"/>
                  </a:lnTo>
                  <a:cubicBezTo>
                    <a:pt x="620" y="9740"/>
                    <a:pt x="649" y="9686"/>
                    <a:pt x="676" y="9633"/>
                  </a:cubicBezTo>
                  <a:lnTo>
                    <a:pt x="623" y="9603"/>
                  </a:lnTo>
                  <a:close/>
                  <a:moveTo>
                    <a:pt x="19612" y="9633"/>
                  </a:moveTo>
                  <a:lnTo>
                    <a:pt x="19568" y="9675"/>
                  </a:lnTo>
                  <a:lnTo>
                    <a:pt x="19698" y="9805"/>
                  </a:lnTo>
                  <a:lnTo>
                    <a:pt x="19740" y="9761"/>
                  </a:lnTo>
                  <a:cubicBezTo>
                    <a:pt x="19698" y="9719"/>
                    <a:pt x="19654" y="9675"/>
                    <a:pt x="19612" y="9633"/>
                  </a:cubicBezTo>
                  <a:close/>
                  <a:moveTo>
                    <a:pt x="25121" y="9657"/>
                  </a:moveTo>
                  <a:lnTo>
                    <a:pt x="25071" y="9695"/>
                  </a:lnTo>
                  <a:cubicBezTo>
                    <a:pt x="25106" y="9746"/>
                    <a:pt x="25142" y="9793"/>
                    <a:pt x="25177" y="9844"/>
                  </a:cubicBezTo>
                  <a:lnTo>
                    <a:pt x="25228" y="9805"/>
                  </a:lnTo>
                  <a:cubicBezTo>
                    <a:pt x="25192" y="9758"/>
                    <a:pt x="25157" y="9707"/>
                    <a:pt x="25121" y="9657"/>
                  </a:cubicBezTo>
                  <a:close/>
                  <a:moveTo>
                    <a:pt x="7581" y="9728"/>
                  </a:moveTo>
                  <a:lnTo>
                    <a:pt x="7531" y="9763"/>
                  </a:lnTo>
                  <a:cubicBezTo>
                    <a:pt x="7566" y="9814"/>
                    <a:pt x="7602" y="9861"/>
                    <a:pt x="7637" y="9912"/>
                  </a:cubicBezTo>
                  <a:lnTo>
                    <a:pt x="7688" y="9876"/>
                  </a:lnTo>
                  <a:cubicBezTo>
                    <a:pt x="7655" y="9826"/>
                    <a:pt x="7617" y="9775"/>
                    <a:pt x="7581" y="9728"/>
                  </a:cubicBezTo>
                  <a:close/>
                  <a:moveTo>
                    <a:pt x="17478" y="9787"/>
                  </a:moveTo>
                  <a:lnTo>
                    <a:pt x="17454" y="9841"/>
                  </a:lnTo>
                  <a:lnTo>
                    <a:pt x="17617" y="9915"/>
                  </a:lnTo>
                  <a:lnTo>
                    <a:pt x="17644" y="9861"/>
                  </a:lnTo>
                  <a:cubicBezTo>
                    <a:pt x="17587" y="9838"/>
                    <a:pt x="17534" y="9811"/>
                    <a:pt x="17478" y="9787"/>
                  </a:cubicBezTo>
                  <a:close/>
                  <a:moveTo>
                    <a:pt x="12784" y="9740"/>
                  </a:moveTo>
                  <a:cubicBezTo>
                    <a:pt x="12746" y="9784"/>
                    <a:pt x="12704" y="9832"/>
                    <a:pt x="12666" y="9876"/>
                  </a:cubicBezTo>
                  <a:lnTo>
                    <a:pt x="12710" y="9918"/>
                  </a:lnTo>
                  <a:lnTo>
                    <a:pt x="12710" y="9915"/>
                  </a:lnTo>
                  <a:cubicBezTo>
                    <a:pt x="12749" y="9870"/>
                    <a:pt x="12790" y="9826"/>
                    <a:pt x="12832" y="9781"/>
                  </a:cubicBezTo>
                  <a:lnTo>
                    <a:pt x="12784" y="9740"/>
                  </a:lnTo>
                  <a:close/>
                  <a:moveTo>
                    <a:pt x="6179" y="9763"/>
                  </a:moveTo>
                  <a:cubicBezTo>
                    <a:pt x="6161" y="9823"/>
                    <a:pt x="6143" y="9879"/>
                    <a:pt x="6128" y="9938"/>
                  </a:cubicBezTo>
                  <a:lnTo>
                    <a:pt x="6188" y="9953"/>
                  </a:lnTo>
                  <a:lnTo>
                    <a:pt x="6188" y="9956"/>
                  </a:lnTo>
                  <a:cubicBezTo>
                    <a:pt x="6202" y="9897"/>
                    <a:pt x="6217" y="9841"/>
                    <a:pt x="6235" y="9781"/>
                  </a:cubicBezTo>
                  <a:lnTo>
                    <a:pt x="6179" y="9763"/>
                  </a:lnTo>
                  <a:close/>
                  <a:moveTo>
                    <a:pt x="12443" y="9873"/>
                  </a:moveTo>
                  <a:cubicBezTo>
                    <a:pt x="12443" y="9932"/>
                    <a:pt x="12440" y="9995"/>
                    <a:pt x="12440" y="10054"/>
                  </a:cubicBezTo>
                  <a:lnTo>
                    <a:pt x="12506" y="10054"/>
                  </a:lnTo>
                  <a:cubicBezTo>
                    <a:pt x="12506" y="9992"/>
                    <a:pt x="12506" y="9932"/>
                    <a:pt x="12506" y="9873"/>
                  </a:cubicBezTo>
                  <a:close/>
                  <a:moveTo>
                    <a:pt x="19867" y="9891"/>
                  </a:moveTo>
                  <a:lnTo>
                    <a:pt x="19826" y="9932"/>
                  </a:lnTo>
                  <a:lnTo>
                    <a:pt x="19953" y="10063"/>
                  </a:lnTo>
                  <a:lnTo>
                    <a:pt x="19995" y="10021"/>
                  </a:lnTo>
                  <a:cubicBezTo>
                    <a:pt x="19953" y="9977"/>
                    <a:pt x="19912" y="9932"/>
                    <a:pt x="19867" y="9891"/>
                  </a:cubicBezTo>
                  <a:close/>
                  <a:moveTo>
                    <a:pt x="17807" y="9938"/>
                  </a:moveTo>
                  <a:lnTo>
                    <a:pt x="17783" y="9992"/>
                  </a:lnTo>
                  <a:cubicBezTo>
                    <a:pt x="17836" y="10018"/>
                    <a:pt x="17890" y="10042"/>
                    <a:pt x="17946" y="10069"/>
                  </a:cubicBezTo>
                  <a:lnTo>
                    <a:pt x="17973" y="10016"/>
                  </a:lnTo>
                  <a:lnTo>
                    <a:pt x="17807" y="9938"/>
                  </a:lnTo>
                  <a:close/>
                  <a:moveTo>
                    <a:pt x="21163" y="9924"/>
                  </a:moveTo>
                  <a:cubicBezTo>
                    <a:pt x="21142" y="9980"/>
                    <a:pt x="21121" y="10039"/>
                    <a:pt x="21101" y="10099"/>
                  </a:cubicBezTo>
                  <a:lnTo>
                    <a:pt x="21160" y="10116"/>
                  </a:lnTo>
                  <a:cubicBezTo>
                    <a:pt x="21178" y="10060"/>
                    <a:pt x="21199" y="10004"/>
                    <a:pt x="21219" y="9944"/>
                  </a:cubicBezTo>
                  <a:lnTo>
                    <a:pt x="21163" y="9924"/>
                  </a:lnTo>
                  <a:close/>
                  <a:moveTo>
                    <a:pt x="460" y="9930"/>
                  </a:moveTo>
                  <a:cubicBezTo>
                    <a:pt x="436" y="9986"/>
                    <a:pt x="409" y="10042"/>
                    <a:pt x="385" y="10099"/>
                  </a:cubicBezTo>
                  <a:lnTo>
                    <a:pt x="442" y="10122"/>
                  </a:lnTo>
                  <a:cubicBezTo>
                    <a:pt x="466" y="10066"/>
                    <a:pt x="489" y="10010"/>
                    <a:pt x="513" y="9956"/>
                  </a:cubicBezTo>
                  <a:lnTo>
                    <a:pt x="460" y="9930"/>
                  </a:lnTo>
                  <a:close/>
                  <a:moveTo>
                    <a:pt x="25329" y="9959"/>
                  </a:moveTo>
                  <a:lnTo>
                    <a:pt x="25278" y="9992"/>
                  </a:lnTo>
                  <a:cubicBezTo>
                    <a:pt x="25311" y="10042"/>
                    <a:pt x="25343" y="10096"/>
                    <a:pt x="25373" y="10146"/>
                  </a:cubicBezTo>
                  <a:lnTo>
                    <a:pt x="25426" y="10116"/>
                  </a:lnTo>
                  <a:cubicBezTo>
                    <a:pt x="25394" y="10063"/>
                    <a:pt x="25361" y="10010"/>
                    <a:pt x="25329" y="9959"/>
                  </a:cubicBezTo>
                  <a:close/>
                  <a:moveTo>
                    <a:pt x="12547" y="10016"/>
                  </a:moveTo>
                  <a:cubicBezTo>
                    <a:pt x="12506" y="10063"/>
                    <a:pt x="12467" y="10107"/>
                    <a:pt x="12429" y="10155"/>
                  </a:cubicBezTo>
                  <a:lnTo>
                    <a:pt x="12476" y="10193"/>
                  </a:lnTo>
                  <a:cubicBezTo>
                    <a:pt x="12515" y="10146"/>
                    <a:pt x="12553" y="10099"/>
                    <a:pt x="12592" y="10054"/>
                  </a:cubicBezTo>
                  <a:lnTo>
                    <a:pt x="12547" y="10016"/>
                  </a:lnTo>
                  <a:close/>
                  <a:moveTo>
                    <a:pt x="7795" y="10024"/>
                  </a:moveTo>
                  <a:lnTo>
                    <a:pt x="7744" y="10060"/>
                  </a:lnTo>
                  <a:cubicBezTo>
                    <a:pt x="7777" y="10110"/>
                    <a:pt x="7812" y="10161"/>
                    <a:pt x="7845" y="10211"/>
                  </a:cubicBezTo>
                  <a:lnTo>
                    <a:pt x="7895" y="10179"/>
                  </a:lnTo>
                  <a:cubicBezTo>
                    <a:pt x="7863" y="10125"/>
                    <a:pt x="7827" y="10075"/>
                    <a:pt x="7795" y="10024"/>
                  </a:cubicBezTo>
                  <a:close/>
                  <a:moveTo>
                    <a:pt x="18136" y="10096"/>
                  </a:moveTo>
                  <a:lnTo>
                    <a:pt x="18109" y="10149"/>
                  </a:lnTo>
                  <a:cubicBezTo>
                    <a:pt x="18163" y="10176"/>
                    <a:pt x="18216" y="10202"/>
                    <a:pt x="18269" y="10232"/>
                  </a:cubicBezTo>
                  <a:lnTo>
                    <a:pt x="18299" y="10176"/>
                  </a:lnTo>
                  <a:lnTo>
                    <a:pt x="18136" y="10096"/>
                  </a:lnTo>
                  <a:close/>
                  <a:moveTo>
                    <a:pt x="6087" y="10116"/>
                  </a:moveTo>
                  <a:cubicBezTo>
                    <a:pt x="6075" y="10176"/>
                    <a:pt x="6063" y="10238"/>
                    <a:pt x="6051" y="10297"/>
                  </a:cubicBezTo>
                  <a:lnTo>
                    <a:pt x="6111" y="10309"/>
                  </a:lnTo>
                  <a:cubicBezTo>
                    <a:pt x="6119" y="10250"/>
                    <a:pt x="6131" y="10190"/>
                    <a:pt x="6146" y="10131"/>
                  </a:cubicBezTo>
                  <a:lnTo>
                    <a:pt x="6087" y="10116"/>
                  </a:lnTo>
                  <a:close/>
                  <a:moveTo>
                    <a:pt x="20122" y="10155"/>
                  </a:moveTo>
                  <a:lnTo>
                    <a:pt x="20078" y="10196"/>
                  </a:lnTo>
                  <a:cubicBezTo>
                    <a:pt x="20119" y="10238"/>
                    <a:pt x="20161" y="10282"/>
                    <a:pt x="20202" y="10327"/>
                  </a:cubicBezTo>
                  <a:lnTo>
                    <a:pt x="20247" y="10285"/>
                  </a:lnTo>
                  <a:cubicBezTo>
                    <a:pt x="20205" y="10241"/>
                    <a:pt x="20164" y="10196"/>
                    <a:pt x="20122" y="10155"/>
                  </a:cubicBezTo>
                  <a:close/>
                  <a:moveTo>
                    <a:pt x="314" y="10268"/>
                  </a:moveTo>
                  <a:lnTo>
                    <a:pt x="294" y="10324"/>
                  </a:lnTo>
                  <a:lnTo>
                    <a:pt x="350" y="10345"/>
                  </a:lnTo>
                  <a:lnTo>
                    <a:pt x="371" y="10291"/>
                  </a:lnTo>
                  <a:lnTo>
                    <a:pt x="314" y="10268"/>
                  </a:lnTo>
                  <a:close/>
                  <a:moveTo>
                    <a:pt x="18459" y="10262"/>
                  </a:moveTo>
                  <a:lnTo>
                    <a:pt x="18432" y="10315"/>
                  </a:lnTo>
                  <a:lnTo>
                    <a:pt x="18592" y="10398"/>
                  </a:lnTo>
                  <a:lnTo>
                    <a:pt x="18622" y="10345"/>
                  </a:lnTo>
                  <a:lnTo>
                    <a:pt x="18459" y="10262"/>
                  </a:lnTo>
                  <a:close/>
                  <a:moveTo>
                    <a:pt x="12440" y="10238"/>
                  </a:moveTo>
                  <a:lnTo>
                    <a:pt x="12440" y="10419"/>
                  </a:lnTo>
                  <a:lnTo>
                    <a:pt x="12503" y="10419"/>
                  </a:lnTo>
                  <a:lnTo>
                    <a:pt x="12503" y="10238"/>
                  </a:lnTo>
                  <a:close/>
                  <a:moveTo>
                    <a:pt x="25518" y="10273"/>
                  </a:moveTo>
                  <a:lnTo>
                    <a:pt x="25465" y="10303"/>
                  </a:lnTo>
                  <a:cubicBezTo>
                    <a:pt x="25495" y="10356"/>
                    <a:pt x="25521" y="10407"/>
                    <a:pt x="25551" y="10463"/>
                  </a:cubicBezTo>
                  <a:lnTo>
                    <a:pt x="25604" y="10434"/>
                  </a:lnTo>
                  <a:cubicBezTo>
                    <a:pt x="25575" y="10380"/>
                    <a:pt x="25548" y="10327"/>
                    <a:pt x="25518" y="10273"/>
                  </a:cubicBezTo>
                  <a:close/>
                  <a:moveTo>
                    <a:pt x="21050" y="10273"/>
                  </a:moveTo>
                  <a:cubicBezTo>
                    <a:pt x="21033" y="10333"/>
                    <a:pt x="21021" y="10392"/>
                    <a:pt x="21006" y="10451"/>
                  </a:cubicBezTo>
                  <a:lnTo>
                    <a:pt x="21065" y="10463"/>
                  </a:lnTo>
                  <a:lnTo>
                    <a:pt x="21065" y="10466"/>
                  </a:lnTo>
                  <a:cubicBezTo>
                    <a:pt x="21080" y="10407"/>
                    <a:pt x="21095" y="10348"/>
                    <a:pt x="21107" y="10288"/>
                  </a:cubicBezTo>
                  <a:lnTo>
                    <a:pt x="21050" y="10273"/>
                  </a:lnTo>
                  <a:close/>
                  <a:moveTo>
                    <a:pt x="12313" y="10297"/>
                  </a:moveTo>
                  <a:cubicBezTo>
                    <a:pt x="12274" y="10345"/>
                    <a:pt x="12239" y="10392"/>
                    <a:pt x="12200" y="10439"/>
                  </a:cubicBezTo>
                  <a:lnTo>
                    <a:pt x="12248" y="10478"/>
                  </a:lnTo>
                  <a:lnTo>
                    <a:pt x="12248" y="10475"/>
                  </a:lnTo>
                  <a:cubicBezTo>
                    <a:pt x="12286" y="10428"/>
                    <a:pt x="12322" y="10380"/>
                    <a:pt x="12360" y="10333"/>
                  </a:cubicBezTo>
                  <a:lnTo>
                    <a:pt x="12313" y="10297"/>
                  </a:lnTo>
                  <a:close/>
                  <a:moveTo>
                    <a:pt x="7993" y="10330"/>
                  </a:moveTo>
                  <a:lnTo>
                    <a:pt x="7943" y="10362"/>
                  </a:lnTo>
                  <a:cubicBezTo>
                    <a:pt x="7975" y="10413"/>
                    <a:pt x="8005" y="10466"/>
                    <a:pt x="8038" y="10517"/>
                  </a:cubicBezTo>
                  <a:lnTo>
                    <a:pt x="8091" y="10487"/>
                  </a:lnTo>
                  <a:cubicBezTo>
                    <a:pt x="8058" y="10434"/>
                    <a:pt x="8026" y="10380"/>
                    <a:pt x="7993" y="10330"/>
                  </a:cubicBezTo>
                  <a:close/>
                  <a:moveTo>
                    <a:pt x="18782" y="10434"/>
                  </a:moveTo>
                  <a:lnTo>
                    <a:pt x="18753" y="10487"/>
                  </a:lnTo>
                  <a:cubicBezTo>
                    <a:pt x="18806" y="10517"/>
                    <a:pt x="18859" y="10543"/>
                    <a:pt x="18913" y="10573"/>
                  </a:cubicBezTo>
                  <a:lnTo>
                    <a:pt x="18942" y="10522"/>
                  </a:lnTo>
                  <a:cubicBezTo>
                    <a:pt x="18889" y="10493"/>
                    <a:pt x="18836" y="10463"/>
                    <a:pt x="18782" y="10434"/>
                  </a:cubicBezTo>
                  <a:close/>
                  <a:moveTo>
                    <a:pt x="20368" y="10422"/>
                  </a:moveTo>
                  <a:lnTo>
                    <a:pt x="20324" y="10460"/>
                  </a:lnTo>
                  <a:cubicBezTo>
                    <a:pt x="20365" y="10505"/>
                    <a:pt x="20404" y="10552"/>
                    <a:pt x="20446" y="10597"/>
                  </a:cubicBezTo>
                  <a:lnTo>
                    <a:pt x="20493" y="10555"/>
                  </a:lnTo>
                  <a:lnTo>
                    <a:pt x="20368" y="10422"/>
                  </a:lnTo>
                  <a:close/>
                  <a:moveTo>
                    <a:pt x="6019" y="10478"/>
                  </a:moveTo>
                  <a:cubicBezTo>
                    <a:pt x="6010" y="10537"/>
                    <a:pt x="6004" y="10600"/>
                    <a:pt x="5995" y="10659"/>
                  </a:cubicBezTo>
                  <a:lnTo>
                    <a:pt x="6057" y="10665"/>
                  </a:lnTo>
                  <a:lnTo>
                    <a:pt x="6057" y="10668"/>
                  </a:lnTo>
                  <a:cubicBezTo>
                    <a:pt x="6063" y="10608"/>
                    <a:pt x="6072" y="10549"/>
                    <a:pt x="6078" y="10487"/>
                  </a:cubicBezTo>
                  <a:lnTo>
                    <a:pt x="6019" y="10478"/>
                  </a:lnTo>
                  <a:close/>
                  <a:moveTo>
                    <a:pt x="19099" y="10611"/>
                  </a:moveTo>
                  <a:lnTo>
                    <a:pt x="19070" y="10665"/>
                  </a:lnTo>
                  <a:cubicBezTo>
                    <a:pt x="19123" y="10694"/>
                    <a:pt x="19177" y="10724"/>
                    <a:pt x="19227" y="10754"/>
                  </a:cubicBezTo>
                  <a:lnTo>
                    <a:pt x="19260" y="10703"/>
                  </a:lnTo>
                  <a:lnTo>
                    <a:pt x="19099" y="10611"/>
                  </a:lnTo>
                  <a:close/>
                  <a:moveTo>
                    <a:pt x="12088" y="10582"/>
                  </a:moveTo>
                  <a:cubicBezTo>
                    <a:pt x="12049" y="10629"/>
                    <a:pt x="12014" y="10677"/>
                    <a:pt x="11978" y="10727"/>
                  </a:cubicBezTo>
                  <a:lnTo>
                    <a:pt x="12025" y="10766"/>
                  </a:lnTo>
                  <a:lnTo>
                    <a:pt x="12025" y="10763"/>
                  </a:lnTo>
                  <a:cubicBezTo>
                    <a:pt x="12064" y="10715"/>
                    <a:pt x="12100" y="10665"/>
                    <a:pt x="12135" y="10620"/>
                  </a:cubicBezTo>
                  <a:lnTo>
                    <a:pt x="12088" y="10582"/>
                  </a:lnTo>
                  <a:close/>
                  <a:moveTo>
                    <a:pt x="12443" y="10603"/>
                  </a:moveTo>
                  <a:cubicBezTo>
                    <a:pt x="12443" y="10662"/>
                    <a:pt x="12446" y="10724"/>
                    <a:pt x="12446" y="10786"/>
                  </a:cubicBezTo>
                  <a:lnTo>
                    <a:pt x="12506" y="10783"/>
                  </a:lnTo>
                  <a:cubicBezTo>
                    <a:pt x="12506" y="10724"/>
                    <a:pt x="12503" y="10662"/>
                    <a:pt x="12503" y="10603"/>
                  </a:cubicBezTo>
                  <a:close/>
                  <a:moveTo>
                    <a:pt x="25684" y="10597"/>
                  </a:moveTo>
                  <a:lnTo>
                    <a:pt x="25628" y="10623"/>
                  </a:lnTo>
                  <a:cubicBezTo>
                    <a:pt x="25655" y="10677"/>
                    <a:pt x="25681" y="10733"/>
                    <a:pt x="25705" y="10789"/>
                  </a:cubicBezTo>
                  <a:lnTo>
                    <a:pt x="25761" y="10763"/>
                  </a:lnTo>
                  <a:cubicBezTo>
                    <a:pt x="25735" y="10709"/>
                    <a:pt x="25711" y="10653"/>
                    <a:pt x="25684" y="10597"/>
                  </a:cubicBezTo>
                  <a:close/>
                  <a:moveTo>
                    <a:pt x="20970" y="10632"/>
                  </a:moveTo>
                  <a:cubicBezTo>
                    <a:pt x="20958" y="10691"/>
                    <a:pt x="20950" y="10751"/>
                    <a:pt x="20944" y="10813"/>
                  </a:cubicBezTo>
                  <a:lnTo>
                    <a:pt x="21003" y="10819"/>
                  </a:lnTo>
                  <a:lnTo>
                    <a:pt x="21003" y="10822"/>
                  </a:lnTo>
                  <a:cubicBezTo>
                    <a:pt x="21012" y="10763"/>
                    <a:pt x="21021" y="10703"/>
                    <a:pt x="21030" y="10641"/>
                  </a:cubicBezTo>
                  <a:lnTo>
                    <a:pt x="20970" y="10632"/>
                  </a:lnTo>
                  <a:close/>
                  <a:moveTo>
                    <a:pt x="8183" y="10644"/>
                  </a:moveTo>
                  <a:lnTo>
                    <a:pt x="8130" y="10674"/>
                  </a:lnTo>
                  <a:cubicBezTo>
                    <a:pt x="8159" y="10727"/>
                    <a:pt x="8189" y="10777"/>
                    <a:pt x="8219" y="10831"/>
                  </a:cubicBezTo>
                  <a:lnTo>
                    <a:pt x="8272" y="10804"/>
                  </a:lnTo>
                  <a:cubicBezTo>
                    <a:pt x="8242" y="10751"/>
                    <a:pt x="8213" y="10697"/>
                    <a:pt x="8183" y="10644"/>
                  </a:cubicBezTo>
                  <a:close/>
                  <a:moveTo>
                    <a:pt x="20612" y="10691"/>
                  </a:moveTo>
                  <a:lnTo>
                    <a:pt x="20567" y="10733"/>
                  </a:lnTo>
                  <a:cubicBezTo>
                    <a:pt x="20606" y="10777"/>
                    <a:pt x="20647" y="10825"/>
                    <a:pt x="20686" y="10869"/>
                  </a:cubicBezTo>
                  <a:lnTo>
                    <a:pt x="20733" y="10831"/>
                  </a:lnTo>
                  <a:cubicBezTo>
                    <a:pt x="20692" y="10783"/>
                    <a:pt x="20653" y="10739"/>
                    <a:pt x="20612" y="10691"/>
                  </a:cubicBezTo>
                  <a:close/>
                  <a:moveTo>
                    <a:pt x="19417" y="10795"/>
                  </a:moveTo>
                  <a:lnTo>
                    <a:pt x="19384" y="10849"/>
                  </a:lnTo>
                  <a:cubicBezTo>
                    <a:pt x="19437" y="10878"/>
                    <a:pt x="19488" y="10911"/>
                    <a:pt x="19541" y="10941"/>
                  </a:cubicBezTo>
                  <a:lnTo>
                    <a:pt x="19571" y="10890"/>
                  </a:lnTo>
                  <a:cubicBezTo>
                    <a:pt x="19520" y="10858"/>
                    <a:pt x="19467" y="10825"/>
                    <a:pt x="19417" y="10795"/>
                  </a:cubicBezTo>
                  <a:close/>
                  <a:moveTo>
                    <a:pt x="5980" y="10843"/>
                  </a:moveTo>
                  <a:cubicBezTo>
                    <a:pt x="5977" y="10902"/>
                    <a:pt x="5971" y="10964"/>
                    <a:pt x="5968" y="11024"/>
                  </a:cubicBezTo>
                  <a:lnTo>
                    <a:pt x="6031" y="11027"/>
                  </a:lnTo>
                  <a:lnTo>
                    <a:pt x="6031" y="11029"/>
                  </a:lnTo>
                  <a:cubicBezTo>
                    <a:pt x="6033" y="10967"/>
                    <a:pt x="6036" y="10908"/>
                    <a:pt x="6042" y="10846"/>
                  </a:cubicBezTo>
                  <a:lnTo>
                    <a:pt x="5980" y="10843"/>
                  </a:lnTo>
                  <a:close/>
                  <a:moveTo>
                    <a:pt x="11868" y="10872"/>
                  </a:moveTo>
                  <a:cubicBezTo>
                    <a:pt x="11833" y="10920"/>
                    <a:pt x="11800" y="10970"/>
                    <a:pt x="11762" y="11021"/>
                  </a:cubicBezTo>
                  <a:lnTo>
                    <a:pt x="11812" y="11056"/>
                  </a:lnTo>
                  <a:lnTo>
                    <a:pt x="11812" y="11053"/>
                  </a:lnTo>
                  <a:cubicBezTo>
                    <a:pt x="11848" y="11006"/>
                    <a:pt x="11883" y="10955"/>
                    <a:pt x="11919" y="10908"/>
                  </a:cubicBezTo>
                  <a:lnTo>
                    <a:pt x="11868" y="10872"/>
                  </a:lnTo>
                  <a:close/>
                  <a:moveTo>
                    <a:pt x="25836" y="10932"/>
                  </a:moveTo>
                  <a:lnTo>
                    <a:pt x="25779" y="10955"/>
                  </a:lnTo>
                  <a:cubicBezTo>
                    <a:pt x="25803" y="11009"/>
                    <a:pt x="25827" y="11065"/>
                    <a:pt x="25847" y="11121"/>
                  </a:cubicBezTo>
                  <a:lnTo>
                    <a:pt x="25904" y="11101"/>
                  </a:lnTo>
                  <a:cubicBezTo>
                    <a:pt x="25883" y="11044"/>
                    <a:pt x="25862" y="10988"/>
                    <a:pt x="25836" y="10932"/>
                  </a:cubicBezTo>
                  <a:close/>
                  <a:moveTo>
                    <a:pt x="19728" y="10985"/>
                  </a:moveTo>
                  <a:lnTo>
                    <a:pt x="19695" y="11038"/>
                  </a:lnTo>
                  <a:lnTo>
                    <a:pt x="19850" y="11133"/>
                  </a:lnTo>
                  <a:lnTo>
                    <a:pt x="19882" y="11083"/>
                  </a:lnTo>
                  <a:cubicBezTo>
                    <a:pt x="19829" y="11050"/>
                    <a:pt x="19778" y="11018"/>
                    <a:pt x="19728" y="10985"/>
                  </a:cubicBezTo>
                  <a:close/>
                  <a:moveTo>
                    <a:pt x="12449" y="10967"/>
                  </a:moveTo>
                  <a:cubicBezTo>
                    <a:pt x="12452" y="11029"/>
                    <a:pt x="12455" y="11089"/>
                    <a:pt x="12458" y="11151"/>
                  </a:cubicBezTo>
                  <a:lnTo>
                    <a:pt x="12518" y="11148"/>
                  </a:lnTo>
                  <a:cubicBezTo>
                    <a:pt x="12515" y="11089"/>
                    <a:pt x="12512" y="11029"/>
                    <a:pt x="12512" y="10967"/>
                  </a:cubicBezTo>
                  <a:close/>
                  <a:moveTo>
                    <a:pt x="8358" y="10964"/>
                  </a:moveTo>
                  <a:lnTo>
                    <a:pt x="8305" y="10991"/>
                  </a:lnTo>
                  <a:cubicBezTo>
                    <a:pt x="8334" y="11047"/>
                    <a:pt x="8361" y="11101"/>
                    <a:pt x="8388" y="11154"/>
                  </a:cubicBezTo>
                  <a:lnTo>
                    <a:pt x="8441" y="11127"/>
                  </a:lnTo>
                  <a:cubicBezTo>
                    <a:pt x="8414" y="11071"/>
                    <a:pt x="8388" y="11018"/>
                    <a:pt x="8358" y="10964"/>
                  </a:cubicBezTo>
                  <a:close/>
                  <a:moveTo>
                    <a:pt x="20852" y="10967"/>
                  </a:moveTo>
                  <a:lnTo>
                    <a:pt x="20804" y="11009"/>
                  </a:lnTo>
                  <a:lnTo>
                    <a:pt x="20912" y="11139"/>
                  </a:lnTo>
                  <a:lnTo>
                    <a:pt x="20911" y="11148"/>
                  </a:lnTo>
                  <a:lnTo>
                    <a:pt x="20938" y="11151"/>
                  </a:lnTo>
                  <a:lnTo>
                    <a:pt x="20994" y="11163"/>
                  </a:lnTo>
                  <a:lnTo>
                    <a:pt x="21006" y="11101"/>
                  </a:lnTo>
                  <a:lnTo>
                    <a:pt x="20976" y="11098"/>
                  </a:lnTo>
                  <a:cubicBezTo>
                    <a:pt x="20979" y="11065"/>
                    <a:pt x="20982" y="11032"/>
                    <a:pt x="20985" y="11000"/>
                  </a:cubicBezTo>
                  <a:lnTo>
                    <a:pt x="20923" y="10994"/>
                  </a:lnTo>
                  <a:cubicBezTo>
                    <a:pt x="20922" y="11012"/>
                    <a:pt x="20920" y="11031"/>
                    <a:pt x="20919" y="11050"/>
                  </a:cubicBezTo>
                  <a:lnTo>
                    <a:pt x="20919" y="11050"/>
                  </a:lnTo>
                  <a:cubicBezTo>
                    <a:pt x="20896" y="11022"/>
                    <a:pt x="20874" y="10995"/>
                    <a:pt x="20852" y="10967"/>
                  </a:cubicBezTo>
                  <a:close/>
                  <a:moveTo>
                    <a:pt x="21184" y="11136"/>
                  </a:moveTo>
                  <a:lnTo>
                    <a:pt x="21172" y="11195"/>
                  </a:lnTo>
                  <a:cubicBezTo>
                    <a:pt x="21231" y="11210"/>
                    <a:pt x="21290" y="11225"/>
                    <a:pt x="21347" y="11240"/>
                  </a:cubicBezTo>
                  <a:lnTo>
                    <a:pt x="21362" y="11181"/>
                  </a:lnTo>
                  <a:cubicBezTo>
                    <a:pt x="21305" y="11166"/>
                    <a:pt x="21246" y="11151"/>
                    <a:pt x="21184" y="11136"/>
                  </a:cubicBezTo>
                  <a:close/>
                  <a:moveTo>
                    <a:pt x="20033" y="11184"/>
                  </a:moveTo>
                  <a:lnTo>
                    <a:pt x="20001" y="11234"/>
                  </a:lnTo>
                  <a:cubicBezTo>
                    <a:pt x="20051" y="11267"/>
                    <a:pt x="20102" y="11299"/>
                    <a:pt x="20152" y="11332"/>
                  </a:cubicBezTo>
                  <a:lnTo>
                    <a:pt x="20188" y="11281"/>
                  </a:lnTo>
                  <a:cubicBezTo>
                    <a:pt x="20134" y="11249"/>
                    <a:pt x="20084" y="11216"/>
                    <a:pt x="20033" y="11184"/>
                  </a:cubicBezTo>
                  <a:close/>
                  <a:moveTo>
                    <a:pt x="21540" y="11234"/>
                  </a:moveTo>
                  <a:lnTo>
                    <a:pt x="21519" y="11290"/>
                  </a:lnTo>
                  <a:cubicBezTo>
                    <a:pt x="21578" y="11308"/>
                    <a:pt x="21634" y="11329"/>
                    <a:pt x="21691" y="11350"/>
                  </a:cubicBezTo>
                  <a:lnTo>
                    <a:pt x="21711" y="11293"/>
                  </a:lnTo>
                  <a:cubicBezTo>
                    <a:pt x="21655" y="11273"/>
                    <a:pt x="21599" y="11252"/>
                    <a:pt x="21540" y="11234"/>
                  </a:cubicBezTo>
                  <a:close/>
                  <a:moveTo>
                    <a:pt x="11658" y="11172"/>
                  </a:moveTo>
                  <a:cubicBezTo>
                    <a:pt x="11622" y="11219"/>
                    <a:pt x="11587" y="11270"/>
                    <a:pt x="11554" y="11320"/>
                  </a:cubicBezTo>
                  <a:lnTo>
                    <a:pt x="11604" y="11353"/>
                  </a:lnTo>
                  <a:cubicBezTo>
                    <a:pt x="11640" y="11302"/>
                    <a:pt x="11673" y="11252"/>
                    <a:pt x="11705" y="11204"/>
                  </a:cubicBezTo>
                  <a:lnTo>
                    <a:pt x="11658" y="11172"/>
                  </a:lnTo>
                  <a:close/>
                  <a:moveTo>
                    <a:pt x="5965" y="11207"/>
                  </a:moveTo>
                  <a:lnTo>
                    <a:pt x="5965" y="11308"/>
                  </a:lnTo>
                  <a:lnTo>
                    <a:pt x="5965" y="11391"/>
                  </a:lnTo>
                  <a:lnTo>
                    <a:pt x="6025" y="11388"/>
                  </a:lnTo>
                  <a:lnTo>
                    <a:pt x="6025" y="11308"/>
                  </a:lnTo>
                  <a:lnTo>
                    <a:pt x="6025" y="11207"/>
                  </a:lnTo>
                  <a:close/>
                  <a:moveTo>
                    <a:pt x="25969" y="11273"/>
                  </a:moveTo>
                  <a:lnTo>
                    <a:pt x="25913" y="11293"/>
                  </a:lnTo>
                  <a:cubicBezTo>
                    <a:pt x="25933" y="11350"/>
                    <a:pt x="25954" y="11406"/>
                    <a:pt x="25975" y="11462"/>
                  </a:cubicBezTo>
                  <a:lnTo>
                    <a:pt x="26031" y="11445"/>
                  </a:lnTo>
                  <a:cubicBezTo>
                    <a:pt x="26010" y="11385"/>
                    <a:pt x="25990" y="11329"/>
                    <a:pt x="25969" y="11273"/>
                  </a:cubicBezTo>
                  <a:close/>
                  <a:moveTo>
                    <a:pt x="8524" y="11290"/>
                  </a:moveTo>
                  <a:lnTo>
                    <a:pt x="8468" y="11317"/>
                  </a:lnTo>
                  <a:cubicBezTo>
                    <a:pt x="8494" y="11373"/>
                    <a:pt x="8521" y="11427"/>
                    <a:pt x="8545" y="11483"/>
                  </a:cubicBezTo>
                  <a:lnTo>
                    <a:pt x="8601" y="11456"/>
                  </a:lnTo>
                  <a:cubicBezTo>
                    <a:pt x="8574" y="11400"/>
                    <a:pt x="8551" y="11347"/>
                    <a:pt x="8524" y="11290"/>
                  </a:cubicBezTo>
                  <a:close/>
                  <a:moveTo>
                    <a:pt x="21880" y="11364"/>
                  </a:moveTo>
                  <a:lnTo>
                    <a:pt x="21857" y="11421"/>
                  </a:lnTo>
                  <a:cubicBezTo>
                    <a:pt x="21910" y="11445"/>
                    <a:pt x="21966" y="11471"/>
                    <a:pt x="22017" y="11501"/>
                  </a:cubicBezTo>
                  <a:lnTo>
                    <a:pt x="22047" y="11448"/>
                  </a:lnTo>
                  <a:cubicBezTo>
                    <a:pt x="21993" y="11418"/>
                    <a:pt x="21937" y="11391"/>
                    <a:pt x="21880" y="11364"/>
                  </a:cubicBezTo>
                  <a:close/>
                  <a:moveTo>
                    <a:pt x="12526" y="11329"/>
                  </a:moveTo>
                  <a:lnTo>
                    <a:pt x="12464" y="11332"/>
                  </a:lnTo>
                  <a:cubicBezTo>
                    <a:pt x="12467" y="11394"/>
                    <a:pt x="12470" y="11453"/>
                    <a:pt x="12473" y="11516"/>
                  </a:cubicBezTo>
                  <a:lnTo>
                    <a:pt x="12535" y="11510"/>
                  </a:lnTo>
                  <a:cubicBezTo>
                    <a:pt x="12532" y="11450"/>
                    <a:pt x="12529" y="11391"/>
                    <a:pt x="12526" y="11329"/>
                  </a:cubicBezTo>
                  <a:close/>
                  <a:moveTo>
                    <a:pt x="20339" y="11385"/>
                  </a:moveTo>
                  <a:lnTo>
                    <a:pt x="20303" y="11436"/>
                  </a:lnTo>
                  <a:cubicBezTo>
                    <a:pt x="20354" y="11468"/>
                    <a:pt x="20404" y="11504"/>
                    <a:pt x="20451" y="11539"/>
                  </a:cubicBezTo>
                  <a:lnTo>
                    <a:pt x="20490" y="11489"/>
                  </a:lnTo>
                  <a:lnTo>
                    <a:pt x="20339" y="11385"/>
                  </a:lnTo>
                  <a:close/>
                  <a:moveTo>
                    <a:pt x="8064" y="11572"/>
                  </a:moveTo>
                  <a:cubicBezTo>
                    <a:pt x="8008" y="11572"/>
                    <a:pt x="7955" y="11575"/>
                    <a:pt x="7904" y="11578"/>
                  </a:cubicBezTo>
                  <a:lnTo>
                    <a:pt x="7907" y="11637"/>
                  </a:lnTo>
                  <a:cubicBezTo>
                    <a:pt x="7958" y="11634"/>
                    <a:pt x="8011" y="11634"/>
                    <a:pt x="8064" y="11634"/>
                  </a:cubicBezTo>
                  <a:lnTo>
                    <a:pt x="8088" y="11634"/>
                  </a:lnTo>
                  <a:lnTo>
                    <a:pt x="8088" y="11572"/>
                  </a:lnTo>
                  <a:close/>
                  <a:moveTo>
                    <a:pt x="8272" y="11578"/>
                  </a:moveTo>
                  <a:lnTo>
                    <a:pt x="8266" y="11640"/>
                  </a:lnTo>
                  <a:cubicBezTo>
                    <a:pt x="8325" y="11643"/>
                    <a:pt x="8388" y="11649"/>
                    <a:pt x="8447" y="11655"/>
                  </a:cubicBezTo>
                  <a:lnTo>
                    <a:pt x="8453" y="11596"/>
                  </a:lnTo>
                  <a:cubicBezTo>
                    <a:pt x="8393" y="11587"/>
                    <a:pt x="8331" y="11584"/>
                    <a:pt x="8272" y="11578"/>
                  </a:cubicBezTo>
                  <a:close/>
                  <a:moveTo>
                    <a:pt x="11453" y="11471"/>
                  </a:moveTo>
                  <a:cubicBezTo>
                    <a:pt x="11418" y="11522"/>
                    <a:pt x="11385" y="11572"/>
                    <a:pt x="11352" y="11622"/>
                  </a:cubicBezTo>
                  <a:lnTo>
                    <a:pt x="11403" y="11655"/>
                  </a:lnTo>
                  <a:lnTo>
                    <a:pt x="11406" y="11655"/>
                  </a:lnTo>
                  <a:cubicBezTo>
                    <a:pt x="11438" y="11602"/>
                    <a:pt x="11471" y="11554"/>
                    <a:pt x="11504" y="11504"/>
                  </a:cubicBezTo>
                  <a:lnTo>
                    <a:pt x="11453" y="11471"/>
                  </a:lnTo>
                  <a:close/>
                  <a:moveTo>
                    <a:pt x="7720" y="11593"/>
                  </a:moveTo>
                  <a:cubicBezTo>
                    <a:pt x="7658" y="11599"/>
                    <a:pt x="7596" y="11608"/>
                    <a:pt x="7537" y="11619"/>
                  </a:cubicBezTo>
                  <a:lnTo>
                    <a:pt x="7549" y="11679"/>
                  </a:lnTo>
                  <a:cubicBezTo>
                    <a:pt x="7608" y="11667"/>
                    <a:pt x="7667" y="11658"/>
                    <a:pt x="7726" y="11652"/>
                  </a:cubicBezTo>
                  <a:lnTo>
                    <a:pt x="7720" y="11593"/>
                  </a:lnTo>
                  <a:close/>
                  <a:moveTo>
                    <a:pt x="22204" y="11542"/>
                  </a:moveTo>
                  <a:lnTo>
                    <a:pt x="22171" y="11593"/>
                  </a:lnTo>
                  <a:cubicBezTo>
                    <a:pt x="22221" y="11625"/>
                    <a:pt x="22272" y="11658"/>
                    <a:pt x="22319" y="11697"/>
                  </a:cubicBezTo>
                  <a:lnTo>
                    <a:pt x="22355" y="11649"/>
                  </a:lnTo>
                  <a:cubicBezTo>
                    <a:pt x="22307" y="11611"/>
                    <a:pt x="22257" y="11575"/>
                    <a:pt x="22204" y="11542"/>
                  </a:cubicBezTo>
                  <a:close/>
                  <a:moveTo>
                    <a:pt x="20635" y="11593"/>
                  </a:moveTo>
                  <a:lnTo>
                    <a:pt x="20600" y="11643"/>
                  </a:lnTo>
                  <a:cubicBezTo>
                    <a:pt x="20650" y="11679"/>
                    <a:pt x="20700" y="11711"/>
                    <a:pt x="20748" y="11750"/>
                  </a:cubicBezTo>
                  <a:lnTo>
                    <a:pt x="20784" y="11700"/>
                  </a:lnTo>
                  <a:cubicBezTo>
                    <a:pt x="20736" y="11664"/>
                    <a:pt x="20686" y="11628"/>
                    <a:pt x="20635" y="11593"/>
                  </a:cubicBezTo>
                  <a:close/>
                  <a:moveTo>
                    <a:pt x="6031" y="11572"/>
                  </a:moveTo>
                  <a:lnTo>
                    <a:pt x="5968" y="11575"/>
                  </a:lnTo>
                  <a:cubicBezTo>
                    <a:pt x="5971" y="11634"/>
                    <a:pt x="5974" y="11697"/>
                    <a:pt x="5980" y="11759"/>
                  </a:cubicBezTo>
                  <a:lnTo>
                    <a:pt x="6039" y="11753"/>
                  </a:lnTo>
                  <a:cubicBezTo>
                    <a:pt x="6036" y="11694"/>
                    <a:pt x="6033" y="11631"/>
                    <a:pt x="6031" y="11572"/>
                  </a:cubicBezTo>
                  <a:close/>
                  <a:moveTo>
                    <a:pt x="7356" y="11661"/>
                  </a:moveTo>
                  <a:cubicBezTo>
                    <a:pt x="7297" y="11676"/>
                    <a:pt x="7237" y="11697"/>
                    <a:pt x="7181" y="11717"/>
                  </a:cubicBezTo>
                  <a:lnTo>
                    <a:pt x="7202" y="11774"/>
                  </a:lnTo>
                  <a:cubicBezTo>
                    <a:pt x="7258" y="11753"/>
                    <a:pt x="7317" y="11735"/>
                    <a:pt x="7374" y="11720"/>
                  </a:cubicBezTo>
                  <a:lnTo>
                    <a:pt x="7356" y="11661"/>
                  </a:lnTo>
                  <a:close/>
                  <a:moveTo>
                    <a:pt x="26088" y="11619"/>
                  </a:moveTo>
                  <a:lnTo>
                    <a:pt x="26028" y="11637"/>
                  </a:lnTo>
                  <a:cubicBezTo>
                    <a:pt x="26046" y="11694"/>
                    <a:pt x="26064" y="11753"/>
                    <a:pt x="26082" y="11809"/>
                  </a:cubicBezTo>
                  <a:lnTo>
                    <a:pt x="26141" y="11794"/>
                  </a:lnTo>
                  <a:cubicBezTo>
                    <a:pt x="26123" y="11735"/>
                    <a:pt x="26105" y="11676"/>
                    <a:pt x="26088" y="11619"/>
                  </a:cubicBezTo>
                  <a:close/>
                  <a:moveTo>
                    <a:pt x="8637" y="11617"/>
                  </a:moveTo>
                  <a:lnTo>
                    <a:pt x="8633" y="11643"/>
                  </a:lnTo>
                  <a:lnTo>
                    <a:pt x="8619" y="11649"/>
                  </a:lnTo>
                  <a:lnTo>
                    <a:pt x="8622" y="11658"/>
                  </a:lnTo>
                  <a:lnTo>
                    <a:pt x="8625" y="11818"/>
                  </a:lnTo>
                  <a:lnTo>
                    <a:pt x="8687" y="11815"/>
                  </a:lnTo>
                  <a:lnTo>
                    <a:pt x="8683" y="11698"/>
                  </a:lnTo>
                  <a:lnTo>
                    <a:pt x="8683" y="11698"/>
                  </a:lnTo>
                  <a:lnTo>
                    <a:pt x="8785" y="11747"/>
                  </a:lnTo>
                  <a:lnTo>
                    <a:pt x="8812" y="11694"/>
                  </a:lnTo>
                  <a:cubicBezTo>
                    <a:pt x="8767" y="11671"/>
                    <a:pt x="8722" y="11649"/>
                    <a:pt x="8676" y="11627"/>
                  </a:cubicBezTo>
                  <a:lnTo>
                    <a:pt x="8676" y="11627"/>
                  </a:lnTo>
                  <a:lnTo>
                    <a:pt x="8675" y="11625"/>
                  </a:lnTo>
                  <a:lnTo>
                    <a:pt x="8674" y="11626"/>
                  </a:lnTo>
                  <a:lnTo>
                    <a:pt x="8674" y="11626"/>
                  </a:lnTo>
                  <a:cubicBezTo>
                    <a:pt x="8671" y="11625"/>
                    <a:pt x="8669" y="11624"/>
                    <a:pt x="8666" y="11622"/>
                  </a:cubicBezTo>
                  <a:lnTo>
                    <a:pt x="8637" y="11617"/>
                  </a:lnTo>
                  <a:close/>
                  <a:moveTo>
                    <a:pt x="12547" y="11694"/>
                  </a:moveTo>
                  <a:lnTo>
                    <a:pt x="12485" y="11697"/>
                  </a:lnTo>
                  <a:cubicBezTo>
                    <a:pt x="12491" y="11759"/>
                    <a:pt x="12494" y="11818"/>
                    <a:pt x="12497" y="11880"/>
                  </a:cubicBezTo>
                  <a:lnTo>
                    <a:pt x="12559" y="11874"/>
                  </a:lnTo>
                  <a:cubicBezTo>
                    <a:pt x="12553" y="11815"/>
                    <a:pt x="12550" y="11753"/>
                    <a:pt x="12547" y="11694"/>
                  </a:cubicBezTo>
                  <a:close/>
                  <a:moveTo>
                    <a:pt x="8975" y="11774"/>
                  </a:moveTo>
                  <a:lnTo>
                    <a:pt x="8945" y="11827"/>
                  </a:lnTo>
                  <a:cubicBezTo>
                    <a:pt x="9001" y="11854"/>
                    <a:pt x="9055" y="11883"/>
                    <a:pt x="9108" y="11910"/>
                  </a:cubicBezTo>
                  <a:lnTo>
                    <a:pt x="9135" y="11857"/>
                  </a:lnTo>
                  <a:cubicBezTo>
                    <a:pt x="9081" y="11827"/>
                    <a:pt x="9028" y="11800"/>
                    <a:pt x="8975" y="11774"/>
                  </a:cubicBezTo>
                  <a:close/>
                  <a:moveTo>
                    <a:pt x="7012" y="11788"/>
                  </a:moveTo>
                  <a:cubicBezTo>
                    <a:pt x="6956" y="11812"/>
                    <a:pt x="6899" y="11842"/>
                    <a:pt x="6849" y="11874"/>
                  </a:cubicBezTo>
                  <a:lnTo>
                    <a:pt x="6878" y="11925"/>
                  </a:lnTo>
                  <a:cubicBezTo>
                    <a:pt x="6929" y="11895"/>
                    <a:pt x="6982" y="11869"/>
                    <a:pt x="7039" y="11842"/>
                  </a:cubicBezTo>
                  <a:lnTo>
                    <a:pt x="7012" y="11788"/>
                  </a:lnTo>
                  <a:close/>
                  <a:moveTo>
                    <a:pt x="22494" y="11768"/>
                  </a:moveTo>
                  <a:lnTo>
                    <a:pt x="22453" y="11812"/>
                  </a:lnTo>
                  <a:cubicBezTo>
                    <a:pt x="22497" y="11854"/>
                    <a:pt x="22539" y="11895"/>
                    <a:pt x="22580" y="11940"/>
                  </a:cubicBezTo>
                  <a:lnTo>
                    <a:pt x="22625" y="11901"/>
                  </a:lnTo>
                  <a:cubicBezTo>
                    <a:pt x="22583" y="11854"/>
                    <a:pt x="22542" y="11809"/>
                    <a:pt x="22494" y="11768"/>
                  </a:cubicBezTo>
                  <a:close/>
                  <a:moveTo>
                    <a:pt x="11255" y="11777"/>
                  </a:moveTo>
                  <a:cubicBezTo>
                    <a:pt x="11222" y="11827"/>
                    <a:pt x="11189" y="11877"/>
                    <a:pt x="11160" y="11931"/>
                  </a:cubicBezTo>
                  <a:lnTo>
                    <a:pt x="11210" y="11960"/>
                  </a:lnTo>
                  <a:lnTo>
                    <a:pt x="11213" y="11960"/>
                  </a:lnTo>
                  <a:cubicBezTo>
                    <a:pt x="11243" y="11907"/>
                    <a:pt x="11275" y="11857"/>
                    <a:pt x="11305" y="11806"/>
                  </a:cubicBezTo>
                  <a:lnTo>
                    <a:pt x="11255" y="11777"/>
                  </a:lnTo>
                  <a:close/>
                  <a:moveTo>
                    <a:pt x="20932" y="11806"/>
                  </a:moveTo>
                  <a:lnTo>
                    <a:pt x="20896" y="11857"/>
                  </a:lnTo>
                  <a:cubicBezTo>
                    <a:pt x="20944" y="11892"/>
                    <a:pt x="20991" y="11928"/>
                    <a:pt x="21041" y="11963"/>
                  </a:cubicBezTo>
                  <a:lnTo>
                    <a:pt x="21080" y="11916"/>
                  </a:lnTo>
                  <a:cubicBezTo>
                    <a:pt x="21030" y="11880"/>
                    <a:pt x="20982" y="11842"/>
                    <a:pt x="20932" y="11806"/>
                  </a:cubicBezTo>
                  <a:close/>
                  <a:moveTo>
                    <a:pt x="9298" y="11943"/>
                  </a:moveTo>
                  <a:lnTo>
                    <a:pt x="9268" y="11996"/>
                  </a:lnTo>
                  <a:cubicBezTo>
                    <a:pt x="9321" y="12026"/>
                    <a:pt x="9375" y="12052"/>
                    <a:pt x="9428" y="12082"/>
                  </a:cubicBezTo>
                  <a:lnTo>
                    <a:pt x="9458" y="12032"/>
                  </a:lnTo>
                  <a:cubicBezTo>
                    <a:pt x="9404" y="12002"/>
                    <a:pt x="9351" y="11972"/>
                    <a:pt x="9298" y="11943"/>
                  </a:cubicBezTo>
                  <a:close/>
                  <a:moveTo>
                    <a:pt x="6054" y="11934"/>
                  </a:moveTo>
                  <a:lnTo>
                    <a:pt x="5992" y="11940"/>
                  </a:lnTo>
                  <a:cubicBezTo>
                    <a:pt x="5998" y="11999"/>
                    <a:pt x="6004" y="12058"/>
                    <a:pt x="6010" y="12121"/>
                  </a:cubicBezTo>
                  <a:lnTo>
                    <a:pt x="6072" y="12115"/>
                  </a:lnTo>
                  <a:cubicBezTo>
                    <a:pt x="6066" y="12052"/>
                    <a:pt x="6057" y="11993"/>
                    <a:pt x="6054" y="11934"/>
                  </a:cubicBezTo>
                  <a:close/>
                  <a:moveTo>
                    <a:pt x="6695" y="11975"/>
                  </a:moveTo>
                  <a:cubicBezTo>
                    <a:pt x="6644" y="12011"/>
                    <a:pt x="6597" y="12049"/>
                    <a:pt x="6549" y="12091"/>
                  </a:cubicBezTo>
                  <a:lnTo>
                    <a:pt x="6591" y="12135"/>
                  </a:lnTo>
                  <a:cubicBezTo>
                    <a:pt x="6635" y="12097"/>
                    <a:pt x="6683" y="12058"/>
                    <a:pt x="6730" y="12023"/>
                  </a:cubicBezTo>
                  <a:lnTo>
                    <a:pt x="6695" y="11975"/>
                  </a:lnTo>
                  <a:close/>
                  <a:moveTo>
                    <a:pt x="26191" y="11966"/>
                  </a:moveTo>
                  <a:lnTo>
                    <a:pt x="26132" y="11984"/>
                  </a:lnTo>
                  <a:cubicBezTo>
                    <a:pt x="26147" y="12040"/>
                    <a:pt x="26162" y="12100"/>
                    <a:pt x="26177" y="12159"/>
                  </a:cubicBezTo>
                  <a:lnTo>
                    <a:pt x="26236" y="12144"/>
                  </a:lnTo>
                  <a:cubicBezTo>
                    <a:pt x="26221" y="12085"/>
                    <a:pt x="26206" y="12026"/>
                    <a:pt x="26191" y="11966"/>
                  </a:cubicBezTo>
                  <a:close/>
                  <a:moveTo>
                    <a:pt x="8631" y="11999"/>
                  </a:moveTo>
                  <a:lnTo>
                    <a:pt x="8637" y="12183"/>
                  </a:lnTo>
                  <a:lnTo>
                    <a:pt x="8696" y="12183"/>
                  </a:lnTo>
                  <a:lnTo>
                    <a:pt x="8693" y="11999"/>
                  </a:lnTo>
                  <a:close/>
                  <a:moveTo>
                    <a:pt x="21222" y="12029"/>
                  </a:moveTo>
                  <a:lnTo>
                    <a:pt x="21187" y="12076"/>
                  </a:lnTo>
                  <a:lnTo>
                    <a:pt x="21329" y="12186"/>
                  </a:lnTo>
                  <a:lnTo>
                    <a:pt x="21368" y="12138"/>
                  </a:lnTo>
                  <a:cubicBezTo>
                    <a:pt x="21320" y="12103"/>
                    <a:pt x="21270" y="12064"/>
                    <a:pt x="21222" y="12029"/>
                  </a:cubicBezTo>
                  <a:close/>
                  <a:moveTo>
                    <a:pt x="22740" y="12043"/>
                  </a:moveTo>
                  <a:lnTo>
                    <a:pt x="22690" y="12082"/>
                  </a:lnTo>
                  <a:cubicBezTo>
                    <a:pt x="22725" y="12129"/>
                    <a:pt x="22758" y="12177"/>
                    <a:pt x="22788" y="12230"/>
                  </a:cubicBezTo>
                  <a:lnTo>
                    <a:pt x="22838" y="12198"/>
                  </a:lnTo>
                  <a:cubicBezTo>
                    <a:pt x="22808" y="12144"/>
                    <a:pt x="22776" y="12094"/>
                    <a:pt x="22740" y="12043"/>
                  </a:cubicBezTo>
                  <a:close/>
                  <a:moveTo>
                    <a:pt x="12574" y="12058"/>
                  </a:moveTo>
                  <a:lnTo>
                    <a:pt x="12512" y="12061"/>
                  </a:lnTo>
                  <a:cubicBezTo>
                    <a:pt x="12518" y="12123"/>
                    <a:pt x="12523" y="12183"/>
                    <a:pt x="12529" y="12245"/>
                  </a:cubicBezTo>
                  <a:lnTo>
                    <a:pt x="12589" y="12239"/>
                  </a:lnTo>
                  <a:cubicBezTo>
                    <a:pt x="12583" y="12177"/>
                    <a:pt x="12577" y="12118"/>
                    <a:pt x="12574" y="12058"/>
                  </a:cubicBezTo>
                  <a:close/>
                  <a:moveTo>
                    <a:pt x="9615" y="12121"/>
                  </a:moveTo>
                  <a:lnTo>
                    <a:pt x="9585" y="12174"/>
                  </a:lnTo>
                  <a:cubicBezTo>
                    <a:pt x="9639" y="12204"/>
                    <a:pt x="9689" y="12236"/>
                    <a:pt x="9742" y="12266"/>
                  </a:cubicBezTo>
                  <a:lnTo>
                    <a:pt x="9772" y="12215"/>
                  </a:lnTo>
                  <a:cubicBezTo>
                    <a:pt x="9722" y="12183"/>
                    <a:pt x="9668" y="12153"/>
                    <a:pt x="9615" y="12121"/>
                  </a:cubicBezTo>
                  <a:close/>
                  <a:moveTo>
                    <a:pt x="11065" y="12085"/>
                  </a:moveTo>
                  <a:cubicBezTo>
                    <a:pt x="11032" y="12138"/>
                    <a:pt x="11003" y="12189"/>
                    <a:pt x="10970" y="12242"/>
                  </a:cubicBezTo>
                  <a:lnTo>
                    <a:pt x="11023" y="12272"/>
                  </a:lnTo>
                  <a:cubicBezTo>
                    <a:pt x="11056" y="12218"/>
                    <a:pt x="11086" y="12168"/>
                    <a:pt x="11115" y="12118"/>
                  </a:cubicBezTo>
                  <a:lnTo>
                    <a:pt x="11065" y="12085"/>
                  </a:lnTo>
                  <a:close/>
                  <a:moveTo>
                    <a:pt x="6419" y="12221"/>
                  </a:moveTo>
                  <a:cubicBezTo>
                    <a:pt x="6377" y="12263"/>
                    <a:pt x="6333" y="12310"/>
                    <a:pt x="6297" y="12361"/>
                  </a:cubicBezTo>
                  <a:lnTo>
                    <a:pt x="6345" y="12396"/>
                  </a:lnTo>
                  <a:cubicBezTo>
                    <a:pt x="6380" y="12349"/>
                    <a:pt x="6422" y="12304"/>
                    <a:pt x="6463" y="12263"/>
                  </a:cubicBezTo>
                  <a:lnTo>
                    <a:pt x="6419" y="12221"/>
                  </a:lnTo>
                  <a:close/>
                  <a:moveTo>
                    <a:pt x="21510" y="12251"/>
                  </a:moveTo>
                  <a:lnTo>
                    <a:pt x="21471" y="12298"/>
                  </a:lnTo>
                  <a:cubicBezTo>
                    <a:pt x="21519" y="12337"/>
                    <a:pt x="21566" y="12375"/>
                    <a:pt x="21614" y="12414"/>
                  </a:cubicBezTo>
                  <a:lnTo>
                    <a:pt x="21652" y="12367"/>
                  </a:lnTo>
                  <a:cubicBezTo>
                    <a:pt x="21605" y="12328"/>
                    <a:pt x="21557" y="12290"/>
                    <a:pt x="21510" y="12251"/>
                  </a:cubicBezTo>
                  <a:close/>
                  <a:moveTo>
                    <a:pt x="9929" y="12310"/>
                  </a:moveTo>
                  <a:lnTo>
                    <a:pt x="9897" y="12361"/>
                  </a:lnTo>
                  <a:cubicBezTo>
                    <a:pt x="9947" y="12393"/>
                    <a:pt x="10000" y="12426"/>
                    <a:pt x="10048" y="12459"/>
                  </a:cubicBezTo>
                  <a:lnTo>
                    <a:pt x="10080" y="12408"/>
                  </a:lnTo>
                  <a:cubicBezTo>
                    <a:pt x="10030" y="12375"/>
                    <a:pt x="9980" y="12343"/>
                    <a:pt x="9929" y="12310"/>
                  </a:cubicBezTo>
                  <a:close/>
                  <a:moveTo>
                    <a:pt x="6096" y="12295"/>
                  </a:moveTo>
                  <a:lnTo>
                    <a:pt x="6033" y="12304"/>
                  </a:lnTo>
                  <a:cubicBezTo>
                    <a:pt x="6042" y="12364"/>
                    <a:pt x="6051" y="12423"/>
                    <a:pt x="6060" y="12482"/>
                  </a:cubicBezTo>
                  <a:lnTo>
                    <a:pt x="6122" y="12473"/>
                  </a:lnTo>
                  <a:cubicBezTo>
                    <a:pt x="6111" y="12414"/>
                    <a:pt x="6102" y="12355"/>
                    <a:pt x="6096" y="12295"/>
                  </a:cubicBezTo>
                  <a:close/>
                  <a:moveTo>
                    <a:pt x="26280" y="12322"/>
                  </a:moveTo>
                  <a:lnTo>
                    <a:pt x="26221" y="12337"/>
                  </a:lnTo>
                  <a:cubicBezTo>
                    <a:pt x="26233" y="12396"/>
                    <a:pt x="26248" y="12456"/>
                    <a:pt x="26260" y="12515"/>
                  </a:cubicBezTo>
                  <a:lnTo>
                    <a:pt x="26319" y="12500"/>
                  </a:lnTo>
                  <a:cubicBezTo>
                    <a:pt x="26307" y="12441"/>
                    <a:pt x="26292" y="12381"/>
                    <a:pt x="26280" y="12322"/>
                  </a:cubicBezTo>
                  <a:close/>
                  <a:moveTo>
                    <a:pt x="8640" y="12364"/>
                  </a:moveTo>
                  <a:lnTo>
                    <a:pt x="8646" y="12544"/>
                  </a:lnTo>
                  <a:lnTo>
                    <a:pt x="8705" y="12544"/>
                  </a:lnTo>
                  <a:lnTo>
                    <a:pt x="8702" y="12364"/>
                  </a:lnTo>
                  <a:close/>
                  <a:moveTo>
                    <a:pt x="22924" y="12364"/>
                  </a:moveTo>
                  <a:lnTo>
                    <a:pt x="22868" y="12390"/>
                  </a:lnTo>
                  <a:cubicBezTo>
                    <a:pt x="22891" y="12444"/>
                    <a:pt x="22915" y="12500"/>
                    <a:pt x="22933" y="12556"/>
                  </a:cubicBezTo>
                  <a:lnTo>
                    <a:pt x="22992" y="12536"/>
                  </a:lnTo>
                  <a:cubicBezTo>
                    <a:pt x="22972" y="12476"/>
                    <a:pt x="22948" y="12420"/>
                    <a:pt x="22924" y="12364"/>
                  </a:cubicBezTo>
                  <a:close/>
                  <a:moveTo>
                    <a:pt x="10881" y="12399"/>
                  </a:moveTo>
                  <a:cubicBezTo>
                    <a:pt x="10848" y="12453"/>
                    <a:pt x="10819" y="12506"/>
                    <a:pt x="10789" y="12559"/>
                  </a:cubicBezTo>
                  <a:lnTo>
                    <a:pt x="10842" y="12589"/>
                  </a:lnTo>
                  <a:lnTo>
                    <a:pt x="10845" y="12586"/>
                  </a:lnTo>
                  <a:cubicBezTo>
                    <a:pt x="10875" y="12533"/>
                    <a:pt x="10905" y="12482"/>
                    <a:pt x="10931" y="12429"/>
                  </a:cubicBezTo>
                  <a:lnTo>
                    <a:pt x="10881" y="12399"/>
                  </a:lnTo>
                  <a:close/>
                  <a:moveTo>
                    <a:pt x="25415" y="12533"/>
                  </a:moveTo>
                  <a:lnTo>
                    <a:pt x="25415" y="12592"/>
                  </a:lnTo>
                  <a:cubicBezTo>
                    <a:pt x="25474" y="12592"/>
                    <a:pt x="25536" y="12595"/>
                    <a:pt x="25595" y="12598"/>
                  </a:cubicBezTo>
                  <a:lnTo>
                    <a:pt x="25598" y="12536"/>
                  </a:lnTo>
                  <a:cubicBezTo>
                    <a:pt x="25539" y="12533"/>
                    <a:pt x="25477" y="12533"/>
                    <a:pt x="25415" y="12533"/>
                  </a:cubicBezTo>
                  <a:close/>
                  <a:moveTo>
                    <a:pt x="12607" y="12420"/>
                  </a:moveTo>
                  <a:lnTo>
                    <a:pt x="12544" y="12426"/>
                  </a:lnTo>
                  <a:cubicBezTo>
                    <a:pt x="12550" y="12485"/>
                    <a:pt x="12556" y="12547"/>
                    <a:pt x="12565" y="12607"/>
                  </a:cubicBezTo>
                  <a:lnTo>
                    <a:pt x="12624" y="12601"/>
                  </a:lnTo>
                  <a:cubicBezTo>
                    <a:pt x="12618" y="12542"/>
                    <a:pt x="12612" y="12479"/>
                    <a:pt x="12607" y="12420"/>
                  </a:cubicBezTo>
                  <a:close/>
                  <a:moveTo>
                    <a:pt x="25231" y="12536"/>
                  </a:moveTo>
                  <a:cubicBezTo>
                    <a:pt x="25171" y="12539"/>
                    <a:pt x="25109" y="12544"/>
                    <a:pt x="25050" y="12550"/>
                  </a:cubicBezTo>
                  <a:lnTo>
                    <a:pt x="25056" y="12613"/>
                  </a:lnTo>
                  <a:cubicBezTo>
                    <a:pt x="25115" y="12607"/>
                    <a:pt x="25174" y="12601"/>
                    <a:pt x="25237" y="12598"/>
                  </a:cubicBezTo>
                  <a:lnTo>
                    <a:pt x="25231" y="12536"/>
                  </a:lnTo>
                  <a:close/>
                  <a:moveTo>
                    <a:pt x="25782" y="12550"/>
                  </a:moveTo>
                  <a:lnTo>
                    <a:pt x="25776" y="12613"/>
                  </a:lnTo>
                  <a:cubicBezTo>
                    <a:pt x="25836" y="12619"/>
                    <a:pt x="25895" y="12628"/>
                    <a:pt x="25954" y="12636"/>
                  </a:cubicBezTo>
                  <a:lnTo>
                    <a:pt x="25963" y="12574"/>
                  </a:lnTo>
                  <a:cubicBezTo>
                    <a:pt x="25904" y="12565"/>
                    <a:pt x="25841" y="12559"/>
                    <a:pt x="25782" y="12550"/>
                  </a:cubicBezTo>
                  <a:close/>
                  <a:moveTo>
                    <a:pt x="21792" y="12482"/>
                  </a:moveTo>
                  <a:lnTo>
                    <a:pt x="21753" y="12527"/>
                  </a:lnTo>
                  <a:cubicBezTo>
                    <a:pt x="21800" y="12565"/>
                    <a:pt x="21848" y="12604"/>
                    <a:pt x="21895" y="12645"/>
                  </a:cubicBezTo>
                  <a:lnTo>
                    <a:pt x="21931" y="12598"/>
                  </a:lnTo>
                  <a:cubicBezTo>
                    <a:pt x="21883" y="12559"/>
                    <a:pt x="21839" y="12521"/>
                    <a:pt x="21792" y="12482"/>
                  </a:cubicBezTo>
                  <a:close/>
                  <a:moveTo>
                    <a:pt x="10235" y="12509"/>
                  </a:moveTo>
                  <a:lnTo>
                    <a:pt x="10199" y="12559"/>
                  </a:lnTo>
                  <a:cubicBezTo>
                    <a:pt x="10249" y="12595"/>
                    <a:pt x="10300" y="12628"/>
                    <a:pt x="10347" y="12663"/>
                  </a:cubicBezTo>
                  <a:lnTo>
                    <a:pt x="10386" y="12613"/>
                  </a:lnTo>
                  <a:cubicBezTo>
                    <a:pt x="10335" y="12577"/>
                    <a:pt x="10285" y="12544"/>
                    <a:pt x="10235" y="12509"/>
                  </a:cubicBezTo>
                  <a:close/>
                  <a:moveTo>
                    <a:pt x="24866" y="12577"/>
                  </a:moveTo>
                  <a:cubicBezTo>
                    <a:pt x="24807" y="12589"/>
                    <a:pt x="24747" y="12601"/>
                    <a:pt x="24688" y="12616"/>
                  </a:cubicBezTo>
                  <a:lnTo>
                    <a:pt x="24703" y="12674"/>
                  </a:lnTo>
                  <a:lnTo>
                    <a:pt x="24703" y="12674"/>
                  </a:lnTo>
                  <a:cubicBezTo>
                    <a:pt x="24761" y="12660"/>
                    <a:pt x="24820" y="12648"/>
                    <a:pt x="24878" y="12639"/>
                  </a:cubicBezTo>
                  <a:lnTo>
                    <a:pt x="24866" y="12577"/>
                  </a:lnTo>
                  <a:close/>
                  <a:moveTo>
                    <a:pt x="24703" y="12674"/>
                  </a:moveTo>
                  <a:lnTo>
                    <a:pt x="24703" y="12674"/>
                  </a:lnTo>
                  <a:cubicBezTo>
                    <a:pt x="24702" y="12674"/>
                    <a:pt x="24701" y="12675"/>
                    <a:pt x="24700" y="12675"/>
                  </a:cubicBezTo>
                  <a:lnTo>
                    <a:pt x="24703" y="12675"/>
                  </a:lnTo>
                  <a:lnTo>
                    <a:pt x="24703" y="12674"/>
                  </a:lnTo>
                  <a:close/>
                  <a:moveTo>
                    <a:pt x="26144" y="12607"/>
                  </a:moveTo>
                  <a:lnTo>
                    <a:pt x="26132" y="12666"/>
                  </a:lnTo>
                  <a:cubicBezTo>
                    <a:pt x="26191" y="12678"/>
                    <a:pt x="26251" y="12693"/>
                    <a:pt x="26310" y="12705"/>
                  </a:cubicBezTo>
                  <a:lnTo>
                    <a:pt x="26325" y="12648"/>
                  </a:lnTo>
                  <a:cubicBezTo>
                    <a:pt x="26263" y="12633"/>
                    <a:pt x="26203" y="12619"/>
                    <a:pt x="26144" y="12607"/>
                  </a:cubicBezTo>
                  <a:close/>
                  <a:moveTo>
                    <a:pt x="24510" y="12666"/>
                  </a:moveTo>
                  <a:cubicBezTo>
                    <a:pt x="24451" y="12684"/>
                    <a:pt x="24395" y="12705"/>
                    <a:pt x="24335" y="12725"/>
                  </a:cubicBezTo>
                  <a:lnTo>
                    <a:pt x="24359" y="12782"/>
                  </a:lnTo>
                  <a:cubicBezTo>
                    <a:pt x="24412" y="12761"/>
                    <a:pt x="24472" y="12740"/>
                    <a:pt x="24528" y="12722"/>
                  </a:cubicBezTo>
                  <a:lnTo>
                    <a:pt x="24510" y="12666"/>
                  </a:lnTo>
                  <a:close/>
                  <a:moveTo>
                    <a:pt x="6188" y="12506"/>
                  </a:moveTo>
                  <a:cubicBezTo>
                    <a:pt x="6158" y="12553"/>
                    <a:pt x="6125" y="12604"/>
                    <a:pt x="6099" y="12654"/>
                  </a:cubicBezTo>
                  <a:lnTo>
                    <a:pt x="6108" y="12660"/>
                  </a:lnTo>
                  <a:lnTo>
                    <a:pt x="6093" y="12663"/>
                  </a:lnTo>
                  <a:lnTo>
                    <a:pt x="6096" y="12684"/>
                  </a:lnTo>
                  <a:lnTo>
                    <a:pt x="6096" y="12684"/>
                  </a:lnTo>
                  <a:lnTo>
                    <a:pt x="6096" y="12684"/>
                  </a:lnTo>
                  <a:lnTo>
                    <a:pt x="6096" y="12685"/>
                  </a:lnTo>
                  <a:lnTo>
                    <a:pt x="6108" y="12755"/>
                  </a:lnTo>
                  <a:lnTo>
                    <a:pt x="6120" y="12734"/>
                  </a:lnTo>
                  <a:lnTo>
                    <a:pt x="6176" y="12847"/>
                  </a:lnTo>
                  <a:lnTo>
                    <a:pt x="6232" y="12820"/>
                  </a:lnTo>
                  <a:lnTo>
                    <a:pt x="6156" y="12671"/>
                  </a:lnTo>
                  <a:lnTo>
                    <a:pt x="6156" y="12671"/>
                  </a:lnTo>
                  <a:cubicBezTo>
                    <a:pt x="6184" y="12626"/>
                    <a:pt x="6211" y="12582"/>
                    <a:pt x="6238" y="12542"/>
                  </a:cubicBezTo>
                  <a:lnTo>
                    <a:pt x="6188" y="12506"/>
                  </a:lnTo>
                  <a:close/>
                  <a:moveTo>
                    <a:pt x="22073" y="12716"/>
                  </a:moveTo>
                  <a:lnTo>
                    <a:pt x="22032" y="12761"/>
                  </a:lnTo>
                  <a:lnTo>
                    <a:pt x="22171" y="12880"/>
                  </a:lnTo>
                  <a:lnTo>
                    <a:pt x="22210" y="12835"/>
                  </a:lnTo>
                  <a:cubicBezTo>
                    <a:pt x="22165" y="12796"/>
                    <a:pt x="22118" y="12755"/>
                    <a:pt x="22073" y="12716"/>
                  </a:cubicBezTo>
                  <a:close/>
                  <a:moveTo>
                    <a:pt x="23046" y="12713"/>
                  </a:moveTo>
                  <a:lnTo>
                    <a:pt x="22986" y="12728"/>
                  </a:lnTo>
                  <a:cubicBezTo>
                    <a:pt x="23001" y="12785"/>
                    <a:pt x="23013" y="12844"/>
                    <a:pt x="23022" y="12903"/>
                  </a:cubicBezTo>
                  <a:lnTo>
                    <a:pt x="23081" y="12891"/>
                  </a:lnTo>
                  <a:cubicBezTo>
                    <a:pt x="23072" y="12832"/>
                    <a:pt x="23060" y="12770"/>
                    <a:pt x="23046" y="12713"/>
                  </a:cubicBezTo>
                  <a:close/>
                  <a:moveTo>
                    <a:pt x="8651" y="12728"/>
                  </a:moveTo>
                  <a:lnTo>
                    <a:pt x="8654" y="12909"/>
                  </a:lnTo>
                  <a:lnTo>
                    <a:pt x="8717" y="12909"/>
                  </a:lnTo>
                  <a:lnTo>
                    <a:pt x="8711" y="12728"/>
                  </a:lnTo>
                  <a:close/>
                  <a:moveTo>
                    <a:pt x="10534" y="12719"/>
                  </a:moveTo>
                  <a:lnTo>
                    <a:pt x="10496" y="12770"/>
                  </a:lnTo>
                  <a:cubicBezTo>
                    <a:pt x="10540" y="12801"/>
                    <a:pt x="10582" y="12833"/>
                    <a:pt x="10624" y="12866"/>
                  </a:cubicBezTo>
                  <a:lnTo>
                    <a:pt x="10624" y="12866"/>
                  </a:lnTo>
                  <a:cubicBezTo>
                    <a:pt x="10622" y="12870"/>
                    <a:pt x="10619" y="12875"/>
                    <a:pt x="10617" y="12880"/>
                  </a:cubicBezTo>
                  <a:lnTo>
                    <a:pt x="10670" y="12909"/>
                  </a:lnTo>
                  <a:lnTo>
                    <a:pt x="10670" y="12906"/>
                  </a:lnTo>
                  <a:cubicBezTo>
                    <a:pt x="10700" y="12853"/>
                    <a:pt x="10727" y="12799"/>
                    <a:pt x="10756" y="12746"/>
                  </a:cubicBezTo>
                  <a:lnTo>
                    <a:pt x="10703" y="12719"/>
                  </a:lnTo>
                  <a:cubicBezTo>
                    <a:pt x="10686" y="12750"/>
                    <a:pt x="10669" y="12780"/>
                    <a:pt x="10653" y="12811"/>
                  </a:cubicBezTo>
                  <a:lnTo>
                    <a:pt x="10653" y="12811"/>
                  </a:lnTo>
                  <a:cubicBezTo>
                    <a:pt x="10613" y="12780"/>
                    <a:pt x="10573" y="12751"/>
                    <a:pt x="10534" y="12719"/>
                  </a:cubicBezTo>
                  <a:close/>
                  <a:moveTo>
                    <a:pt x="24166" y="12796"/>
                  </a:moveTo>
                  <a:cubicBezTo>
                    <a:pt x="24113" y="12823"/>
                    <a:pt x="24057" y="12850"/>
                    <a:pt x="24003" y="12880"/>
                  </a:cubicBezTo>
                  <a:lnTo>
                    <a:pt x="24033" y="12933"/>
                  </a:lnTo>
                  <a:cubicBezTo>
                    <a:pt x="24083" y="12906"/>
                    <a:pt x="24140" y="12877"/>
                    <a:pt x="24193" y="12853"/>
                  </a:cubicBezTo>
                  <a:lnTo>
                    <a:pt x="24166" y="12796"/>
                  </a:lnTo>
                  <a:close/>
                  <a:moveTo>
                    <a:pt x="12645" y="12782"/>
                  </a:moveTo>
                  <a:lnTo>
                    <a:pt x="12583" y="12788"/>
                  </a:lnTo>
                  <a:cubicBezTo>
                    <a:pt x="12592" y="12847"/>
                    <a:pt x="12598" y="12909"/>
                    <a:pt x="12607" y="12968"/>
                  </a:cubicBezTo>
                  <a:lnTo>
                    <a:pt x="12666" y="12963"/>
                  </a:lnTo>
                  <a:cubicBezTo>
                    <a:pt x="12657" y="12900"/>
                    <a:pt x="12651" y="12841"/>
                    <a:pt x="12645" y="12782"/>
                  </a:cubicBezTo>
                  <a:close/>
                  <a:moveTo>
                    <a:pt x="10822" y="12942"/>
                  </a:moveTo>
                  <a:lnTo>
                    <a:pt x="10783" y="12989"/>
                  </a:lnTo>
                  <a:cubicBezTo>
                    <a:pt x="10831" y="13028"/>
                    <a:pt x="10878" y="13066"/>
                    <a:pt x="10925" y="13105"/>
                  </a:cubicBezTo>
                  <a:lnTo>
                    <a:pt x="10961" y="13057"/>
                  </a:lnTo>
                  <a:cubicBezTo>
                    <a:pt x="10917" y="13019"/>
                    <a:pt x="10869" y="12980"/>
                    <a:pt x="10822" y="12942"/>
                  </a:cubicBezTo>
                  <a:close/>
                  <a:moveTo>
                    <a:pt x="22346" y="12957"/>
                  </a:moveTo>
                  <a:lnTo>
                    <a:pt x="22307" y="13001"/>
                  </a:lnTo>
                  <a:lnTo>
                    <a:pt x="22441" y="13123"/>
                  </a:lnTo>
                  <a:lnTo>
                    <a:pt x="22482" y="13078"/>
                  </a:lnTo>
                  <a:cubicBezTo>
                    <a:pt x="22438" y="13037"/>
                    <a:pt x="22393" y="12995"/>
                    <a:pt x="22346" y="12957"/>
                  </a:cubicBezTo>
                  <a:close/>
                  <a:moveTo>
                    <a:pt x="23846" y="12974"/>
                  </a:moveTo>
                  <a:cubicBezTo>
                    <a:pt x="23793" y="13007"/>
                    <a:pt x="23742" y="13040"/>
                    <a:pt x="23692" y="13075"/>
                  </a:cubicBezTo>
                  <a:lnTo>
                    <a:pt x="23728" y="13126"/>
                  </a:lnTo>
                  <a:cubicBezTo>
                    <a:pt x="23775" y="13090"/>
                    <a:pt x="23825" y="13057"/>
                    <a:pt x="23876" y="13025"/>
                  </a:cubicBezTo>
                  <a:lnTo>
                    <a:pt x="23846" y="12974"/>
                  </a:lnTo>
                  <a:close/>
                  <a:moveTo>
                    <a:pt x="6312" y="12983"/>
                  </a:moveTo>
                  <a:lnTo>
                    <a:pt x="6259" y="13010"/>
                  </a:lnTo>
                  <a:lnTo>
                    <a:pt x="6339" y="13173"/>
                  </a:lnTo>
                  <a:lnTo>
                    <a:pt x="6392" y="13146"/>
                  </a:lnTo>
                  <a:lnTo>
                    <a:pt x="6312" y="12983"/>
                  </a:lnTo>
                  <a:close/>
                  <a:moveTo>
                    <a:pt x="10531" y="13043"/>
                  </a:moveTo>
                  <a:cubicBezTo>
                    <a:pt x="10504" y="13096"/>
                    <a:pt x="10478" y="13149"/>
                    <a:pt x="10451" y="13203"/>
                  </a:cubicBezTo>
                  <a:lnTo>
                    <a:pt x="10504" y="13229"/>
                  </a:lnTo>
                  <a:cubicBezTo>
                    <a:pt x="10534" y="13176"/>
                    <a:pt x="10561" y="13123"/>
                    <a:pt x="10587" y="13069"/>
                  </a:cubicBezTo>
                  <a:lnTo>
                    <a:pt x="10531" y="13043"/>
                  </a:lnTo>
                  <a:close/>
                  <a:moveTo>
                    <a:pt x="23108" y="13075"/>
                  </a:moveTo>
                  <a:lnTo>
                    <a:pt x="23049" y="13081"/>
                  </a:lnTo>
                  <a:cubicBezTo>
                    <a:pt x="23055" y="13140"/>
                    <a:pt x="23058" y="13200"/>
                    <a:pt x="23060" y="13262"/>
                  </a:cubicBezTo>
                  <a:lnTo>
                    <a:pt x="23120" y="13259"/>
                  </a:lnTo>
                  <a:cubicBezTo>
                    <a:pt x="23117" y="13197"/>
                    <a:pt x="23114" y="13134"/>
                    <a:pt x="23108" y="13075"/>
                  </a:cubicBezTo>
                  <a:close/>
                  <a:moveTo>
                    <a:pt x="8660" y="13093"/>
                  </a:moveTo>
                  <a:lnTo>
                    <a:pt x="8663" y="13274"/>
                  </a:lnTo>
                  <a:lnTo>
                    <a:pt x="8726" y="13274"/>
                  </a:lnTo>
                  <a:lnTo>
                    <a:pt x="8720" y="13093"/>
                  </a:lnTo>
                  <a:close/>
                  <a:moveTo>
                    <a:pt x="12690" y="13143"/>
                  </a:moveTo>
                  <a:lnTo>
                    <a:pt x="12627" y="13149"/>
                  </a:lnTo>
                  <a:cubicBezTo>
                    <a:pt x="12636" y="13212"/>
                    <a:pt x="12645" y="13271"/>
                    <a:pt x="12654" y="13330"/>
                  </a:cubicBezTo>
                  <a:lnTo>
                    <a:pt x="12713" y="13321"/>
                  </a:lnTo>
                  <a:cubicBezTo>
                    <a:pt x="12704" y="13262"/>
                    <a:pt x="12695" y="13203"/>
                    <a:pt x="12690" y="13143"/>
                  </a:cubicBezTo>
                  <a:close/>
                  <a:moveTo>
                    <a:pt x="11103" y="13176"/>
                  </a:moveTo>
                  <a:lnTo>
                    <a:pt x="11062" y="13220"/>
                  </a:lnTo>
                  <a:cubicBezTo>
                    <a:pt x="11109" y="13262"/>
                    <a:pt x="11154" y="13301"/>
                    <a:pt x="11198" y="13342"/>
                  </a:cubicBezTo>
                  <a:lnTo>
                    <a:pt x="11240" y="13298"/>
                  </a:lnTo>
                  <a:cubicBezTo>
                    <a:pt x="11195" y="13256"/>
                    <a:pt x="11148" y="13215"/>
                    <a:pt x="11103" y="13176"/>
                  </a:cubicBezTo>
                  <a:close/>
                  <a:moveTo>
                    <a:pt x="23547" y="13188"/>
                  </a:moveTo>
                  <a:cubicBezTo>
                    <a:pt x="23499" y="13223"/>
                    <a:pt x="23452" y="13265"/>
                    <a:pt x="23404" y="13306"/>
                  </a:cubicBezTo>
                  <a:lnTo>
                    <a:pt x="23446" y="13351"/>
                  </a:lnTo>
                  <a:cubicBezTo>
                    <a:pt x="23490" y="13309"/>
                    <a:pt x="23538" y="13274"/>
                    <a:pt x="23582" y="13235"/>
                  </a:cubicBezTo>
                  <a:lnTo>
                    <a:pt x="23547" y="13188"/>
                  </a:lnTo>
                  <a:close/>
                  <a:moveTo>
                    <a:pt x="22616" y="13200"/>
                  </a:moveTo>
                  <a:lnTo>
                    <a:pt x="22577" y="13244"/>
                  </a:lnTo>
                  <a:cubicBezTo>
                    <a:pt x="22622" y="13286"/>
                    <a:pt x="22666" y="13327"/>
                    <a:pt x="22711" y="13369"/>
                  </a:cubicBezTo>
                  <a:lnTo>
                    <a:pt x="22752" y="13324"/>
                  </a:lnTo>
                  <a:lnTo>
                    <a:pt x="22616" y="13200"/>
                  </a:lnTo>
                  <a:close/>
                  <a:moveTo>
                    <a:pt x="6475" y="13309"/>
                  </a:moveTo>
                  <a:lnTo>
                    <a:pt x="6419" y="13336"/>
                  </a:lnTo>
                  <a:lnTo>
                    <a:pt x="6502" y="13499"/>
                  </a:lnTo>
                  <a:lnTo>
                    <a:pt x="6555" y="13472"/>
                  </a:lnTo>
                  <a:lnTo>
                    <a:pt x="6475" y="13309"/>
                  </a:lnTo>
                  <a:close/>
                  <a:moveTo>
                    <a:pt x="10368" y="13369"/>
                  </a:moveTo>
                  <a:cubicBezTo>
                    <a:pt x="10341" y="13422"/>
                    <a:pt x="10318" y="13475"/>
                    <a:pt x="10291" y="13532"/>
                  </a:cubicBezTo>
                  <a:lnTo>
                    <a:pt x="10344" y="13558"/>
                  </a:lnTo>
                  <a:lnTo>
                    <a:pt x="10347" y="13555"/>
                  </a:lnTo>
                  <a:cubicBezTo>
                    <a:pt x="10371" y="13502"/>
                    <a:pt x="10398" y="13446"/>
                    <a:pt x="10424" y="13395"/>
                  </a:cubicBezTo>
                  <a:lnTo>
                    <a:pt x="10368" y="13369"/>
                  </a:lnTo>
                  <a:close/>
                  <a:moveTo>
                    <a:pt x="11373" y="13422"/>
                  </a:moveTo>
                  <a:lnTo>
                    <a:pt x="11332" y="13467"/>
                  </a:lnTo>
                  <a:cubicBezTo>
                    <a:pt x="11376" y="13508"/>
                    <a:pt x="11418" y="13550"/>
                    <a:pt x="11462" y="13591"/>
                  </a:cubicBezTo>
                  <a:lnTo>
                    <a:pt x="11504" y="13550"/>
                  </a:lnTo>
                  <a:cubicBezTo>
                    <a:pt x="11462" y="13505"/>
                    <a:pt x="11418" y="13464"/>
                    <a:pt x="11373" y="13422"/>
                  </a:cubicBezTo>
                  <a:close/>
                  <a:moveTo>
                    <a:pt x="23271" y="13431"/>
                  </a:moveTo>
                  <a:cubicBezTo>
                    <a:pt x="23229" y="13472"/>
                    <a:pt x="23185" y="13517"/>
                    <a:pt x="23144" y="13564"/>
                  </a:cubicBezTo>
                  <a:lnTo>
                    <a:pt x="23188" y="13603"/>
                  </a:lnTo>
                  <a:lnTo>
                    <a:pt x="23188" y="13606"/>
                  </a:lnTo>
                  <a:cubicBezTo>
                    <a:pt x="23229" y="13558"/>
                    <a:pt x="23271" y="13517"/>
                    <a:pt x="23315" y="13475"/>
                  </a:cubicBezTo>
                  <a:lnTo>
                    <a:pt x="23271" y="13431"/>
                  </a:lnTo>
                  <a:close/>
                  <a:moveTo>
                    <a:pt x="22883" y="13449"/>
                  </a:moveTo>
                  <a:lnTo>
                    <a:pt x="22841" y="13493"/>
                  </a:lnTo>
                  <a:cubicBezTo>
                    <a:pt x="22886" y="13535"/>
                    <a:pt x="22930" y="13576"/>
                    <a:pt x="22975" y="13618"/>
                  </a:cubicBezTo>
                  <a:lnTo>
                    <a:pt x="23016" y="13573"/>
                  </a:lnTo>
                  <a:lnTo>
                    <a:pt x="22883" y="13449"/>
                  </a:lnTo>
                  <a:close/>
                  <a:moveTo>
                    <a:pt x="23060" y="13440"/>
                  </a:moveTo>
                  <a:cubicBezTo>
                    <a:pt x="23060" y="13499"/>
                    <a:pt x="23058" y="13561"/>
                    <a:pt x="23055" y="13621"/>
                  </a:cubicBezTo>
                  <a:lnTo>
                    <a:pt x="23114" y="13627"/>
                  </a:lnTo>
                  <a:lnTo>
                    <a:pt x="23117" y="13627"/>
                  </a:lnTo>
                  <a:cubicBezTo>
                    <a:pt x="23120" y="13564"/>
                    <a:pt x="23123" y="13502"/>
                    <a:pt x="23123" y="13440"/>
                  </a:cubicBezTo>
                  <a:close/>
                  <a:moveTo>
                    <a:pt x="8672" y="13458"/>
                  </a:moveTo>
                  <a:lnTo>
                    <a:pt x="8678" y="13641"/>
                  </a:lnTo>
                  <a:lnTo>
                    <a:pt x="8737" y="13641"/>
                  </a:lnTo>
                  <a:lnTo>
                    <a:pt x="8731" y="13458"/>
                  </a:lnTo>
                  <a:close/>
                  <a:moveTo>
                    <a:pt x="12740" y="13502"/>
                  </a:moveTo>
                  <a:lnTo>
                    <a:pt x="12678" y="13511"/>
                  </a:lnTo>
                  <a:cubicBezTo>
                    <a:pt x="12687" y="13573"/>
                    <a:pt x="12695" y="13633"/>
                    <a:pt x="12704" y="13692"/>
                  </a:cubicBezTo>
                  <a:lnTo>
                    <a:pt x="12767" y="13683"/>
                  </a:lnTo>
                  <a:cubicBezTo>
                    <a:pt x="12758" y="13624"/>
                    <a:pt x="12746" y="13561"/>
                    <a:pt x="12740" y="13502"/>
                  </a:cubicBezTo>
                  <a:close/>
                  <a:moveTo>
                    <a:pt x="22473" y="13641"/>
                  </a:moveTo>
                  <a:lnTo>
                    <a:pt x="22473" y="13701"/>
                  </a:lnTo>
                  <a:lnTo>
                    <a:pt x="22657" y="13701"/>
                  </a:lnTo>
                  <a:lnTo>
                    <a:pt x="22657" y="13641"/>
                  </a:lnTo>
                  <a:close/>
                  <a:moveTo>
                    <a:pt x="22293" y="13641"/>
                  </a:moveTo>
                  <a:cubicBezTo>
                    <a:pt x="22230" y="13644"/>
                    <a:pt x="22171" y="13647"/>
                    <a:pt x="22109" y="13647"/>
                  </a:cubicBezTo>
                  <a:lnTo>
                    <a:pt x="22112" y="13707"/>
                  </a:lnTo>
                  <a:lnTo>
                    <a:pt x="22112" y="13704"/>
                  </a:lnTo>
                  <a:cubicBezTo>
                    <a:pt x="22151" y="13704"/>
                    <a:pt x="22191" y="13702"/>
                    <a:pt x="22231" y="13702"/>
                  </a:cubicBezTo>
                  <a:cubicBezTo>
                    <a:pt x="22251" y="13702"/>
                    <a:pt x="22272" y="13703"/>
                    <a:pt x="22293" y="13704"/>
                  </a:cubicBezTo>
                  <a:lnTo>
                    <a:pt x="22293" y="13641"/>
                  </a:lnTo>
                  <a:close/>
                  <a:moveTo>
                    <a:pt x="22838" y="13641"/>
                  </a:moveTo>
                  <a:lnTo>
                    <a:pt x="22838" y="13704"/>
                  </a:lnTo>
                  <a:lnTo>
                    <a:pt x="23019" y="13707"/>
                  </a:lnTo>
                  <a:lnTo>
                    <a:pt x="23019" y="13647"/>
                  </a:lnTo>
                  <a:lnTo>
                    <a:pt x="22838" y="13641"/>
                  </a:lnTo>
                  <a:close/>
                  <a:moveTo>
                    <a:pt x="21928" y="13650"/>
                  </a:moveTo>
                  <a:cubicBezTo>
                    <a:pt x="21866" y="13653"/>
                    <a:pt x="21806" y="13656"/>
                    <a:pt x="21744" y="13659"/>
                  </a:cubicBezTo>
                  <a:lnTo>
                    <a:pt x="21747" y="13719"/>
                  </a:lnTo>
                  <a:lnTo>
                    <a:pt x="21928" y="13710"/>
                  </a:lnTo>
                  <a:lnTo>
                    <a:pt x="21928" y="13650"/>
                  </a:lnTo>
                  <a:close/>
                  <a:moveTo>
                    <a:pt x="21563" y="13668"/>
                  </a:moveTo>
                  <a:cubicBezTo>
                    <a:pt x="21501" y="13671"/>
                    <a:pt x="21442" y="13677"/>
                    <a:pt x="21379" y="13680"/>
                  </a:cubicBezTo>
                  <a:lnTo>
                    <a:pt x="21385" y="13742"/>
                  </a:lnTo>
                  <a:cubicBezTo>
                    <a:pt x="21445" y="13736"/>
                    <a:pt x="21507" y="13733"/>
                    <a:pt x="21566" y="13727"/>
                  </a:cubicBezTo>
                  <a:lnTo>
                    <a:pt x="21563" y="13668"/>
                  </a:lnTo>
                  <a:close/>
                  <a:moveTo>
                    <a:pt x="21199" y="13695"/>
                  </a:moveTo>
                  <a:cubicBezTo>
                    <a:pt x="21139" y="13701"/>
                    <a:pt x="21077" y="13707"/>
                    <a:pt x="21018" y="13713"/>
                  </a:cubicBezTo>
                  <a:lnTo>
                    <a:pt x="21024" y="13772"/>
                  </a:lnTo>
                  <a:cubicBezTo>
                    <a:pt x="21083" y="13766"/>
                    <a:pt x="21145" y="13760"/>
                    <a:pt x="21205" y="13754"/>
                  </a:cubicBezTo>
                  <a:lnTo>
                    <a:pt x="21199" y="13695"/>
                  </a:lnTo>
                  <a:close/>
                  <a:moveTo>
                    <a:pt x="23096" y="13653"/>
                  </a:moveTo>
                  <a:lnTo>
                    <a:pt x="23063" y="13704"/>
                  </a:lnTo>
                  <a:cubicBezTo>
                    <a:pt x="23111" y="13736"/>
                    <a:pt x="23161" y="13772"/>
                    <a:pt x="23209" y="13810"/>
                  </a:cubicBezTo>
                  <a:lnTo>
                    <a:pt x="23244" y="13760"/>
                  </a:lnTo>
                  <a:cubicBezTo>
                    <a:pt x="23197" y="13724"/>
                    <a:pt x="23146" y="13689"/>
                    <a:pt x="23096" y="13653"/>
                  </a:cubicBezTo>
                  <a:close/>
                  <a:moveTo>
                    <a:pt x="20837" y="13730"/>
                  </a:moveTo>
                  <a:cubicBezTo>
                    <a:pt x="20775" y="13736"/>
                    <a:pt x="20715" y="13745"/>
                    <a:pt x="20656" y="13751"/>
                  </a:cubicBezTo>
                  <a:lnTo>
                    <a:pt x="20662" y="13813"/>
                  </a:lnTo>
                  <a:cubicBezTo>
                    <a:pt x="20721" y="13805"/>
                    <a:pt x="20784" y="13799"/>
                    <a:pt x="20843" y="13790"/>
                  </a:cubicBezTo>
                  <a:lnTo>
                    <a:pt x="20837" y="13730"/>
                  </a:lnTo>
                  <a:close/>
                  <a:moveTo>
                    <a:pt x="6638" y="13639"/>
                  </a:moveTo>
                  <a:lnTo>
                    <a:pt x="6585" y="13665"/>
                  </a:lnTo>
                  <a:lnTo>
                    <a:pt x="6665" y="13828"/>
                  </a:lnTo>
                  <a:lnTo>
                    <a:pt x="6718" y="13802"/>
                  </a:lnTo>
                  <a:lnTo>
                    <a:pt x="6638" y="13639"/>
                  </a:lnTo>
                  <a:close/>
                  <a:moveTo>
                    <a:pt x="11631" y="13677"/>
                  </a:moveTo>
                  <a:lnTo>
                    <a:pt x="11590" y="13722"/>
                  </a:lnTo>
                  <a:cubicBezTo>
                    <a:pt x="11631" y="13763"/>
                    <a:pt x="11673" y="13807"/>
                    <a:pt x="11711" y="13852"/>
                  </a:cubicBezTo>
                  <a:lnTo>
                    <a:pt x="11756" y="13810"/>
                  </a:lnTo>
                  <a:cubicBezTo>
                    <a:pt x="11717" y="13766"/>
                    <a:pt x="11673" y="13722"/>
                    <a:pt x="11631" y="13677"/>
                  </a:cubicBezTo>
                  <a:close/>
                  <a:moveTo>
                    <a:pt x="20472" y="13775"/>
                  </a:moveTo>
                  <a:cubicBezTo>
                    <a:pt x="20413" y="13784"/>
                    <a:pt x="20354" y="13793"/>
                    <a:pt x="20294" y="13802"/>
                  </a:cubicBezTo>
                  <a:lnTo>
                    <a:pt x="20303" y="13861"/>
                  </a:lnTo>
                  <a:cubicBezTo>
                    <a:pt x="20362" y="13852"/>
                    <a:pt x="20422" y="13843"/>
                    <a:pt x="20481" y="13837"/>
                  </a:cubicBezTo>
                  <a:lnTo>
                    <a:pt x="20472" y="13775"/>
                  </a:lnTo>
                  <a:close/>
                  <a:moveTo>
                    <a:pt x="10211" y="13698"/>
                  </a:moveTo>
                  <a:cubicBezTo>
                    <a:pt x="10187" y="13751"/>
                    <a:pt x="10163" y="13807"/>
                    <a:pt x="10137" y="13864"/>
                  </a:cubicBezTo>
                  <a:lnTo>
                    <a:pt x="10193" y="13888"/>
                  </a:lnTo>
                  <a:cubicBezTo>
                    <a:pt x="10220" y="13831"/>
                    <a:pt x="10244" y="13775"/>
                    <a:pt x="10267" y="13722"/>
                  </a:cubicBezTo>
                  <a:lnTo>
                    <a:pt x="10211" y="13698"/>
                  </a:lnTo>
                  <a:close/>
                  <a:moveTo>
                    <a:pt x="20113" y="13831"/>
                  </a:moveTo>
                  <a:lnTo>
                    <a:pt x="19933" y="13861"/>
                  </a:lnTo>
                  <a:lnTo>
                    <a:pt x="19944" y="13920"/>
                  </a:lnTo>
                  <a:cubicBezTo>
                    <a:pt x="20004" y="13911"/>
                    <a:pt x="20066" y="13899"/>
                    <a:pt x="20122" y="13891"/>
                  </a:cubicBezTo>
                  <a:lnTo>
                    <a:pt x="20113" y="13831"/>
                  </a:lnTo>
                  <a:close/>
                  <a:moveTo>
                    <a:pt x="19755" y="13893"/>
                  </a:moveTo>
                  <a:cubicBezTo>
                    <a:pt x="19692" y="13905"/>
                    <a:pt x="19633" y="13917"/>
                    <a:pt x="19574" y="13929"/>
                  </a:cubicBezTo>
                  <a:lnTo>
                    <a:pt x="19586" y="13988"/>
                  </a:lnTo>
                  <a:lnTo>
                    <a:pt x="19767" y="13953"/>
                  </a:lnTo>
                  <a:lnTo>
                    <a:pt x="19755" y="13893"/>
                  </a:lnTo>
                  <a:close/>
                  <a:moveTo>
                    <a:pt x="8681" y="13822"/>
                  </a:moveTo>
                  <a:lnTo>
                    <a:pt x="8687" y="14006"/>
                  </a:lnTo>
                  <a:lnTo>
                    <a:pt x="8746" y="14006"/>
                  </a:lnTo>
                  <a:lnTo>
                    <a:pt x="8743" y="13822"/>
                  </a:lnTo>
                  <a:close/>
                  <a:moveTo>
                    <a:pt x="23390" y="13873"/>
                  </a:moveTo>
                  <a:lnTo>
                    <a:pt x="23354" y="13920"/>
                  </a:lnTo>
                  <a:lnTo>
                    <a:pt x="23496" y="14033"/>
                  </a:lnTo>
                  <a:lnTo>
                    <a:pt x="23535" y="13985"/>
                  </a:lnTo>
                  <a:cubicBezTo>
                    <a:pt x="23487" y="13947"/>
                    <a:pt x="23440" y="13908"/>
                    <a:pt x="23390" y="13873"/>
                  </a:cubicBezTo>
                  <a:close/>
                  <a:moveTo>
                    <a:pt x="12793" y="13861"/>
                  </a:moveTo>
                  <a:lnTo>
                    <a:pt x="12734" y="13870"/>
                  </a:lnTo>
                  <a:cubicBezTo>
                    <a:pt x="12743" y="13932"/>
                    <a:pt x="12755" y="13991"/>
                    <a:pt x="12764" y="14051"/>
                  </a:cubicBezTo>
                  <a:lnTo>
                    <a:pt x="12823" y="14042"/>
                  </a:lnTo>
                  <a:cubicBezTo>
                    <a:pt x="12814" y="13979"/>
                    <a:pt x="12802" y="13920"/>
                    <a:pt x="12793" y="13861"/>
                  </a:cubicBezTo>
                  <a:close/>
                  <a:moveTo>
                    <a:pt x="19396" y="13968"/>
                  </a:moveTo>
                  <a:cubicBezTo>
                    <a:pt x="19337" y="13982"/>
                    <a:pt x="19277" y="13994"/>
                    <a:pt x="19218" y="14009"/>
                  </a:cubicBezTo>
                  <a:lnTo>
                    <a:pt x="19233" y="14068"/>
                  </a:lnTo>
                  <a:lnTo>
                    <a:pt x="19411" y="14027"/>
                  </a:lnTo>
                  <a:lnTo>
                    <a:pt x="19396" y="13968"/>
                  </a:lnTo>
                  <a:close/>
                  <a:moveTo>
                    <a:pt x="11880" y="13947"/>
                  </a:moveTo>
                  <a:lnTo>
                    <a:pt x="11833" y="13985"/>
                  </a:lnTo>
                  <a:cubicBezTo>
                    <a:pt x="11874" y="14033"/>
                    <a:pt x="11913" y="14077"/>
                    <a:pt x="11951" y="14122"/>
                  </a:cubicBezTo>
                  <a:lnTo>
                    <a:pt x="11999" y="14083"/>
                  </a:lnTo>
                  <a:cubicBezTo>
                    <a:pt x="11960" y="14039"/>
                    <a:pt x="11919" y="13991"/>
                    <a:pt x="11880" y="13947"/>
                  </a:cubicBezTo>
                  <a:close/>
                  <a:moveTo>
                    <a:pt x="6801" y="13962"/>
                  </a:moveTo>
                  <a:lnTo>
                    <a:pt x="6745" y="13991"/>
                  </a:lnTo>
                  <a:lnTo>
                    <a:pt x="6825" y="14154"/>
                  </a:lnTo>
                  <a:lnTo>
                    <a:pt x="6881" y="14125"/>
                  </a:lnTo>
                  <a:lnTo>
                    <a:pt x="6801" y="13962"/>
                  </a:lnTo>
                  <a:close/>
                  <a:moveTo>
                    <a:pt x="19043" y="14051"/>
                  </a:moveTo>
                  <a:cubicBezTo>
                    <a:pt x="18981" y="14065"/>
                    <a:pt x="18922" y="14083"/>
                    <a:pt x="18865" y="14098"/>
                  </a:cubicBezTo>
                  <a:lnTo>
                    <a:pt x="18880" y="14157"/>
                  </a:lnTo>
                  <a:lnTo>
                    <a:pt x="18880" y="14154"/>
                  </a:lnTo>
                  <a:cubicBezTo>
                    <a:pt x="18939" y="14140"/>
                    <a:pt x="18996" y="14125"/>
                    <a:pt x="19055" y="14110"/>
                  </a:cubicBezTo>
                  <a:lnTo>
                    <a:pt x="19043" y="14051"/>
                  </a:lnTo>
                  <a:close/>
                  <a:moveTo>
                    <a:pt x="3" y="14151"/>
                  </a:moveTo>
                  <a:lnTo>
                    <a:pt x="0" y="14211"/>
                  </a:lnTo>
                  <a:cubicBezTo>
                    <a:pt x="59" y="14214"/>
                    <a:pt x="119" y="14217"/>
                    <a:pt x="181" y="14223"/>
                  </a:cubicBezTo>
                  <a:lnTo>
                    <a:pt x="184" y="14163"/>
                  </a:lnTo>
                  <a:cubicBezTo>
                    <a:pt x="125" y="14157"/>
                    <a:pt x="62" y="14154"/>
                    <a:pt x="3" y="14151"/>
                  </a:cubicBezTo>
                  <a:close/>
                  <a:moveTo>
                    <a:pt x="10063" y="14030"/>
                  </a:moveTo>
                  <a:cubicBezTo>
                    <a:pt x="10039" y="14086"/>
                    <a:pt x="10015" y="14140"/>
                    <a:pt x="9992" y="14196"/>
                  </a:cubicBezTo>
                  <a:lnTo>
                    <a:pt x="10048" y="14223"/>
                  </a:lnTo>
                  <a:lnTo>
                    <a:pt x="10048" y="14220"/>
                  </a:lnTo>
                  <a:cubicBezTo>
                    <a:pt x="10072" y="14163"/>
                    <a:pt x="10095" y="14107"/>
                    <a:pt x="10119" y="14054"/>
                  </a:cubicBezTo>
                  <a:lnTo>
                    <a:pt x="10063" y="14030"/>
                  </a:lnTo>
                  <a:close/>
                  <a:moveTo>
                    <a:pt x="18687" y="14145"/>
                  </a:moveTo>
                  <a:cubicBezTo>
                    <a:pt x="18628" y="14160"/>
                    <a:pt x="18572" y="14178"/>
                    <a:pt x="18512" y="14196"/>
                  </a:cubicBezTo>
                  <a:lnTo>
                    <a:pt x="18529" y="14252"/>
                  </a:lnTo>
                  <a:lnTo>
                    <a:pt x="18529" y="14252"/>
                  </a:lnTo>
                  <a:cubicBezTo>
                    <a:pt x="18588" y="14237"/>
                    <a:pt x="18647" y="14219"/>
                    <a:pt x="18705" y="14205"/>
                  </a:cubicBezTo>
                  <a:lnTo>
                    <a:pt x="18687" y="14145"/>
                  </a:lnTo>
                  <a:close/>
                  <a:moveTo>
                    <a:pt x="368" y="14175"/>
                  </a:moveTo>
                  <a:lnTo>
                    <a:pt x="362" y="14237"/>
                  </a:lnTo>
                  <a:cubicBezTo>
                    <a:pt x="421" y="14240"/>
                    <a:pt x="483" y="14246"/>
                    <a:pt x="543" y="14252"/>
                  </a:cubicBezTo>
                  <a:lnTo>
                    <a:pt x="549" y="14193"/>
                  </a:lnTo>
                  <a:cubicBezTo>
                    <a:pt x="486" y="14187"/>
                    <a:pt x="427" y="14181"/>
                    <a:pt x="368" y="14175"/>
                  </a:cubicBezTo>
                  <a:close/>
                  <a:moveTo>
                    <a:pt x="18529" y="14252"/>
                  </a:moveTo>
                  <a:lnTo>
                    <a:pt x="18529" y="14252"/>
                  </a:lnTo>
                  <a:cubicBezTo>
                    <a:pt x="18529" y="14252"/>
                    <a:pt x="18528" y="14252"/>
                    <a:pt x="18527" y="14252"/>
                  </a:cubicBezTo>
                  <a:lnTo>
                    <a:pt x="18530" y="14255"/>
                  </a:lnTo>
                  <a:lnTo>
                    <a:pt x="18529" y="14252"/>
                  </a:lnTo>
                  <a:close/>
                  <a:moveTo>
                    <a:pt x="23674" y="14101"/>
                  </a:moveTo>
                  <a:lnTo>
                    <a:pt x="23636" y="14148"/>
                  </a:lnTo>
                  <a:cubicBezTo>
                    <a:pt x="23683" y="14187"/>
                    <a:pt x="23728" y="14226"/>
                    <a:pt x="23772" y="14264"/>
                  </a:cubicBezTo>
                  <a:lnTo>
                    <a:pt x="23814" y="14220"/>
                  </a:lnTo>
                  <a:cubicBezTo>
                    <a:pt x="23769" y="14178"/>
                    <a:pt x="23722" y="14140"/>
                    <a:pt x="23674" y="14101"/>
                  </a:cubicBezTo>
                  <a:close/>
                  <a:moveTo>
                    <a:pt x="729" y="14211"/>
                  </a:moveTo>
                  <a:lnTo>
                    <a:pt x="723" y="14273"/>
                  </a:lnTo>
                  <a:cubicBezTo>
                    <a:pt x="783" y="14279"/>
                    <a:pt x="842" y="14285"/>
                    <a:pt x="904" y="14294"/>
                  </a:cubicBezTo>
                  <a:lnTo>
                    <a:pt x="910" y="14234"/>
                  </a:lnTo>
                  <a:cubicBezTo>
                    <a:pt x="851" y="14226"/>
                    <a:pt x="789" y="14220"/>
                    <a:pt x="729" y="14211"/>
                  </a:cubicBezTo>
                  <a:close/>
                  <a:moveTo>
                    <a:pt x="1091" y="14258"/>
                  </a:moveTo>
                  <a:lnTo>
                    <a:pt x="1082" y="14317"/>
                  </a:lnTo>
                  <a:cubicBezTo>
                    <a:pt x="1144" y="14326"/>
                    <a:pt x="1204" y="14335"/>
                    <a:pt x="1263" y="14344"/>
                  </a:cubicBezTo>
                  <a:lnTo>
                    <a:pt x="1272" y="14282"/>
                  </a:lnTo>
                  <a:cubicBezTo>
                    <a:pt x="1213" y="14273"/>
                    <a:pt x="1150" y="14264"/>
                    <a:pt x="1091" y="14258"/>
                  </a:cubicBezTo>
                  <a:close/>
                  <a:moveTo>
                    <a:pt x="18338" y="14249"/>
                  </a:moveTo>
                  <a:cubicBezTo>
                    <a:pt x="18278" y="14267"/>
                    <a:pt x="18219" y="14285"/>
                    <a:pt x="18163" y="14303"/>
                  </a:cubicBezTo>
                  <a:lnTo>
                    <a:pt x="18180" y="14362"/>
                  </a:lnTo>
                  <a:lnTo>
                    <a:pt x="18180" y="14359"/>
                  </a:lnTo>
                  <a:cubicBezTo>
                    <a:pt x="18240" y="14341"/>
                    <a:pt x="18296" y="14323"/>
                    <a:pt x="18355" y="14306"/>
                  </a:cubicBezTo>
                  <a:lnTo>
                    <a:pt x="18338" y="14249"/>
                  </a:lnTo>
                  <a:close/>
                  <a:moveTo>
                    <a:pt x="8752" y="14184"/>
                  </a:moveTo>
                  <a:lnTo>
                    <a:pt x="8690" y="14187"/>
                  </a:lnTo>
                  <a:lnTo>
                    <a:pt x="8696" y="14368"/>
                  </a:lnTo>
                  <a:lnTo>
                    <a:pt x="8758" y="14365"/>
                  </a:lnTo>
                  <a:lnTo>
                    <a:pt x="8752" y="14184"/>
                  </a:lnTo>
                  <a:close/>
                  <a:moveTo>
                    <a:pt x="1453" y="14312"/>
                  </a:moveTo>
                  <a:lnTo>
                    <a:pt x="1441" y="14371"/>
                  </a:lnTo>
                  <a:cubicBezTo>
                    <a:pt x="1503" y="14383"/>
                    <a:pt x="1563" y="14392"/>
                    <a:pt x="1622" y="14403"/>
                  </a:cubicBezTo>
                  <a:lnTo>
                    <a:pt x="1631" y="14341"/>
                  </a:lnTo>
                  <a:cubicBezTo>
                    <a:pt x="1571" y="14332"/>
                    <a:pt x="1512" y="14320"/>
                    <a:pt x="1453" y="14312"/>
                  </a:cubicBezTo>
                  <a:close/>
                  <a:moveTo>
                    <a:pt x="12114" y="14226"/>
                  </a:moveTo>
                  <a:lnTo>
                    <a:pt x="12067" y="14264"/>
                  </a:lnTo>
                  <a:cubicBezTo>
                    <a:pt x="12102" y="14309"/>
                    <a:pt x="12141" y="14356"/>
                    <a:pt x="12177" y="14406"/>
                  </a:cubicBezTo>
                  <a:lnTo>
                    <a:pt x="12224" y="14371"/>
                  </a:lnTo>
                  <a:cubicBezTo>
                    <a:pt x="12188" y="14320"/>
                    <a:pt x="12150" y="14273"/>
                    <a:pt x="12114" y="14226"/>
                  </a:cubicBezTo>
                  <a:close/>
                  <a:moveTo>
                    <a:pt x="12856" y="14223"/>
                  </a:moveTo>
                  <a:lnTo>
                    <a:pt x="12796" y="14231"/>
                  </a:lnTo>
                  <a:cubicBezTo>
                    <a:pt x="12805" y="14291"/>
                    <a:pt x="12817" y="14353"/>
                    <a:pt x="12829" y="14412"/>
                  </a:cubicBezTo>
                  <a:lnTo>
                    <a:pt x="12888" y="14400"/>
                  </a:lnTo>
                  <a:lnTo>
                    <a:pt x="12856" y="14223"/>
                  </a:lnTo>
                  <a:close/>
                  <a:moveTo>
                    <a:pt x="1812" y="14374"/>
                  </a:moveTo>
                  <a:lnTo>
                    <a:pt x="1800" y="14433"/>
                  </a:lnTo>
                  <a:lnTo>
                    <a:pt x="1978" y="14472"/>
                  </a:lnTo>
                  <a:lnTo>
                    <a:pt x="1992" y="14412"/>
                  </a:lnTo>
                  <a:cubicBezTo>
                    <a:pt x="1933" y="14397"/>
                    <a:pt x="1871" y="14386"/>
                    <a:pt x="1812" y="14374"/>
                  </a:cubicBezTo>
                  <a:close/>
                  <a:moveTo>
                    <a:pt x="6961" y="14288"/>
                  </a:moveTo>
                  <a:lnTo>
                    <a:pt x="6908" y="14314"/>
                  </a:lnTo>
                  <a:lnTo>
                    <a:pt x="6988" y="14478"/>
                  </a:lnTo>
                  <a:lnTo>
                    <a:pt x="7042" y="14451"/>
                  </a:lnTo>
                  <a:lnTo>
                    <a:pt x="6961" y="14288"/>
                  </a:lnTo>
                  <a:close/>
                  <a:moveTo>
                    <a:pt x="17988" y="14362"/>
                  </a:moveTo>
                  <a:cubicBezTo>
                    <a:pt x="17931" y="14383"/>
                    <a:pt x="17875" y="14400"/>
                    <a:pt x="17816" y="14421"/>
                  </a:cubicBezTo>
                  <a:lnTo>
                    <a:pt x="17836" y="14481"/>
                  </a:lnTo>
                  <a:lnTo>
                    <a:pt x="17836" y="14478"/>
                  </a:lnTo>
                  <a:cubicBezTo>
                    <a:pt x="17893" y="14457"/>
                    <a:pt x="17952" y="14439"/>
                    <a:pt x="18008" y="14418"/>
                  </a:cubicBezTo>
                  <a:lnTo>
                    <a:pt x="17988" y="14362"/>
                  </a:lnTo>
                  <a:close/>
                  <a:moveTo>
                    <a:pt x="23950" y="14341"/>
                  </a:moveTo>
                  <a:lnTo>
                    <a:pt x="23908" y="14386"/>
                  </a:lnTo>
                  <a:cubicBezTo>
                    <a:pt x="23953" y="14427"/>
                    <a:pt x="23997" y="14469"/>
                    <a:pt x="24039" y="14510"/>
                  </a:cubicBezTo>
                  <a:lnTo>
                    <a:pt x="24083" y="14466"/>
                  </a:lnTo>
                  <a:cubicBezTo>
                    <a:pt x="24039" y="14424"/>
                    <a:pt x="23994" y="14383"/>
                    <a:pt x="23950" y="14341"/>
                  </a:cubicBezTo>
                  <a:close/>
                  <a:moveTo>
                    <a:pt x="2170" y="14451"/>
                  </a:moveTo>
                  <a:lnTo>
                    <a:pt x="2158" y="14510"/>
                  </a:lnTo>
                  <a:cubicBezTo>
                    <a:pt x="2218" y="14522"/>
                    <a:pt x="2274" y="14537"/>
                    <a:pt x="2333" y="14552"/>
                  </a:cubicBezTo>
                  <a:lnTo>
                    <a:pt x="2348" y="14492"/>
                  </a:lnTo>
                  <a:cubicBezTo>
                    <a:pt x="2289" y="14478"/>
                    <a:pt x="2230" y="14463"/>
                    <a:pt x="2170" y="14451"/>
                  </a:cubicBezTo>
                  <a:close/>
                  <a:moveTo>
                    <a:pt x="9920" y="14365"/>
                  </a:moveTo>
                  <a:cubicBezTo>
                    <a:pt x="9897" y="14421"/>
                    <a:pt x="9876" y="14478"/>
                    <a:pt x="9852" y="14534"/>
                  </a:cubicBezTo>
                  <a:lnTo>
                    <a:pt x="9909" y="14558"/>
                  </a:lnTo>
                  <a:lnTo>
                    <a:pt x="9911" y="14555"/>
                  </a:lnTo>
                  <a:cubicBezTo>
                    <a:pt x="9932" y="14498"/>
                    <a:pt x="9956" y="14442"/>
                    <a:pt x="9977" y="14389"/>
                  </a:cubicBezTo>
                  <a:lnTo>
                    <a:pt x="9920" y="14365"/>
                  </a:lnTo>
                  <a:close/>
                  <a:moveTo>
                    <a:pt x="17644" y="14483"/>
                  </a:moveTo>
                  <a:lnTo>
                    <a:pt x="17475" y="14549"/>
                  </a:lnTo>
                  <a:lnTo>
                    <a:pt x="17496" y="14608"/>
                  </a:lnTo>
                  <a:cubicBezTo>
                    <a:pt x="17552" y="14584"/>
                    <a:pt x="17608" y="14561"/>
                    <a:pt x="17665" y="14543"/>
                  </a:cubicBezTo>
                  <a:lnTo>
                    <a:pt x="17644" y="14483"/>
                  </a:lnTo>
                  <a:close/>
                  <a:moveTo>
                    <a:pt x="2526" y="14534"/>
                  </a:moveTo>
                  <a:lnTo>
                    <a:pt x="2511" y="14593"/>
                  </a:lnTo>
                  <a:cubicBezTo>
                    <a:pt x="2571" y="14608"/>
                    <a:pt x="2630" y="14623"/>
                    <a:pt x="2686" y="14641"/>
                  </a:cubicBezTo>
                  <a:lnTo>
                    <a:pt x="2704" y="14581"/>
                  </a:lnTo>
                  <a:cubicBezTo>
                    <a:pt x="2645" y="14566"/>
                    <a:pt x="2585" y="14549"/>
                    <a:pt x="2526" y="14534"/>
                  </a:cubicBezTo>
                  <a:close/>
                  <a:moveTo>
                    <a:pt x="12334" y="14513"/>
                  </a:moveTo>
                  <a:lnTo>
                    <a:pt x="12286" y="14552"/>
                  </a:lnTo>
                  <a:cubicBezTo>
                    <a:pt x="12322" y="14599"/>
                    <a:pt x="12355" y="14650"/>
                    <a:pt x="12390" y="14700"/>
                  </a:cubicBezTo>
                  <a:lnTo>
                    <a:pt x="12440" y="14661"/>
                  </a:lnTo>
                  <a:cubicBezTo>
                    <a:pt x="12405" y="14614"/>
                    <a:pt x="12372" y="14564"/>
                    <a:pt x="12334" y="14513"/>
                  </a:cubicBezTo>
                  <a:close/>
                  <a:moveTo>
                    <a:pt x="8702" y="14549"/>
                  </a:moveTo>
                  <a:lnTo>
                    <a:pt x="8705" y="14733"/>
                  </a:lnTo>
                  <a:lnTo>
                    <a:pt x="8767" y="14733"/>
                  </a:lnTo>
                  <a:lnTo>
                    <a:pt x="8761" y="14549"/>
                  </a:lnTo>
                  <a:close/>
                  <a:moveTo>
                    <a:pt x="2879" y="14629"/>
                  </a:moveTo>
                  <a:lnTo>
                    <a:pt x="2864" y="14688"/>
                  </a:lnTo>
                  <a:cubicBezTo>
                    <a:pt x="2920" y="14703"/>
                    <a:pt x="2980" y="14721"/>
                    <a:pt x="3039" y="14738"/>
                  </a:cubicBezTo>
                  <a:lnTo>
                    <a:pt x="3054" y="14679"/>
                  </a:lnTo>
                  <a:cubicBezTo>
                    <a:pt x="2998" y="14661"/>
                    <a:pt x="2938" y="14647"/>
                    <a:pt x="2879" y="14629"/>
                  </a:cubicBezTo>
                  <a:close/>
                  <a:moveTo>
                    <a:pt x="17306" y="14617"/>
                  </a:moveTo>
                  <a:cubicBezTo>
                    <a:pt x="17246" y="14641"/>
                    <a:pt x="17193" y="14664"/>
                    <a:pt x="17137" y="14688"/>
                  </a:cubicBezTo>
                  <a:lnTo>
                    <a:pt x="17160" y="14744"/>
                  </a:lnTo>
                  <a:lnTo>
                    <a:pt x="17160" y="14741"/>
                  </a:lnTo>
                  <a:cubicBezTo>
                    <a:pt x="17214" y="14718"/>
                    <a:pt x="17270" y="14697"/>
                    <a:pt x="17327" y="14673"/>
                  </a:cubicBezTo>
                  <a:lnTo>
                    <a:pt x="17306" y="14617"/>
                  </a:lnTo>
                  <a:close/>
                  <a:moveTo>
                    <a:pt x="24214" y="14596"/>
                  </a:moveTo>
                  <a:lnTo>
                    <a:pt x="24169" y="14638"/>
                  </a:lnTo>
                  <a:cubicBezTo>
                    <a:pt x="24211" y="14682"/>
                    <a:pt x="24255" y="14724"/>
                    <a:pt x="24297" y="14768"/>
                  </a:cubicBezTo>
                  <a:lnTo>
                    <a:pt x="24338" y="14727"/>
                  </a:lnTo>
                  <a:cubicBezTo>
                    <a:pt x="24300" y="14682"/>
                    <a:pt x="24255" y="14638"/>
                    <a:pt x="24214" y="14596"/>
                  </a:cubicBezTo>
                  <a:close/>
                  <a:moveTo>
                    <a:pt x="12921" y="14581"/>
                  </a:moveTo>
                  <a:lnTo>
                    <a:pt x="12861" y="14590"/>
                  </a:lnTo>
                  <a:cubicBezTo>
                    <a:pt x="12873" y="14652"/>
                    <a:pt x="12885" y="14712"/>
                    <a:pt x="12897" y="14771"/>
                  </a:cubicBezTo>
                  <a:lnTo>
                    <a:pt x="12956" y="14759"/>
                  </a:lnTo>
                  <a:cubicBezTo>
                    <a:pt x="12945" y="14700"/>
                    <a:pt x="12933" y="14641"/>
                    <a:pt x="12921" y="14581"/>
                  </a:cubicBezTo>
                  <a:close/>
                  <a:moveTo>
                    <a:pt x="7122" y="14614"/>
                  </a:moveTo>
                  <a:lnTo>
                    <a:pt x="7068" y="14644"/>
                  </a:lnTo>
                  <a:lnTo>
                    <a:pt x="7148" y="14807"/>
                  </a:lnTo>
                  <a:lnTo>
                    <a:pt x="7205" y="14780"/>
                  </a:lnTo>
                  <a:lnTo>
                    <a:pt x="7122" y="14614"/>
                  </a:lnTo>
                  <a:close/>
                  <a:moveTo>
                    <a:pt x="3229" y="14733"/>
                  </a:moveTo>
                  <a:lnTo>
                    <a:pt x="3211" y="14792"/>
                  </a:lnTo>
                  <a:cubicBezTo>
                    <a:pt x="3270" y="14810"/>
                    <a:pt x="3327" y="14827"/>
                    <a:pt x="3386" y="14845"/>
                  </a:cubicBezTo>
                  <a:lnTo>
                    <a:pt x="3404" y="14789"/>
                  </a:lnTo>
                  <a:cubicBezTo>
                    <a:pt x="3347" y="14771"/>
                    <a:pt x="3288" y="14750"/>
                    <a:pt x="3229" y="14733"/>
                  </a:cubicBezTo>
                  <a:close/>
                  <a:moveTo>
                    <a:pt x="16968" y="14762"/>
                  </a:moveTo>
                  <a:cubicBezTo>
                    <a:pt x="16911" y="14786"/>
                    <a:pt x="16855" y="14810"/>
                    <a:pt x="16802" y="14836"/>
                  </a:cubicBezTo>
                  <a:lnTo>
                    <a:pt x="16825" y="14890"/>
                  </a:lnTo>
                  <a:cubicBezTo>
                    <a:pt x="16882" y="14863"/>
                    <a:pt x="16935" y="14839"/>
                    <a:pt x="16991" y="14816"/>
                  </a:cubicBezTo>
                  <a:lnTo>
                    <a:pt x="16968" y="14762"/>
                  </a:lnTo>
                  <a:close/>
                  <a:moveTo>
                    <a:pt x="9784" y="14703"/>
                  </a:moveTo>
                  <a:cubicBezTo>
                    <a:pt x="9763" y="14759"/>
                    <a:pt x="9742" y="14818"/>
                    <a:pt x="9719" y="14875"/>
                  </a:cubicBezTo>
                  <a:lnTo>
                    <a:pt x="9775" y="14896"/>
                  </a:lnTo>
                  <a:lnTo>
                    <a:pt x="9778" y="14893"/>
                  </a:lnTo>
                  <a:cubicBezTo>
                    <a:pt x="9799" y="14836"/>
                    <a:pt x="9820" y="14780"/>
                    <a:pt x="9840" y="14727"/>
                  </a:cubicBezTo>
                  <a:lnTo>
                    <a:pt x="9784" y="14703"/>
                  </a:lnTo>
                  <a:close/>
                  <a:moveTo>
                    <a:pt x="3576" y="14848"/>
                  </a:moveTo>
                  <a:lnTo>
                    <a:pt x="3558" y="14904"/>
                  </a:lnTo>
                  <a:cubicBezTo>
                    <a:pt x="3614" y="14925"/>
                    <a:pt x="3671" y="14943"/>
                    <a:pt x="3730" y="14964"/>
                  </a:cubicBezTo>
                  <a:lnTo>
                    <a:pt x="3751" y="14907"/>
                  </a:lnTo>
                  <a:cubicBezTo>
                    <a:pt x="3691" y="14887"/>
                    <a:pt x="3635" y="14866"/>
                    <a:pt x="3576" y="14848"/>
                  </a:cubicBezTo>
                  <a:close/>
                  <a:moveTo>
                    <a:pt x="12541" y="14818"/>
                  </a:moveTo>
                  <a:lnTo>
                    <a:pt x="12491" y="14851"/>
                  </a:lnTo>
                  <a:cubicBezTo>
                    <a:pt x="12523" y="14902"/>
                    <a:pt x="12556" y="14952"/>
                    <a:pt x="12586" y="15005"/>
                  </a:cubicBezTo>
                  <a:lnTo>
                    <a:pt x="12639" y="14973"/>
                  </a:lnTo>
                  <a:cubicBezTo>
                    <a:pt x="12607" y="14919"/>
                    <a:pt x="12574" y="14869"/>
                    <a:pt x="12541" y="14818"/>
                  </a:cubicBezTo>
                  <a:close/>
                  <a:moveTo>
                    <a:pt x="24463" y="14860"/>
                  </a:moveTo>
                  <a:lnTo>
                    <a:pt x="24418" y="14902"/>
                  </a:lnTo>
                  <a:cubicBezTo>
                    <a:pt x="24460" y="14946"/>
                    <a:pt x="24498" y="14990"/>
                    <a:pt x="24537" y="15038"/>
                  </a:cubicBezTo>
                  <a:lnTo>
                    <a:pt x="24584" y="14999"/>
                  </a:lnTo>
                  <a:cubicBezTo>
                    <a:pt x="24546" y="14952"/>
                    <a:pt x="24504" y="14904"/>
                    <a:pt x="24463" y="14860"/>
                  </a:cubicBezTo>
                  <a:close/>
                  <a:moveTo>
                    <a:pt x="16636" y="14913"/>
                  </a:moveTo>
                  <a:cubicBezTo>
                    <a:pt x="16579" y="14940"/>
                    <a:pt x="16526" y="14967"/>
                    <a:pt x="16473" y="14993"/>
                  </a:cubicBezTo>
                  <a:lnTo>
                    <a:pt x="16499" y="15047"/>
                  </a:lnTo>
                  <a:cubicBezTo>
                    <a:pt x="16553" y="15017"/>
                    <a:pt x="16609" y="14993"/>
                    <a:pt x="16662" y="14967"/>
                  </a:cubicBezTo>
                  <a:lnTo>
                    <a:pt x="16636" y="14913"/>
                  </a:lnTo>
                  <a:close/>
                  <a:moveTo>
                    <a:pt x="3920" y="14970"/>
                  </a:moveTo>
                  <a:lnTo>
                    <a:pt x="3899" y="15026"/>
                  </a:lnTo>
                  <a:cubicBezTo>
                    <a:pt x="3958" y="15047"/>
                    <a:pt x="4011" y="15071"/>
                    <a:pt x="4068" y="15091"/>
                  </a:cubicBezTo>
                  <a:lnTo>
                    <a:pt x="4092" y="15035"/>
                  </a:lnTo>
                  <a:cubicBezTo>
                    <a:pt x="4035" y="15014"/>
                    <a:pt x="3979" y="14990"/>
                    <a:pt x="3920" y="14970"/>
                  </a:cubicBezTo>
                  <a:close/>
                  <a:moveTo>
                    <a:pt x="8770" y="14910"/>
                  </a:moveTo>
                  <a:lnTo>
                    <a:pt x="8711" y="14913"/>
                  </a:lnTo>
                  <a:lnTo>
                    <a:pt x="8714" y="15094"/>
                  </a:lnTo>
                  <a:lnTo>
                    <a:pt x="8776" y="15094"/>
                  </a:lnTo>
                  <a:lnTo>
                    <a:pt x="8770" y="14910"/>
                  </a:lnTo>
                  <a:close/>
                  <a:moveTo>
                    <a:pt x="12992" y="14937"/>
                  </a:moveTo>
                  <a:lnTo>
                    <a:pt x="12933" y="14949"/>
                  </a:lnTo>
                  <a:cubicBezTo>
                    <a:pt x="12945" y="15008"/>
                    <a:pt x="12956" y="15068"/>
                    <a:pt x="12971" y="15130"/>
                  </a:cubicBezTo>
                  <a:lnTo>
                    <a:pt x="13030" y="15115"/>
                  </a:lnTo>
                  <a:cubicBezTo>
                    <a:pt x="13016" y="15056"/>
                    <a:pt x="13004" y="14996"/>
                    <a:pt x="12992" y="14937"/>
                  </a:cubicBezTo>
                  <a:close/>
                  <a:moveTo>
                    <a:pt x="7285" y="14943"/>
                  </a:moveTo>
                  <a:lnTo>
                    <a:pt x="7228" y="14970"/>
                  </a:lnTo>
                  <a:lnTo>
                    <a:pt x="7311" y="15133"/>
                  </a:lnTo>
                  <a:lnTo>
                    <a:pt x="7365" y="15106"/>
                  </a:lnTo>
                  <a:lnTo>
                    <a:pt x="7285" y="14943"/>
                  </a:lnTo>
                  <a:close/>
                  <a:moveTo>
                    <a:pt x="16307" y="15073"/>
                  </a:moveTo>
                  <a:cubicBezTo>
                    <a:pt x="16253" y="15103"/>
                    <a:pt x="16200" y="15130"/>
                    <a:pt x="16147" y="15159"/>
                  </a:cubicBezTo>
                  <a:lnTo>
                    <a:pt x="16176" y="15213"/>
                  </a:lnTo>
                  <a:lnTo>
                    <a:pt x="16176" y="15210"/>
                  </a:lnTo>
                  <a:cubicBezTo>
                    <a:pt x="16230" y="15183"/>
                    <a:pt x="16286" y="15154"/>
                    <a:pt x="16336" y="15130"/>
                  </a:cubicBezTo>
                  <a:lnTo>
                    <a:pt x="16307" y="15073"/>
                  </a:lnTo>
                  <a:close/>
                  <a:moveTo>
                    <a:pt x="4261" y="15103"/>
                  </a:moveTo>
                  <a:lnTo>
                    <a:pt x="4237" y="15159"/>
                  </a:lnTo>
                  <a:cubicBezTo>
                    <a:pt x="4296" y="15183"/>
                    <a:pt x="4349" y="15204"/>
                    <a:pt x="4406" y="15228"/>
                  </a:cubicBezTo>
                  <a:lnTo>
                    <a:pt x="4430" y="15171"/>
                  </a:lnTo>
                  <a:cubicBezTo>
                    <a:pt x="4373" y="15148"/>
                    <a:pt x="4317" y="15124"/>
                    <a:pt x="4261" y="15103"/>
                  </a:cubicBezTo>
                  <a:close/>
                  <a:moveTo>
                    <a:pt x="9657" y="15044"/>
                  </a:moveTo>
                  <a:cubicBezTo>
                    <a:pt x="9636" y="15100"/>
                    <a:pt x="9615" y="15159"/>
                    <a:pt x="9594" y="15216"/>
                  </a:cubicBezTo>
                  <a:lnTo>
                    <a:pt x="9651" y="15237"/>
                  </a:lnTo>
                  <a:cubicBezTo>
                    <a:pt x="9671" y="15177"/>
                    <a:pt x="9692" y="15121"/>
                    <a:pt x="9713" y="15065"/>
                  </a:cubicBezTo>
                  <a:lnTo>
                    <a:pt x="9657" y="15044"/>
                  </a:lnTo>
                  <a:close/>
                  <a:moveTo>
                    <a:pt x="12734" y="15130"/>
                  </a:moveTo>
                  <a:lnTo>
                    <a:pt x="12681" y="15159"/>
                  </a:lnTo>
                  <a:cubicBezTo>
                    <a:pt x="12710" y="15213"/>
                    <a:pt x="12740" y="15263"/>
                    <a:pt x="12770" y="15317"/>
                  </a:cubicBezTo>
                  <a:lnTo>
                    <a:pt x="12823" y="15290"/>
                  </a:lnTo>
                  <a:cubicBezTo>
                    <a:pt x="12793" y="15234"/>
                    <a:pt x="12764" y="15183"/>
                    <a:pt x="12734" y="15130"/>
                  </a:cubicBezTo>
                  <a:close/>
                  <a:moveTo>
                    <a:pt x="24700" y="15139"/>
                  </a:moveTo>
                  <a:lnTo>
                    <a:pt x="24653" y="15177"/>
                  </a:lnTo>
                  <a:cubicBezTo>
                    <a:pt x="24691" y="15225"/>
                    <a:pt x="24727" y="15272"/>
                    <a:pt x="24765" y="15320"/>
                  </a:cubicBezTo>
                  <a:lnTo>
                    <a:pt x="24813" y="15284"/>
                  </a:lnTo>
                  <a:cubicBezTo>
                    <a:pt x="24774" y="15237"/>
                    <a:pt x="24739" y="15189"/>
                    <a:pt x="24700" y="15139"/>
                  </a:cubicBezTo>
                  <a:close/>
                  <a:moveTo>
                    <a:pt x="4599" y="15245"/>
                  </a:moveTo>
                  <a:lnTo>
                    <a:pt x="4575" y="15299"/>
                  </a:lnTo>
                  <a:lnTo>
                    <a:pt x="4741" y="15373"/>
                  </a:lnTo>
                  <a:lnTo>
                    <a:pt x="4765" y="15320"/>
                  </a:lnTo>
                  <a:cubicBezTo>
                    <a:pt x="4708" y="15293"/>
                    <a:pt x="4655" y="15269"/>
                    <a:pt x="4599" y="15245"/>
                  </a:cubicBezTo>
                  <a:close/>
                  <a:moveTo>
                    <a:pt x="15986" y="15245"/>
                  </a:moveTo>
                  <a:cubicBezTo>
                    <a:pt x="15933" y="15275"/>
                    <a:pt x="15880" y="15305"/>
                    <a:pt x="15826" y="15334"/>
                  </a:cubicBezTo>
                  <a:lnTo>
                    <a:pt x="15856" y="15388"/>
                  </a:lnTo>
                  <a:lnTo>
                    <a:pt x="15856" y="15385"/>
                  </a:lnTo>
                  <a:cubicBezTo>
                    <a:pt x="15909" y="15355"/>
                    <a:pt x="15963" y="15325"/>
                    <a:pt x="16016" y="15299"/>
                  </a:cubicBezTo>
                  <a:lnTo>
                    <a:pt x="15986" y="15245"/>
                  </a:lnTo>
                  <a:close/>
                  <a:moveTo>
                    <a:pt x="7445" y="15269"/>
                  </a:moveTo>
                  <a:lnTo>
                    <a:pt x="7391" y="15296"/>
                  </a:lnTo>
                  <a:lnTo>
                    <a:pt x="7471" y="15459"/>
                  </a:lnTo>
                  <a:lnTo>
                    <a:pt x="7528" y="15432"/>
                  </a:lnTo>
                  <a:lnTo>
                    <a:pt x="7445" y="15269"/>
                  </a:lnTo>
                  <a:close/>
                  <a:moveTo>
                    <a:pt x="8779" y="15275"/>
                  </a:moveTo>
                  <a:lnTo>
                    <a:pt x="8720" y="15278"/>
                  </a:lnTo>
                  <a:lnTo>
                    <a:pt x="8726" y="15459"/>
                  </a:lnTo>
                  <a:lnTo>
                    <a:pt x="8785" y="15459"/>
                  </a:lnTo>
                  <a:lnTo>
                    <a:pt x="8779" y="15275"/>
                  </a:lnTo>
                  <a:close/>
                  <a:moveTo>
                    <a:pt x="13069" y="15293"/>
                  </a:moveTo>
                  <a:lnTo>
                    <a:pt x="13010" y="15308"/>
                  </a:lnTo>
                  <a:cubicBezTo>
                    <a:pt x="13022" y="15367"/>
                    <a:pt x="13036" y="15426"/>
                    <a:pt x="13048" y="15486"/>
                  </a:cubicBezTo>
                  <a:lnTo>
                    <a:pt x="13108" y="15471"/>
                  </a:lnTo>
                  <a:cubicBezTo>
                    <a:pt x="13093" y="15411"/>
                    <a:pt x="13081" y="15352"/>
                    <a:pt x="13069" y="15293"/>
                  </a:cubicBezTo>
                  <a:close/>
                  <a:moveTo>
                    <a:pt x="4931" y="15397"/>
                  </a:moveTo>
                  <a:lnTo>
                    <a:pt x="4904" y="15450"/>
                  </a:lnTo>
                  <a:cubicBezTo>
                    <a:pt x="4960" y="15477"/>
                    <a:pt x="5014" y="15503"/>
                    <a:pt x="5067" y="15530"/>
                  </a:cubicBezTo>
                  <a:lnTo>
                    <a:pt x="5094" y="15474"/>
                  </a:lnTo>
                  <a:lnTo>
                    <a:pt x="4931" y="15397"/>
                  </a:lnTo>
                  <a:close/>
                  <a:moveTo>
                    <a:pt x="15669" y="15426"/>
                  </a:moveTo>
                  <a:cubicBezTo>
                    <a:pt x="15616" y="15456"/>
                    <a:pt x="15565" y="15489"/>
                    <a:pt x="15512" y="15518"/>
                  </a:cubicBezTo>
                  <a:lnTo>
                    <a:pt x="15545" y="15572"/>
                  </a:lnTo>
                  <a:cubicBezTo>
                    <a:pt x="15595" y="15539"/>
                    <a:pt x="15648" y="15506"/>
                    <a:pt x="15699" y="15477"/>
                  </a:cubicBezTo>
                  <a:lnTo>
                    <a:pt x="15669" y="15426"/>
                  </a:lnTo>
                  <a:close/>
                  <a:moveTo>
                    <a:pt x="9532" y="15388"/>
                  </a:moveTo>
                  <a:cubicBezTo>
                    <a:pt x="9511" y="15444"/>
                    <a:pt x="9490" y="15500"/>
                    <a:pt x="9473" y="15560"/>
                  </a:cubicBezTo>
                  <a:lnTo>
                    <a:pt x="9529" y="15577"/>
                  </a:lnTo>
                  <a:lnTo>
                    <a:pt x="9588" y="15406"/>
                  </a:lnTo>
                  <a:lnTo>
                    <a:pt x="9532" y="15388"/>
                  </a:lnTo>
                  <a:close/>
                  <a:moveTo>
                    <a:pt x="24922" y="15429"/>
                  </a:moveTo>
                  <a:lnTo>
                    <a:pt x="24872" y="15465"/>
                  </a:lnTo>
                  <a:cubicBezTo>
                    <a:pt x="24908" y="15515"/>
                    <a:pt x="24943" y="15563"/>
                    <a:pt x="24976" y="15613"/>
                  </a:cubicBezTo>
                  <a:lnTo>
                    <a:pt x="25026" y="15577"/>
                  </a:lnTo>
                  <a:cubicBezTo>
                    <a:pt x="24994" y="15530"/>
                    <a:pt x="24958" y="15480"/>
                    <a:pt x="24922" y="15429"/>
                  </a:cubicBezTo>
                  <a:close/>
                  <a:moveTo>
                    <a:pt x="12909" y="15450"/>
                  </a:moveTo>
                  <a:lnTo>
                    <a:pt x="12856" y="15477"/>
                  </a:lnTo>
                  <a:cubicBezTo>
                    <a:pt x="12882" y="15533"/>
                    <a:pt x="12909" y="15586"/>
                    <a:pt x="12936" y="15640"/>
                  </a:cubicBezTo>
                  <a:lnTo>
                    <a:pt x="12992" y="15613"/>
                  </a:lnTo>
                  <a:cubicBezTo>
                    <a:pt x="12965" y="15560"/>
                    <a:pt x="12936" y="15503"/>
                    <a:pt x="12909" y="15450"/>
                  </a:cubicBezTo>
                  <a:close/>
                  <a:moveTo>
                    <a:pt x="5257" y="15557"/>
                  </a:moveTo>
                  <a:lnTo>
                    <a:pt x="5230" y="15610"/>
                  </a:lnTo>
                  <a:cubicBezTo>
                    <a:pt x="5283" y="15637"/>
                    <a:pt x="5337" y="15663"/>
                    <a:pt x="5393" y="15693"/>
                  </a:cubicBezTo>
                  <a:lnTo>
                    <a:pt x="5420" y="15640"/>
                  </a:lnTo>
                  <a:cubicBezTo>
                    <a:pt x="5366" y="15610"/>
                    <a:pt x="5313" y="15583"/>
                    <a:pt x="5257" y="15557"/>
                  </a:cubicBezTo>
                  <a:close/>
                  <a:moveTo>
                    <a:pt x="15358" y="15616"/>
                  </a:moveTo>
                  <a:cubicBezTo>
                    <a:pt x="15307" y="15646"/>
                    <a:pt x="15254" y="15678"/>
                    <a:pt x="15204" y="15711"/>
                  </a:cubicBezTo>
                  <a:lnTo>
                    <a:pt x="15236" y="15764"/>
                  </a:lnTo>
                  <a:lnTo>
                    <a:pt x="15236" y="15761"/>
                  </a:lnTo>
                  <a:cubicBezTo>
                    <a:pt x="15287" y="15729"/>
                    <a:pt x="15340" y="15696"/>
                    <a:pt x="15390" y="15666"/>
                  </a:cubicBezTo>
                  <a:lnTo>
                    <a:pt x="15358" y="15616"/>
                  </a:lnTo>
                  <a:close/>
                  <a:moveTo>
                    <a:pt x="7605" y="15592"/>
                  </a:moveTo>
                  <a:lnTo>
                    <a:pt x="7549" y="15619"/>
                  </a:lnTo>
                  <a:lnTo>
                    <a:pt x="7632" y="15782"/>
                  </a:lnTo>
                  <a:lnTo>
                    <a:pt x="7685" y="15755"/>
                  </a:lnTo>
                  <a:lnTo>
                    <a:pt x="7605" y="15592"/>
                  </a:lnTo>
                  <a:close/>
                  <a:moveTo>
                    <a:pt x="8726" y="15640"/>
                  </a:moveTo>
                  <a:lnTo>
                    <a:pt x="8731" y="15821"/>
                  </a:lnTo>
                  <a:lnTo>
                    <a:pt x="8791" y="15821"/>
                  </a:lnTo>
                  <a:lnTo>
                    <a:pt x="8785" y="15640"/>
                  </a:lnTo>
                  <a:close/>
                  <a:moveTo>
                    <a:pt x="13149" y="15649"/>
                  </a:moveTo>
                  <a:lnTo>
                    <a:pt x="13090" y="15663"/>
                  </a:lnTo>
                  <a:cubicBezTo>
                    <a:pt x="13105" y="15723"/>
                    <a:pt x="13119" y="15782"/>
                    <a:pt x="13131" y="15841"/>
                  </a:cubicBezTo>
                  <a:lnTo>
                    <a:pt x="13191" y="15827"/>
                  </a:lnTo>
                  <a:cubicBezTo>
                    <a:pt x="13176" y="15767"/>
                    <a:pt x="13164" y="15708"/>
                    <a:pt x="13149" y="15649"/>
                  </a:cubicBezTo>
                  <a:close/>
                  <a:moveTo>
                    <a:pt x="5580" y="15723"/>
                  </a:moveTo>
                  <a:lnTo>
                    <a:pt x="5553" y="15776"/>
                  </a:lnTo>
                  <a:cubicBezTo>
                    <a:pt x="5607" y="15806"/>
                    <a:pt x="5660" y="15835"/>
                    <a:pt x="5710" y="15865"/>
                  </a:cubicBezTo>
                  <a:lnTo>
                    <a:pt x="5740" y="15812"/>
                  </a:lnTo>
                  <a:cubicBezTo>
                    <a:pt x="5687" y="15782"/>
                    <a:pt x="5633" y="15752"/>
                    <a:pt x="5580" y="15723"/>
                  </a:cubicBezTo>
                  <a:close/>
                  <a:moveTo>
                    <a:pt x="25127" y="15732"/>
                  </a:moveTo>
                  <a:lnTo>
                    <a:pt x="25077" y="15764"/>
                  </a:lnTo>
                  <a:cubicBezTo>
                    <a:pt x="25109" y="15818"/>
                    <a:pt x="25142" y="15868"/>
                    <a:pt x="25171" y="15918"/>
                  </a:cubicBezTo>
                  <a:lnTo>
                    <a:pt x="25225" y="15889"/>
                  </a:lnTo>
                  <a:cubicBezTo>
                    <a:pt x="25192" y="15835"/>
                    <a:pt x="25160" y="15785"/>
                    <a:pt x="25127" y="15732"/>
                  </a:cubicBezTo>
                  <a:close/>
                  <a:moveTo>
                    <a:pt x="9416" y="15732"/>
                  </a:moveTo>
                  <a:cubicBezTo>
                    <a:pt x="9399" y="15791"/>
                    <a:pt x="9378" y="15847"/>
                    <a:pt x="9360" y="15907"/>
                  </a:cubicBezTo>
                  <a:lnTo>
                    <a:pt x="9419" y="15924"/>
                  </a:lnTo>
                  <a:lnTo>
                    <a:pt x="9473" y="15752"/>
                  </a:lnTo>
                  <a:lnTo>
                    <a:pt x="9416" y="15732"/>
                  </a:lnTo>
                  <a:close/>
                  <a:moveTo>
                    <a:pt x="15052" y="15812"/>
                  </a:moveTo>
                  <a:lnTo>
                    <a:pt x="14901" y="15913"/>
                  </a:lnTo>
                  <a:lnTo>
                    <a:pt x="14934" y="15963"/>
                  </a:lnTo>
                  <a:lnTo>
                    <a:pt x="14937" y="15963"/>
                  </a:lnTo>
                  <a:cubicBezTo>
                    <a:pt x="14984" y="15927"/>
                    <a:pt x="15035" y="15895"/>
                    <a:pt x="15085" y="15862"/>
                  </a:cubicBezTo>
                  <a:lnTo>
                    <a:pt x="15052" y="15812"/>
                  </a:lnTo>
                  <a:close/>
                  <a:moveTo>
                    <a:pt x="13066" y="15779"/>
                  </a:moveTo>
                  <a:lnTo>
                    <a:pt x="13013" y="15806"/>
                  </a:lnTo>
                  <a:cubicBezTo>
                    <a:pt x="13039" y="15859"/>
                    <a:pt x="13063" y="15915"/>
                    <a:pt x="13087" y="15972"/>
                  </a:cubicBezTo>
                  <a:lnTo>
                    <a:pt x="13140" y="15948"/>
                  </a:lnTo>
                  <a:cubicBezTo>
                    <a:pt x="13116" y="15892"/>
                    <a:pt x="13093" y="15835"/>
                    <a:pt x="13066" y="15779"/>
                  </a:cubicBezTo>
                  <a:close/>
                  <a:moveTo>
                    <a:pt x="5900" y="15901"/>
                  </a:moveTo>
                  <a:lnTo>
                    <a:pt x="5870" y="15954"/>
                  </a:lnTo>
                  <a:cubicBezTo>
                    <a:pt x="5921" y="15984"/>
                    <a:pt x="5974" y="16013"/>
                    <a:pt x="6025" y="16043"/>
                  </a:cubicBezTo>
                  <a:lnTo>
                    <a:pt x="6057" y="15993"/>
                  </a:lnTo>
                  <a:cubicBezTo>
                    <a:pt x="6004" y="15960"/>
                    <a:pt x="5950" y="15930"/>
                    <a:pt x="5900" y="15901"/>
                  </a:cubicBezTo>
                  <a:close/>
                  <a:moveTo>
                    <a:pt x="7765" y="15918"/>
                  </a:moveTo>
                  <a:lnTo>
                    <a:pt x="7712" y="15945"/>
                  </a:lnTo>
                  <a:lnTo>
                    <a:pt x="7792" y="16108"/>
                  </a:lnTo>
                  <a:lnTo>
                    <a:pt x="7848" y="16082"/>
                  </a:lnTo>
                  <a:lnTo>
                    <a:pt x="7765" y="15918"/>
                  </a:lnTo>
                  <a:close/>
                  <a:moveTo>
                    <a:pt x="14750" y="16019"/>
                  </a:moveTo>
                  <a:cubicBezTo>
                    <a:pt x="14700" y="16052"/>
                    <a:pt x="14652" y="16087"/>
                    <a:pt x="14602" y="16123"/>
                  </a:cubicBezTo>
                  <a:lnTo>
                    <a:pt x="14637" y="16173"/>
                  </a:lnTo>
                  <a:lnTo>
                    <a:pt x="14640" y="16170"/>
                  </a:lnTo>
                  <a:cubicBezTo>
                    <a:pt x="14688" y="16135"/>
                    <a:pt x="14735" y="16102"/>
                    <a:pt x="14786" y="16067"/>
                  </a:cubicBezTo>
                  <a:lnTo>
                    <a:pt x="14750" y="16019"/>
                  </a:lnTo>
                  <a:close/>
                  <a:moveTo>
                    <a:pt x="8734" y="16001"/>
                  </a:moveTo>
                  <a:lnTo>
                    <a:pt x="8740" y="16185"/>
                  </a:lnTo>
                  <a:lnTo>
                    <a:pt x="8800" y="16185"/>
                  </a:lnTo>
                  <a:lnTo>
                    <a:pt x="8797" y="16001"/>
                  </a:lnTo>
                  <a:close/>
                  <a:moveTo>
                    <a:pt x="6214" y="16084"/>
                  </a:moveTo>
                  <a:lnTo>
                    <a:pt x="6182" y="16138"/>
                  </a:lnTo>
                  <a:cubicBezTo>
                    <a:pt x="6232" y="16167"/>
                    <a:pt x="6285" y="16200"/>
                    <a:pt x="6336" y="16233"/>
                  </a:cubicBezTo>
                  <a:lnTo>
                    <a:pt x="6369" y="16179"/>
                  </a:lnTo>
                  <a:cubicBezTo>
                    <a:pt x="6315" y="16150"/>
                    <a:pt x="6265" y="16117"/>
                    <a:pt x="6214" y="16084"/>
                  </a:cubicBezTo>
                  <a:close/>
                  <a:moveTo>
                    <a:pt x="25314" y="16049"/>
                  </a:moveTo>
                  <a:lnTo>
                    <a:pt x="25263" y="16076"/>
                  </a:lnTo>
                  <a:cubicBezTo>
                    <a:pt x="25293" y="16129"/>
                    <a:pt x="25320" y="16182"/>
                    <a:pt x="25346" y="16236"/>
                  </a:cubicBezTo>
                  <a:lnTo>
                    <a:pt x="25403" y="16209"/>
                  </a:lnTo>
                  <a:cubicBezTo>
                    <a:pt x="25373" y="16156"/>
                    <a:pt x="25343" y="16102"/>
                    <a:pt x="25314" y="16049"/>
                  </a:cubicBezTo>
                  <a:close/>
                  <a:moveTo>
                    <a:pt x="9307" y="16082"/>
                  </a:moveTo>
                  <a:cubicBezTo>
                    <a:pt x="9289" y="16138"/>
                    <a:pt x="9271" y="16197"/>
                    <a:pt x="9253" y="16253"/>
                  </a:cubicBezTo>
                  <a:lnTo>
                    <a:pt x="9313" y="16271"/>
                  </a:lnTo>
                  <a:cubicBezTo>
                    <a:pt x="9330" y="16212"/>
                    <a:pt x="9348" y="16156"/>
                    <a:pt x="9363" y="16099"/>
                  </a:cubicBezTo>
                  <a:lnTo>
                    <a:pt x="9307" y="16082"/>
                  </a:lnTo>
                  <a:close/>
                  <a:moveTo>
                    <a:pt x="13235" y="16004"/>
                  </a:moveTo>
                  <a:lnTo>
                    <a:pt x="13176" y="16019"/>
                  </a:lnTo>
                  <a:cubicBezTo>
                    <a:pt x="13184" y="16054"/>
                    <a:pt x="13193" y="16087"/>
                    <a:pt x="13202" y="16121"/>
                  </a:cubicBezTo>
                  <a:lnTo>
                    <a:pt x="13202" y="16121"/>
                  </a:lnTo>
                  <a:lnTo>
                    <a:pt x="13155" y="16138"/>
                  </a:lnTo>
                  <a:cubicBezTo>
                    <a:pt x="13179" y="16194"/>
                    <a:pt x="13199" y="16251"/>
                    <a:pt x="13220" y="16307"/>
                  </a:cubicBezTo>
                  <a:lnTo>
                    <a:pt x="13277" y="16286"/>
                  </a:lnTo>
                  <a:cubicBezTo>
                    <a:pt x="13265" y="16254"/>
                    <a:pt x="13253" y="16221"/>
                    <a:pt x="13240" y="16189"/>
                  </a:cubicBezTo>
                  <a:lnTo>
                    <a:pt x="13240" y="16189"/>
                  </a:lnTo>
                  <a:lnTo>
                    <a:pt x="13280" y="16179"/>
                  </a:lnTo>
                  <a:cubicBezTo>
                    <a:pt x="13265" y="16120"/>
                    <a:pt x="13250" y="16061"/>
                    <a:pt x="13235" y="16004"/>
                  </a:cubicBezTo>
                  <a:close/>
                  <a:moveTo>
                    <a:pt x="14457" y="16230"/>
                  </a:moveTo>
                  <a:cubicBezTo>
                    <a:pt x="14406" y="16268"/>
                    <a:pt x="14359" y="16304"/>
                    <a:pt x="14311" y="16342"/>
                  </a:cubicBezTo>
                  <a:lnTo>
                    <a:pt x="14347" y="16390"/>
                  </a:lnTo>
                  <a:lnTo>
                    <a:pt x="14492" y="16277"/>
                  </a:lnTo>
                  <a:lnTo>
                    <a:pt x="14457" y="16230"/>
                  </a:lnTo>
                  <a:close/>
                  <a:moveTo>
                    <a:pt x="6523" y="16277"/>
                  </a:moveTo>
                  <a:lnTo>
                    <a:pt x="6490" y="16331"/>
                  </a:lnTo>
                  <a:lnTo>
                    <a:pt x="6641" y="16428"/>
                  </a:lnTo>
                  <a:lnTo>
                    <a:pt x="6674" y="16378"/>
                  </a:lnTo>
                  <a:cubicBezTo>
                    <a:pt x="6623" y="16345"/>
                    <a:pt x="6573" y="16310"/>
                    <a:pt x="6523" y="16277"/>
                  </a:cubicBezTo>
                  <a:close/>
                  <a:moveTo>
                    <a:pt x="7928" y="16245"/>
                  </a:moveTo>
                  <a:lnTo>
                    <a:pt x="7872" y="16271"/>
                  </a:lnTo>
                  <a:lnTo>
                    <a:pt x="7955" y="16434"/>
                  </a:lnTo>
                  <a:lnTo>
                    <a:pt x="8008" y="16408"/>
                  </a:lnTo>
                  <a:lnTo>
                    <a:pt x="7928" y="16245"/>
                  </a:lnTo>
                  <a:close/>
                  <a:moveTo>
                    <a:pt x="8743" y="16366"/>
                  </a:moveTo>
                  <a:lnTo>
                    <a:pt x="8749" y="16550"/>
                  </a:lnTo>
                  <a:lnTo>
                    <a:pt x="8812" y="16550"/>
                  </a:lnTo>
                  <a:lnTo>
                    <a:pt x="8806" y="16366"/>
                  </a:lnTo>
                  <a:close/>
                  <a:moveTo>
                    <a:pt x="25486" y="16372"/>
                  </a:moveTo>
                  <a:lnTo>
                    <a:pt x="25429" y="16399"/>
                  </a:lnTo>
                  <a:cubicBezTo>
                    <a:pt x="25456" y="16452"/>
                    <a:pt x="25480" y="16508"/>
                    <a:pt x="25504" y="16565"/>
                  </a:cubicBezTo>
                  <a:lnTo>
                    <a:pt x="25563" y="16538"/>
                  </a:lnTo>
                  <a:cubicBezTo>
                    <a:pt x="25536" y="16482"/>
                    <a:pt x="25512" y="16428"/>
                    <a:pt x="25486" y="16372"/>
                  </a:cubicBezTo>
                  <a:close/>
                  <a:moveTo>
                    <a:pt x="14169" y="16452"/>
                  </a:moveTo>
                  <a:cubicBezTo>
                    <a:pt x="14122" y="16491"/>
                    <a:pt x="14074" y="16529"/>
                    <a:pt x="14027" y="16568"/>
                  </a:cubicBezTo>
                  <a:lnTo>
                    <a:pt x="14065" y="16612"/>
                  </a:lnTo>
                  <a:cubicBezTo>
                    <a:pt x="14110" y="16574"/>
                    <a:pt x="14160" y="16535"/>
                    <a:pt x="14205" y="16500"/>
                  </a:cubicBezTo>
                  <a:lnTo>
                    <a:pt x="14169" y="16452"/>
                  </a:lnTo>
                  <a:close/>
                  <a:moveTo>
                    <a:pt x="9203" y="16428"/>
                  </a:moveTo>
                  <a:cubicBezTo>
                    <a:pt x="9185" y="16488"/>
                    <a:pt x="9170" y="16547"/>
                    <a:pt x="9152" y="16603"/>
                  </a:cubicBezTo>
                  <a:lnTo>
                    <a:pt x="9212" y="16621"/>
                  </a:lnTo>
                  <a:cubicBezTo>
                    <a:pt x="9230" y="16562"/>
                    <a:pt x="9244" y="16505"/>
                    <a:pt x="9259" y="16446"/>
                  </a:cubicBezTo>
                  <a:lnTo>
                    <a:pt x="9203" y="16428"/>
                  </a:lnTo>
                  <a:close/>
                  <a:moveTo>
                    <a:pt x="6828" y="16479"/>
                  </a:moveTo>
                  <a:lnTo>
                    <a:pt x="6792" y="16529"/>
                  </a:lnTo>
                  <a:cubicBezTo>
                    <a:pt x="6843" y="16562"/>
                    <a:pt x="6890" y="16597"/>
                    <a:pt x="6941" y="16630"/>
                  </a:cubicBezTo>
                  <a:lnTo>
                    <a:pt x="6976" y="16583"/>
                  </a:lnTo>
                  <a:cubicBezTo>
                    <a:pt x="6926" y="16547"/>
                    <a:pt x="6876" y="16511"/>
                    <a:pt x="6828" y="16479"/>
                  </a:cubicBezTo>
                  <a:close/>
                  <a:moveTo>
                    <a:pt x="13324" y="16357"/>
                  </a:moveTo>
                  <a:lnTo>
                    <a:pt x="13265" y="16372"/>
                  </a:lnTo>
                  <a:cubicBezTo>
                    <a:pt x="13275" y="16406"/>
                    <a:pt x="13284" y="16441"/>
                    <a:pt x="13293" y="16475"/>
                  </a:cubicBezTo>
                  <a:lnTo>
                    <a:pt x="13293" y="16475"/>
                  </a:lnTo>
                  <a:lnTo>
                    <a:pt x="13282" y="16479"/>
                  </a:lnTo>
                  <a:cubicBezTo>
                    <a:pt x="13300" y="16535"/>
                    <a:pt x="13321" y="16591"/>
                    <a:pt x="13339" y="16651"/>
                  </a:cubicBezTo>
                  <a:lnTo>
                    <a:pt x="13395" y="16633"/>
                  </a:lnTo>
                  <a:cubicBezTo>
                    <a:pt x="13385" y="16599"/>
                    <a:pt x="13375" y="16567"/>
                    <a:pt x="13364" y="16534"/>
                  </a:cubicBezTo>
                  <a:lnTo>
                    <a:pt x="13364" y="16534"/>
                  </a:lnTo>
                  <a:lnTo>
                    <a:pt x="13371" y="16532"/>
                  </a:lnTo>
                  <a:cubicBezTo>
                    <a:pt x="13357" y="16473"/>
                    <a:pt x="13339" y="16417"/>
                    <a:pt x="13324" y="16357"/>
                  </a:cubicBezTo>
                  <a:close/>
                  <a:moveTo>
                    <a:pt x="11895" y="16686"/>
                  </a:moveTo>
                  <a:lnTo>
                    <a:pt x="11895" y="16749"/>
                  </a:lnTo>
                  <a:cubicBezTo>
                    <a:pt x="11954" y="16749"/>
                    <a:pt x="12017" y="16752"/>
                    <a:pt x="12076" y="16755"/>
                  </a:cubicBezTo>
                  <a:lnTo>
                    <a:pt x="12079" y="16695"/>
                  </a:lnTo>
                  <a:cubicBezTo>
                    <a:pt x="12017" y="16692"/>
                    <a:pt x="11957" y="16686"/>
                    <a:pt x="11895" y="16686"/>
                  </a:cubicBezTo>
                  <a:close/>
                  <a:moveTo>
                    <a:pt x="11714" y="16689"/>
                  </a:moveTo>
                  <a:cubicBezTo>
                    <a:pt x="11652" y="16689"/>
                    <a:pt x="11590" y="16692"/>
                    <a:pt x="11530" y="16698"/>
                  </a:cubicBezTo>
                  <a:lnTo>
                    <a:pt x="11533" y="16757"/>
                  </a:lnTo>
                  <a:lnTo>
                    <a:pt x="11536" y="16757"/>
                  </a:lnTo>
                  <a:cubicBezTo>
                    <a:pt x="11596" y="16755"/>
                    <a:pt x="11655" y="16752"/>
                    <a:pt x="11714" y="16749"/>
                  </a:cubicBezTo>
                  <a:lnTo>
                    <a:pt x="11714" y="16689"/>
                  </a:lnTo>
                  <a:close/>
                  <a:moveTo>
                    <a:pt x="8088" y="16571"/>
                  </a:moveTo>
                  <a:lnTo>
                    <a:pt x="8035" y="16597"/>
                  </a:lnTo>
                  <a:lnTo>
                    <a:pt x="8115" y="16760"/>
                  </a:lnTo>
                  <a:lnTo>
                    <a:pt x="8171" y="16734"/>
                  </a:lnTo>
                  <a:lnTo>
                    <a:pt x="8088" y="16571"/>
                  </a:lnTo>
                  <a:close/>
                  <a:moveTo>
                    <a:pt x="12263" y="16710"/>
                  </a:moveTo>
                  <a:lnTo>
                    <a:pt x="12257" y="16772"/>
                  </a:lnTo>
                  <a:cubicBezTo>
                    <a:pt x="12316" y="16778"/>
                    <a:pt x="12375" y="16787"/>
                    <a:pt x="12435" y="16796"/>
                  </a:cubicBezTo>
                  <a:lnTo>
                    <a:pt x="12443" y="16737"/>
                  </a:lnTo>
                  <a:cubicBezTo>
                    <a:pt x="12384" y="16725"/>
                    <a:pt x="12322" y="16719"/>
                    <a:pt x="12263" y="16710"/>
                  </a:cubicBezTo>
                  <a:close/>
                  <a:moveTo>
                    <a:pt x="11346" y="16716"/>
                  </a:moveTo>
                  <a:cubicBezTo>
                    <a:pt x="11287" y="16725"/>
                    <a:pt x="11225" y="16734"/>
                    <a:pt x="11166" y="16746"/>
                  </a:cubicBezTo>
                  <a:lnTo>
                    <a:pt x="11177" y="16805"/>
                  </a:lnTo>
                  <a:cubicBezTo>
                    <a:pt x="11237" y="16796"/>
                    <a:pt x="11296" y="16784"/>
                    <a:pt x="11355" y="16778"/>
                  </a:cubicBezTo>
                  <a:lnTo>
                    <a:pt x="11346" y="16716"/>
                  </a:lnTo>
                  <a:close/>
                  <a:moveTo>
                    <a:pt x="7125" y="16686"/>
                  </a:moveTo>
                  <a:lnTo>
                    <a:pt x="7089" y="16734"/>
                  </a:lnTo>
                  <a:cubicBezTo>
                    <a:pt x="7139" y="16769"/>
                    <a:pt x="7190" y="16805"/>
                    <a:pt x="7237" y="16840"/>
                  </a:cubicBezTo>
                  <a:lnTo>
                    <a:pt x="7273" y="16793"/>
                  </a:lnTo>
                  <a:cubicBezTo>
                    <a:pt x="7222" y="16757"/>
                    <a:pt x="7175" y="16722"/>
                    <a:pt x="7125" y="16686"/>
                  </a:cubicBezTo>
                  <a:close/>
                  <a:moveTo>
                    <a:pt x="13884" y="16680"/>
                  </a:moveTo>
                  <a:lnTo>
                    <a:pt x="13745" y="16799"/>
                  </a:lnTo>
                  <a:lnTo>
                    <a:pt x="13787" y="16843"/>
                  </a:lnTo>
                  <a:cubicBezTo>
                    <a:pt x="13831" y="16805"/>
                    <a:pt x="13878" y="16766"/>
                    <a:pt x="13923" y="16728"/>
                  </a:cubicBezTo>
                  <a:lnTo>
                    <a:pt x="13884" y="16680"/>
                  </a:lnTo>
                  <a:close/>
                  <a:moveTo>
                    <a:pt x="12624" y="16769"/>
                  </a:moveTo>
                  <a:lnTo>
                    <a:pt x="12612" y="16829"/>
                  </a:lnTo>
                  <a:cubicBezTo>
                    <a:pt x="12672" y="16840"/>
                    <a:pt x="12731" y="16852"/>
                    <a:pt x="12790" y="16867"/>
                  </a:cubicBezTo>
                  <a:lnTo>
                    <a:pt x="12802" y="16808"/>
                  </a:lnTo>
                  <a:cubicBezTo>
                    <a:pt x="12743" y="16793"/>
                    <a:pt x="12684" y="16781"/>
                    <a:pt x="12624" y="16769"/>
                  </a:cubicBezTo>
                  <a:close/>
                  <a:moveTo>
                    <a:pt x="10985" y="16784"/>
                  </a:moveTo>
                  <a:cubicBezTo>
                    <a:pt x="10925" y="16799"/>
                    <a:pt x="10866" y="16814"/>
                    <a:pt x="10807" y="16832"/>
                  </a:cubicBezTo>
                  <a:lnTo>
                    <a:pt x="10825" y="16888"/>
                  </a:lnTo>
                  <a:lnTo>
                    <a:pt x="10828" y="16888"/>
                  </a:lnTo>
                  <a:cubicBezTo>
                    <a:pt x="10884" y="16873"/>
                    <a:pt x="10943" y="16855"/>
                    <a:pt x="11000" y="16843"/>
                  </a:cubicBezTo>
                  <a:lnTo>
                    <a:pt x="10985" y="16784"/>
                  </a:lnTo>
                  <a:close/>
                  <a:moveTo>
                    <a:pt x="25631" y="16704"/>
                  </a:moveTo>
                  <a:lnTo>
                    <a:pt x="25575" y="16728"/>
                  </a:lnTo>
                  <a:cubicBezTo>
                    <a:pt x="25598" y="16787"/>
                    <a:pt x="25619" y="16840"/>
                    <a:pt x="25640" y="16897"/>
                  </a:cubicBezTo>
                  <a:lnTo>
                    <a:pt x="25696" y="16876"/>
                  </a:lnTo>
                  <a:cubicBezTo>
                    <a:pt x="25675" y="16820"/>
                    <a:pt x="25655" y="16763"/>
                    <a:pt x="25631" y="16704"/>
                  </a:cubicBezTo>
                  <a:close/>
                  <a:moveTo>
                    <a:pt x="8755" y="16731"/>
                  </a:moveTo>
                  <a:lnTo>
                    <a:pt x="8758" y="16912"/>
                  </a:lnTo>
                  <a:lnTo>
                    <a:pt x="8820" y="16912"/>
                  </a:lnTo>
                  <a:lnTo>
                    <a:pt x="8814" y="16731"/>
                  </a:lnTo>
                  <a:close/>
                  <a:moveTo>
                    <a:pt x="12980" y="16855"/>
                  </a:moveTo>
                  <a:lnTo>
                    <a:pt x="12962" y="16915"/>
                  </a:lnTo>
                  <a:cubicBezTo>
                    <a:pt x="13022" y="16929"/>
                    <a:pt x="13078" y="16947"/>
                    <a:pt x="13137" y="16968"/>
                  </a:cubicBezTo>
                  <a:lnTo>
                    <a:pt x="13155" y="16909"/>
                  </a:lnTo>
                  <a:cubicBezTo>
                    <a:pt x="13096" y="16891"/>
                    <a:pt x="13036" y="16873"/>
                    <a:pt x="12980" y="16855"/>
                  </a:cubicBezTo>
                  <a:close/>
                  <a:moveTo>
                    <a:pt x="9105" y="16781"/>
                  </a:moveTo>
                  <a:cubicBezTo>
                    <a:pt x="9090" y="16840"/>
                    <a:pt x="9072" y="16897"/>
                    <a:pt x="9058" y="16956"/>
                  </a:cubicBezTo>
                  <a:lnTo>
                    <a:pt x="9117" y="16971"/>
                  </a:lnTo>
                  <a:lnTo>
                    <a:pt x="9120" y="16971"/>
                  </a:lnTo>
                  <a:cubicBezTo>
                    <a:pt x="9135" y="16912"/>
                    <a:pt x="9150" y="16855"/>
                    <a:pt x="9164" y="16796"/>
                  </a:cubicBezTo>
                  <a:lnTo>
                    <a:pt x="9105" y="16781"/>
                  </a:lnTo>
                  <a:close/>
                  <a:moveTo>
                    <a:pt x="13419" y="16707"/>
                  </a:moveTo>
                  <a:lnTo>
                    <a:pt x="13363" y="16725"/>
                  </a:lnTo>
                  <a:cubicBezTo>
                    <a:pt x="13377" y="16784"/>
                    <a:pt x="13392" y="16840"/>
                    <a:pt x="13410" y="16900"/>
                  </a:cubicBezTo>
                  <a:lnTo>
                    <a:pt x="13412" y="16899"/>
                  </a:lnTo>
                  <a:lnTo>
                    <a:pt x="13412" y="16899"/>
                  </a:lnTo>
                  <a:cubicBezTo>
                    <a:pt x="13422" y="16933"/>
                    <a:pt x="13431" y="16966"/>
                    <a:pt x="13440" y="16998"/>
                  </a:cubicBezTo>
                  <a:lnTo>
                    <a:pt x="13499" y="16983"/>
                  </a:lnTo>
                  <a:cubicBezTo>
                    <a:pt x="13481" y="16924"/>
                    <a:pt x="13466" y="16864"/>
                    <a:pt x="13449" y="16808"/>
                  </a:cubicBezTo>
                  <a:lnTo>
                    <a:pt x="13447" y="16808"/>
                  </a:lnTo>
                  <a:lnTo>
                    <a:pt x="13447" y="16808"/>
                  </a:lnTo>
                  <a:cubicBezTo>
                    <a:pt x="13438" y="16774"/>
                    <a:pt x="13429" y="16741"/>
                    <a:pt x="13419" y="16707"/>
                  </a:cubicBezTo>
                  <a:close/>
                  <a:moveTo>
                    <a:pt x="10632" y="16885"/>
                  </a:moveTo>
                  <a:cubicBezTo>
                    <a:pt x="10576" y="16906"/>
                    <a:pt x="10519" y="16926"/>
                    <a:pt x="10460" y="16950"/>
                  </a:cubicBezTo>
                  <a:lnTo>
                    <a:pt x="10484" y="17007"/>
                  </a:lnTo>
                  <a:lnTo>
                    <a:pt x="10487" y="17007"/>
                  </a:lnTo>
                  <a:cubicBezTo>
                    <a:pt x="10540" y="16983"/>
                    <a:pt x="10599" y="16962"/>
                    <a:pt x="10653" y="16944"/>
                  </a:cubicBezTo>
                  <a:lnTo>
                    <a:pt x="10632" y="16885"/>
                  </a:lnTo>
                  <a:close/>
                  <a:moveTo>
                    <a:pt x="7421" y="16897"/>
                  </a:moveTo>
                  <a:lnTo>
                    <a:pt x="7382" y="16947"/>
                  </a:lnTo>
                  <a:lnTo>
                    <a:pt x="7528" y="17057"/>
                  </a:lnTo>
                  <a:lnTo>
                    <a:pt x="7566" y="17009"/>
                  </a:lnTo>
                  <a:cubicBezTo>
                    <a:pt x="7516" y="16971"/>
                    <a:pt x="7468" y="16935"/>
                    <a:pt x="7421" y="16897"/>
                  </a:cubicBezTo>
                  <a:close/>
                  <a:moveTo>
                    <a:pt x="8251" y="16897"/>
                  </a:moveTo>
                  <a:lnTo>
                    <a:pt x="8195" y="16924"/>
                  </a:lnTo>
                  <a:lnTo>
                    <a:pt x="8278" y="17087"/>
                  </a:lnTo>
                  <a:lnTo>
                    <a:pt x="8331" y="17060"/>
                  </a:lnTo>
                  <a:lnTo>
                    <a:pt x="8251" y="16897"/>
                  </a:lnTo>
                  <a:close/>
                  <a:moveTo>
                    <a:pt x="13609" y="16918"/>
                  </a:moveTo>
                  <a:cubicBezTo>
                    <a:pt x="13566" y="16953"/>
                    <a:pt x="13525" y="16990"/>
                    <a:pt x="13484" y="17028"/>
                  </a:cubicBezTo>
                  <a:lnTo>
                    <a:pt x="13484" y="17028"/>
                  </a:lnTo>
                  <a:cubicBezTo>
                    <a:pt x="13433" y="17008"/>
                    <a:pt x="13381" y="16987"/>
                    <a:pt x="13327" y="16968"/>
                  </a:cubicBezTo>
                  <a:lnTo>
                    <a:pt x="13306" y="17027"/>
                  </a:lnTo>
                  <a:cubicBezTo>
                    <a:pt x="13363" y="17045"/>
                    <a:pt x="13419" y="17069"/>
                    <a:pt x="13475" y="17090"/>
                  </a:cubicBezTo>
                  <a:lnTo>
                    <a:pt x="13489" y="17058"/>
                  </a:lnTo>
                  <a:lnTo>
                    <a:pt x="13511" y="17084"/>
                  </a:lnTo>
                  <a:lnTo>
                    <a:pt x="13514" y="17084"/>
                  </a:lnTo>
                  <a:cubicBezTo>
                    <a:pt x="13558" y="17042"/>
                    <a:pt x="13603" y="17001"/>
                    <a:pt x="13647" y="16962"/>
                  </a:cubicBezTo>
                  <a:lnTo>
                    <a:pt x="13609" y="16918"/>
                  </a:lnTo>
                  <a:close/>
                  <a:moveTo>
                    <a:pt x="10294" y="17021"/>
                  </a:moveTo>
                  <a:cubicBezTo>
                    <a:pt x="10238" y="17048"/>
                    <a:pt x="10181" y="17072"/>
                    <a:pt x="10128" y="17101"/>
                  </a:cubicBezTo>
                  <a:lnTo>
                    <a:pt x="10155" y="17155"/>
                  </a:lnTo>
                  <a:lnTo>
                    <a:pt x="10158" y="17155"/>
                  </a:lnTo>
                  <a:cubicBezTo>
                    <a:pt x="10211" y="17128"/>
                    <a:pt x="10264" y="17101"/>
                    <a:pt x="10318" y="17078"/>
                  </a:cubicBezTo>
                  <a:lnTo>
                    <a:pt x="10294" y="17021"/>
                  </a:lnTo>
                  <a:close/>
                  <a:moveTo>
                    <a:pt x="13600" y="17081"/>
                  </a:moveTo>
                  <a:lnTo>
                    <a:pt x="13573" y="17134"/>
                  </a:lnTo>
                  <a:cubicBezTo>
                    <a:pt x="13626" y="17161"/>
                    <a:pt x="13680" y="17190"/>
                    <a:pt x="13733" y="17217"/>
                  </a:cubicBezTo>
                  <a:lnTo>
                    <a:pt x="13763" y="17164"/>
                  </a:lnTo>
                  <a:cubicBezTo>
                    <a:pt x="13709" y="17134"/>
                    <a:pt x="13653" y="17107"/>
                    <a:pt x="13600" y="17081"/>
                  </a:cubicBezTo>
                  <a:close/>
                  <a:moveTo>
                    <a:pt x="25758" y="17048"/>
                  </a:moveTo>
                  <a:lnTo>
                    <a:pt x="25702" y="17069"/>
                  </a:lnTo>
                  <a:cubicBezTo>
                    <a:pt x="25717" y="17125"/>
                    <a:pt x="25738" y="17181"/>
                    <a:pt x="25756" y="17241"/>
                  </a:cubicBezTo>
                  <a:lnTo>
                    <a:pt x="25815" y="17223"/>
                  </a:lnTo>
                  <a:cubicBezTo>
                    <a:pt x="25797" y="17164"/>
                    <a:pt x="25776" y="17104"/>
                    <a:pt x="25758" y="17048"/>
                  </a:cubicBezTo>
                  <a:close/>
                  <a:moveTo>
                    <a:pt x="8764" y="17095"/>
                  </a:moveTo>
                  <a:lnTo>
                    <a:pt x="8767" y="17276"/>
                  </a:lnTo>
                  <a:lnTo>
                    <a:pt x="8829" y="17276"/>
                  </a:lnTo>
                  <a:lnTo>
                    <a:pt x="8823" y="17095"/>
                  </a:lnTo>
                  <a:close/>
                  <a:moveTo>
                    <a:pt x="7709" y="17122"/>
                  </a:moveTo>
                  <a:lnTo>
                    <a:pt x="7670" y="17170"/>
                  </a:lnTo>
                  <a:cubicBezTo>
                    <a:pt x="7718" y="17205"/>
                    <a:pt x="7765" y="17244"/>
                    <a:pt x="7812" y="17279"/>
                  </a:cubicBezTo>
                  <a:lnTo>
                    <a:pt x="7851" y="17235"/>
                  </a:lnTo>
                  <a:cubicBezTo>
                    <a:pt x="7803" y="17196"/>
                    <a:pt x="7756" y="17158"/>
                    <a:pt x="7709" y="17122"/>
                  </a:cubicBezTo>
                  <a:close/>
                  <a:moveTo>
                    <a:pt x="9013" y="17134"/>
                  </a:moveTo>
                  <a:cubicBezTo>
                    <a:pt x="8998" y="17193"/>
                    <a:pt x="8983" y="17253"/>
                    <a:pt x="8969" y="17312"/>
                  </a:cubicBezTo>
                  <a:lnTo>
                    <a:pt x="9028" y="17324"/>
                  </a:lnTo>
                  <a:lnTo>
                    <a:pt x="9031" y="17324"/>
                  </a:lnTo>
                  <a:cubicBezTo>
                    <a:pt x="9046" y="17264"/>
                    <a:pt x="9058" y="17205"/>
                    <a:pt x="9072" y="17149"/>
                  </a:cubicBezTo>
                  <a:lnTo>
                    <a:pt x="9013" y="17134"/>
                  </a:lnTo>
                  <a:close/>
                  <a:moveTo>
                    <a:pt x="9968" y="17187"/>
                  </a:moveTo>
                  <a:cubicBezTo>
                    <a:pt x="9914" y="17217"/>
                    <a:pt x="9861" y="17250"/>
                    <a:pt x="9811" y="17282"/>
                  </a:cubicBezTo>
                  <a:lnTo>
                    <a:pt x="9840" y="17333"/>
                  </a:lnTo>
                  <a:cubicBezTo>
                    <a:pt x="9894" y="17300"/>
                    <a:pt x="9944" y="17270"/>
                    <a:pt x="9997" y="17241"/>
                  </a:cubicBezTo>
                  <a:lnTo>
                    <a:pt x="9968" y="17187"/>
                  </a:lnTo>
                  <a:close/>
                  <a:moveTo>
                    <a:pt x="13923" y="17256"/>
                  </a:moveTo>
                  <a:lnTo>
                    <a:pt x="13893" y="17306"/>
                  </a:lnTo>
                  <a:cubicBezTo>
                    <a:pt x="13944" y="17339"/>
                    <a:pt x="13997" y="17368"/>
                    <a:pt x="14044" y="17401"/>
                  </a:cubicBezTo>
                  <a:lnTo>
                    <a:pt x="14077" y="17350"/>
                  </a:lnTo>
                  <a:cubicBezTo>
                    <a:pt x="14027" y="17318"/>
                    <a:pt x="13976" y="17285"/>
                    <a:pt x="13923" y="17256"/>
                  </a:cubicBezTo>
                  <a:close/>
                  <a:moveTo>
                    <a:pt x="8411" y="17223"/>
                  </a:moveTo>
                  <a:lnTo>
                    <a:pt x="8358" y="17250"/>
                  </a:lnTo>
                  <a:lnTo>
                    <a:pt x="8438" y="17413"/>
                  </a:lnTo>
                  <a:lnTo>
                    <a:pt x="8494" y="17386"/>
                  </a:lnTo>
                  <a:lnTo>
                    <a:pt x="8411" y="17223"/>
                  </a:lnTo>
                  <a:close/>
                  <a:moveTo>
                    <a:pt x="7993" y="17347"/>
                  </a:moveTo>
                  <a:lnTo>
                    <a:pt x="7955" y="17395"/>
                  </a:lnTo>
                  <a:cubicBezTo>
                    <a:pt x="8002" y="17433"/>
                    <a:pt x="8050" y="17472"/>
                    <a:pt x="8094" y="17511"/>
                  </a:cubicBezTo>
                  <a:lnTo>
                    <a:pt x="8133" y="17463"/>
                  </a:lnTo>
                  <a:cubicBezTo>
                    <a:pt x="8085" y="17425"/>
                    <a:pt x="8041" y="17386"/>
                    <a:pt x="7993" y="17347"/>
                  </a:cubicBezTo>
                  <a:close/>
                  <a:moveTo>
                    <a:pt x="9654" y="17380"/>
                  </a:moveTo>
                  <a:cubicBezTo>
                    <a:pt x="9603" y="17416"/>
                    <a:pt x="9556" y="17448"/>
                    <a:pt x="9505" y="17487"/>
                  </a:cubicBezTo>
                  <a:lnTo>
                    <a:pt x="9541" y="17534"/>
                  </a:lnTo>
                  <a:cubicBezTo>
                    <a:pt x="9591" y="17499"/>
                    <a:pt x="9639" y="17463"/>
                    <a:pt x="9689" y="17430"/>
                  </a:cubicBezTo>
                  <a:lnTo>
                    <a:pt x="9654" y="17380"/>
                  </a:lnTo>
                  <a:close/>
                  <a:moveTo>
                    <a:pt x="25862" y="17398"/>
                  </a:moveTo>
                  <a:lnTo>
                    <a:pt x="25806" y="17413"/>
                  </a:lnTo>
                  <a:cubicBezTo>
                    <a:pt x="25821" y="17472"/>
                    <a:pt x="25836" y="17531"/>
                    <a:pt x="25850" y="17588"/>
                  </a:cubicBezTo>
                  <a:lnTo>
                    <a:pt x="25910" y="17576"/>
                  </a:lnTo>
                  <a:cubicBezTo>
                    <a:pt x="25895" y="17516"/>
                    <a:pt x="25880" y="17457"/>
                    <a:pt x="25862" y="17398"/>
                  </a:cubicBezTo>
                  <a:close/>
                  <a:moveTo>
                    <a:pt x="14231" y="17457"/>
                  </a:moveTo>
                  <a:lnTo>
                    <a:pt x="14193" y="17508"/>
                  </a:lnTo>
                  <a:cubicBezTo>
                    <a:pt x="14243" y="17543"/>
                    <a:pt x="14291" y="17579"/>
                    <a:pt x="14338" y="17617"/>
                  </a:cubicBezTo>
                  <a:lnTo>
                    <a:pt x="14377" y="17570"/>
                  </a:lnTo>
                  <a:cubicBezTo>
                    <a:pt x="14329" y="17531"/>
                    <a:pt x="14279" y="17496"/>
                    <a:pt x="14231" y="17457"/>
                  </a:cubicBezTo>
                  <a:close/>
                  <a:moveTo>
                    <a:pt x="8773" y="17457"/>
                  </a:moveTo>
                  <a:lnTo>
                    <a:pt x="8779" y="17641"/>
                  </a:lnTo>
                  <a:lnTo>
                    <a:pt x="8838" y="17641"/>
                  </a:lnTo>
                  <a:lnTo>
                    <a:pt x="8835" y="17457"/>
                  </a:lnTo>
                  <a:close/>
                  <a:moveTo>
                    <a:pt x="8927" y="17487"/>
                  </a:moveTo>
                  <a:cubicBezTo>
                    <a:pt x="8912" y="17546"/>
                    <a:pt x="8900" y="17605"/>
                    <a:pt x="8886" y="17665"/>
                  </a:cubicBezTo>
                  <a:lnTo>
                    <a:pt x="8945" y="17680"/>
                  </a:lnTo>
                  <a:lnTo>
                    <a:pt x="8948" y="17680"/>
                  </a:lnTo>
                  <a:cubicBezTo>
                    <a:pt x="8960" y="17620"/>
                    <a:pt x="8975" y="17561"/>
                    <a:pt x="8986" y="17502"/>
                  </a:cubicBezTo>
                  <a:lnTo>
                    <a:pt x="8927" y="17487"/>
                  </a:lnTo>
                  <a:close/>
                  <a:moveTo>
                    <a:pt x="8574" y="17549"/>
                  </a:moveTo>
                  <a:lnTo>
                    <a:pt x="8521" y="17576"/>
                  </a:lnTo>
                  <a:lnTo>
                    <a:pt x="8601" y="17739"/>
                  </a:lnTo>
                  <a:lnTo>
                    <a:pt x="8654" y="17712"/>
                  </a:lnTo>
                  <a:lnTo>
                    <a:pt x="8574" y="17549"/>
                  </a:lnTo>
                  <a:close/>
                  <a:moveTo>
                    <a:pt x="8272" y="17582"/>
                  </a:moveTo>
                  <a:lnTo>
                    <a:pt x="8233" y="17629"/>
                  </a:lnTo>
                  <a:cubicBezTo>
                    <a:pt x="8278" y="17668"/>
                    <a:pt x="8325" y="17706"/>
                    <a:pt x="8370" y="17748"/>
                  </a:cubicBezTo>
                  <a:lnTo>
                    <a:pt x="8411" y="17700"/>
                  </a:lnTo>
                  <a:cubicBezTo>
                    <a:pt x="8364" y="17662"/>
                    <a:pt x="8319" y="17620"/>
                    <a:pt x="8272" y="17582"/>
                  </a:cubicBezTo>
                  <a:close/>
                  <a:moveTo>
                    <a:pt x="9360" y="17599"/>
                  </a:moveTo>
                  <a:cubicBezTo>
                    <a:pt x="9313" y="17635"/>
                    <a:pt x="9265" y="17674"/>
                    <a:pt x="9218" y="17715"/>
                  </a:cubicBezTo>
                  <a:lnTo>
                    <a:pt x="9256" y="17760"/>
                  </a:lnTo>
                  <a:lnTo>
                    <a:pt x="9256" y="17757"/>
                  </a:lnTo>
                  <a:cubicBezTo>
                    <a:pt x="9304" y="17721"/>
                    <a:pt x="9351" y="17680"/>
                    <a:pt x="9396" y="17647"/>
                  </a:cubicBezTo>
                  <a:lnTo>
                    <a:pt x="9360" y="17599"/>
                  </a:lnTo>
                  <a:close/>
                  <a:moveTo>
                    <a:pt x="14516" y="17685"/>
                  </a:moveTo>
                  <a:lnTo>
                    <a:pt x="14477" y="17730"/>
                  </a:lnTo>
                  <a:cubicBezTo>
                    <a:pt x="14522" y="17771"/>
                    <a:pt x="14566" y="17813"/>
                    <a:pt x="14608" y="17854"/>
                  </a:cubicBezTo>
                  <a:lnTo>
                    <a:pt x="14652" y="17810"/>
                  </a:lnTo>
                  <a:cubicBezTo>
                    <a:pt x="14608" y="17768"/>
                    <a:pt x="14563" y="17727"/>
                    <a:pt x="14516" y="17685"/>
                  </a:cubicBezTo>
                  <a:close/>
                  <a:moveTo>
                    <a:pt x="25948" y="17754"/>
                  </a:moveTo>
                  <a:lnTo>
                    <a:pt x="25889" y="17766"/>
                  </a:lnTo>
                  <a:cubicBezTo>
                    <a:pt x="25901" y="17825"/>
                    <a:pt x="25913" y="17884"/>
                    <a:pt x="25925" y="17943"/>
                  </a:cubicBezTo>
                  <a:lnTo>
                    <a:pt x="25984" y="17932"/>
                  </a:lnTo>
                  <a:cubicBezTo>
                    <a:pt x="25972" y="17872"/>
                    <a:pt x="25960" y="17813"/>
                    <a:pt x="25948" y="17754"/>
                  </a:cubicBezTo>
                  <a:close/>
                  <a:moveTo>
                    <a:pt x="8548" y="17822"/>
                  </a:moveTo>
                  <a:lnTo>
                    <a:pt x="8506" y="17866"/>
                  </a:lnTo>
                  <a:cubicBezTo>
                    <a:pt x="8551" y="17908"/>
                    <a:pt x="8598" y="17946"/>
                    <a:pt x="8643" y="17988"/>
                  </a:cubicBezTo>
                  <a:lnTo>
                    <a:pt x="8681" y="17943"/>
                  </a:lnTo>
                  <a:cubicBezTo>
                    <a:pt x="8637" y="17902"/>
                    <a:pt x="8592" y="17863"/>
                    <a:pt x="8548" y="17822"/>
                  </a:cubicBezTo>
                  <a:close/>
                  <a:moveTo>
                    <a:pt x="9078" y="17834"/>
                  </a:moveTo>
                  <a:cubicBezTo>
                    <a:pt x="9034" y="17875"/>
                    <a:pt x="8989" y="17914"/>
                    <a:pt x="8945" y="17958"/>
                  </a:cubicBezTo>
                  <a:lnTo>
                    <a:pt x="8986" y="18003"/>
                  </a:lnTo>
                  <a:lnTo>
                    <a:pt x="8986" y="18000"/>
                  </a:lnTo>
                  <a:cubicBezTo>
                    <a:pt x="9031" y="17958"/>
                    <a:pt x="9075" y="17917"/>
                    <a:pt x="9120" y="17878"/>
                  </a:cubicBezTo>
                  <a:lnTo>
                    <a:pt x="9078" y="17834"/>
                  </a:lnTo>
                  <a:close/>
                  <a:moveTo>
                    <a:pt x="8782" y="17822"/>
                  </a:moveTo>
                  <a:lnTo>
                    <a:pt x="8788" y="17979"/>
                  </a:lnTo>
                  <a:lnTo>
                    <a:pt x="8734" y="17875"/>
                  </a:lnTo>
                  <a:lnTo>
                    <a:pt x="8681" y="17902"/>
                  </a:lnTo>
                  <a:lnTo>
                    <a:pt x="8761" y="18065"/>
                  </a:lnTo>
                  <a:lnTo>
                    <a:pt x="8817" y="18038"/>
                  </a:lnTo>
                  <a:lnTo>
                    <a:pt x="8800" y="18006"/>
                  </a:lnTo>
                  <a:lnTo>
                    <a:pt x="8812" y="18006"/>
                  </a:lnTo>
                  <a:cubicBezTo>
                    <a:pt x="8811" y="18011"/>
                    <a:pt x="8810" y="18016"/>
                    <a:pt x="8809" y="18020"/>
                  </a:cubicBezTo>
                  <a:lnTo>
                    <a:pt x="8868" y="18035"/>
                  </a:lnTo>
                  <a:lnTo>
                    <a:pt x="8874" y="18032"/>
                  </a:lnTo>
                  <a:cubicBezTo>
                    <a:pt x="8883" y="17973"/>
                    <a:pt x="8895" y="17914"/>
                    <a:pt x="8906" y="17857"/>
                  </a:cubicBezTo>
                  <a:lnTo>
                    <a:pt x="8847" y="17843"/>
                  </a:lnTo>
                  <a:cubicBezTo>
                    <a:pt x="8846" y="17847"/>
                    <a:pt x="8845" y="17851"/>
                    <a:pt x="8845" y="17855"/>
                  </a:cubicBezTo>
                  <a:lnTo>
                    <a:pt x="8845" y="17855"/>
                  </a:lnTo>
                  <a:lnTo>
                    <a:pt x="8844" y="17822"/>
                  </a:lnTo>
                  <a:close/>
                  <a:moveTo>
                    <a:pt x="14780" y="17937"/>
                  </a:moveTo>
                  <a:lnTo>
                    <a:pt x="14735" y="17979"/>
                  </a:lnTo>
                  <a:cubicBezTo>
                    <a:pt x="14777" y="18023"/>
                    <a:pt x="14818" y="18068"/>
                    <a:pt x="14857" y="18112"/>
                  </a:cubicBezTo>
                  <a:lnTo>
                    <a:pt x="14904" y="18074"/>
                  </a:lnTo>
                  <a:cubicBezTo>
                    <a:pt x="14863" y="18026"/>
                    <a:pt x="14821" y="17982"/>
                    <a:pt x="14780" y="17937"/>
                  </a:cubicBezTo>
                  <a:close/>
                  <a:moveTo>
                    <a:pt x="8817" y="18068"/>
                  </a:moveTo>
                  <a:lnTo>
                    <a:pt x="8797" y="18089"/>
                  </a:lnTo>
                  <a:lnTo>
                    <a:pt x="8678" y="18101"/>
                  </a:lnTo>
                  <a:lnTo>
                    <a:pt x="8687" y="18163"/>
                  </a:lnTo>
                  <a:lnTo>
                    <a:pt x="8816" y="18146"/>
                  </a:lnTo>
                  <a:lnTo>
                    <a:pt x="8816" y="18146"/>
                  </a:lnTo>
                  <a:cubicBezTo>
                    <a:pt x="8867" y="18164"/>
                    <a:pt x="8917" y="18181"/>
                    <a:pt x="8969" y="18198"/>
                  </a:cubicBezTo>
                  <a:lnTo>
                    <a:pt x="8989" y="18142"/>
                  </a:lnTo>
                  <a:cubicBezTo>
                    <a:pt x="8940" y="18126"/>
                    <a:pt x="8893" y="18109"/>
                    <a:pt x="8844" y="18093"/>
                  </a:cubicBezTo>
                  <a:lnTo>
                    <a:pt x="8844" y="18093"/>
                  </a:lnTo>
                  <a:lnTo>
                    <a:pt x="8817" y="18068"/>
                  </a:lnTo>
                  <a:close/>
                  <a:moveTo>
                    <a:pt x="8497" y="18124"/>
                  </a:moveTo>
                  <a:cubicBezTo>
                    <a:pt x="8438" y="18130"/>
                    <a:pt x="8379" y="18139"/>
                    <a:pt x="8316" y="18148"/>
                  </a:cubicBezTo>
                  <a:lnTo>
                    <a:pt x="8325" y="18207"/>
                  </a:lnTo>
                  <a:lnTo>
                    <a:pt x="8506" y="18184"/>
                  </a:lnTo>
                  <a:lnTo>
                    <a:pt x="8497" y="18124"/>
                  </a:lnTo>
                  <a:close/>
                  <a:moveTo>
                    <a:pt x="8136" y="18172"/>
                  </a:moveTo>
                  <a:cubicBezTo>
                    <a:pt x="8076" y="18181"/>
                    <a:pt x="8017" y="18189"/>
                    <a:pt x="7958" y="18201"/>
                  </a:cubicBezTo>
                  <a:lnTo>
                    <a:pt x="7966" y="18260"/>
                  </a:lnTo>
                  <a:lnTo>
                    <a:pt x="7966" y="18260"/>
                  </a:lnTo>
                  <a:cubicBezTo>
                    <a:pt x="8025" y="18248"/>
                    <a:pt x="8086" y="18240"/>
                    <a:pt x="8144" y="18231"/>
                  </a:cubicBezTo>
                  <a:lnTo>
                    <a:pt x="8136" y="18172"/>
                  </a:lnTo>
                  <a:close/>
                  <a:moveTo>
                    <a:pt x="7966" y="18260"/>
                  </a:moveTo>
                  <a:lnTo>
                    <a:pt x="7966" y="18260"/>
                  </a:lnTo>
                  <a:cubicBezTo>
                    <a:pt x="7966" y="18260"/>
                    <a:pt x="7965" y="18260"/>
                    <a:pt x="7964" y="18261"/>
                  </a:cubicBezTo>
                  <a:lnTo>
                    <a:pt x="7967" y="18261"/>
                  </a:lnTo>
                  <a:lnTo>
                    <a:pt x="7966" y="18260"/>
                  </a:lnTo>
                  <a:close/>
                  <a:moveTo>
                    <a:pt x="26013" y="18112"/>
                  </a:moveTo>
                  <a:lnTo>
                    <a:pt x="25954" y="18121"/>
                  </a:lnTo>
                  <a:cubicBezTo>
                    <a:pt x="25963" y="18181"/>
                    <a:pt x="25969" y="18243"/>
                    <a:pt x="25978" y="18302"/>
                  </a:cubicBezTo>
                  <a:lnTo>
                    <a:pt x="26037" y="18293"/>
                  </a:lnTo>
                  <a:cubicBezTo>
                    <a:pt x="26031" y="18234"/>
                    <a:pt x="26022" y="18175"/>
                    <a:pt x="26013" y="18112"/>
                  </a:cubicBezTo>
                  <a:close/>
                  <a:moveTo>
                    <a:pt x="7777" y="18231"/>
                  </a:moveTo>
                  <a:cubicBezTo>
                    <a:pt x="7718" y="18243"/>
                    <a:pt x="7655" y="18255"/>
                    <a:pt x="7596" y="18264"/>
                  </a:cubicBezTo>
                  <a:lnTo>
                    <a:pt x="7608" y="18323"/>
                  </a:lnTo>
                  <a:lnTo>
                    <a:pt x="7789" y="18290"/>
                  </a:lnTo>
                  <a:lnTo>
                    <a:pt x="7777" y="18231"/>
                  </a:lnTo>
                  <a:close/>
                  <a:moveTo>
                    <a:pt x="9161" y="18204"/>
                  </a:moveTo>
                  <a:lnTo>
                    <a:pt x="9138" y="18261"/>
                  </a:lnTo>
                  <a:cubicBezTo>
                    <a:pt x="9194" y="18284"/>
                    <a:pt x="9250" y="18305"/>
                    <a:pt x="9307" y="18329"/>
                  </a:cubicBezTo>
                  <a:lnTo>
                    <a:pt x="9330" y="18273"/>
                  </a:lnTo>
                  <a:cubicBezTo>
                    <a:pt x="9274" y="18249"/>
                    <a:pt x="9218" y="18228"/>
                    <a:pt x="9161" y="18204"/>
                  </a:cubicBezTo>
                  <a:close/>
                  <a:moveTo>
                    <a:pt x="7418" y="18302"/>
                  </a:moveTo>
                  <a:cubicBezTo>
                    <a:pt x="7359" y="18314"/>
                    <a:pt x="7299" y="18326"/>
                    <a:pt x="7240" y="18338"/>
                  </a:cubicBezTo>
                  <a:lnTo>
                    <a:pt x="7252" y="18397"/>
                  </a:lnTo>
                  <a:cubicBezTo>
                    <a:pt x="7311" y="18385"/>
                    <a:pt x="7371" y="18370"/>
                    <a:pt x="7430" y="18361"/>
                  </a:cubicBezTo>
                  <a:lnTo>
                    <a:pt x="7418" y="18302"/>
                  </a:lnTo>
                  <a:close/>
                  <a:moveTo>
                    <a:pt x="15020" y="18216"/>
                  </a:moveTo>
                  <a:lnTo>
                    <a:pt x="14972" y="18252"/>
                  </a:lnTo>
                  <a:cubicBezTo>
                    <a:pt x="15008" y="18299"/>
                    <a:pt x="15047" y="18347"/>
                    <a:pt x="15079" y="18397"/>
                  </a:cubicBezTo>
                  <a:lnTo>
                    <a:pt x="15133" y="18364"/>
                  </a:lnTo>
                  <a:cubicBezTo>
                    <a:pt x="15094" y="18311"/>
                    <a:pt x="15058" y="18264"/>
                    <a:pt x="15020" y="18216"/>
                  </a:cubicBezTo>
                  <a:close/>
                  <a:moveTo>
                    <a:pt x="9499" y="18341"/>
                  </a:moveTo>
                  <a:lnTo>
                    <a:pt x="9473" y="18397"/>
                  </a:lnTo>
                  <a:cubicBezTo>
                    <a:pt x="9529" y="18421"/>
                    <a:pt x="9585" y="18447"/>
                    <a:pt x="9639" y="18471"/>
                  </a:cubicBezTo>
                  <a:lnTo>
                    <a:pt x="9665" y="18415"/>
                  </a:lnTo>
                  <a:cubicBezTo>
                    <a:pt x="9609" y="18391"/>
                    <a:pt x="9556" y="18367"/>
                    <a:pt x="9499" y="18341"/>
                  </a:cubicBezTo>
                  <a:close/>
                  <a:moveTo>
                    <a:pt x="7062" y="18379"/>
                  </a:moveTo>
                  <a:lnTo>
                    <a:pt x="6884" y="18424"/>
                  </a:lnTo>
                  <a:lnTo>
                    <a:pt x="6899" y="18483"/>
                  </a:lnTo>
                  <a:cubicBezTo>
                    <a:pt x="6959" y="18468"/>
                    <a:pt x="7015" y="18453"/>
                    <a:pt x="7077" y="18439"/>
                  </a:cubicBezTo>
                  <a:lnTo>
                    <a:pt x="7062" y="18379"/>
                  </a:lnTo>
                  <a:close/>
                  <a:moveTo>
                    <a:pt x="6709" y="18471"/>
                  </a:moveTo>
                  <a:cubicBezTo>
                    <a:pt x="6650" y="18489"/>
                    <a:pt x="6591" y="18504"/>
                    <a:pt x="6532" y="18522"/>
                  </a:cubicBezTo>
                  <a:lnTo>
                    <a:pt x="6549" y="18581"/>
                  </a:lnTo>
                  <a:lnTo>
                    <a:pt x="6549" y="18578"/>
                  </a:lnTo>
                  <a:cubicBezTo>
                    <a:pt x="6606" y="18563"/>
                    <a:pt x="6665" y="18545"/>
                    <a:pt x="6724" y="18530"/>
                  </a:cubicBezTo>
                  <a:lnTo>
                    <a:pt x="6709" y="18471"/>
                  </a:lnTo>
                  <a:close/>
                  <a:moveTo>
                    <a:pt x="9828" y="18495"/>
                  </a:moveTo>
                  <a:lnTo>
                    <a:pt x="9802" y="18548"/>
                  </a:lnTo>
                  <a:cubicBezTo>
                    <a:pt x="9858" y="18578"/>
                    <a:pt x="9911" y="18605"/>
                    <a:pt x="9965" y="18631"/>
                  </a:cubicBezTo>
                  <a:lnTo>
                    <a:pt x="9992" y="18578"/>
                  </a:lnTo>
                  <a:cubicBezTo>
                    <a:pt x="9938" y="18551"/>
                    <a:pt x="9885" y="18522"/>
                    <a:pt x="9828" y="18495"/>
                  </a:cubicBezTo>
                  <a:close/>
                  <a:moveTo>
                    <a:pt x="26058" y="18477"/>
                  </a:moveTo>
                  <a:lnTo>
                    <a:pt x="25996" y="18483"/>
                  </a:lnTo>
                  <a:cubicBezTo>
                    <a:pt x="26002" y="18542"/>
                    <a:pt x="26008" y="18602"/>
                    <a:pt x="26010" y="18664"/>
                  </a:cubicBezTo>
                  <a:lnTo>
                    <a:pt x="26073" y="18658"/>
                  </a:lnTo>
                  <a:cubicBezTo>
                    <a:pt x="26067" y="18599"/>
                    <a:pt x="26064" y="18536"/>
                    <a:pt x="26058" y="18477"/>
                  </a:cubicBezTo>
                  <a:close/>
                  <a:moveTo>
                    <a:pt x="6360" y="18575"/>
                  </a:moveTo>
                  <a:cubicBezTo>
                    <a:pt x="6300" y="18593"/>
                    <a:pt x="6241" y="18610"/>
                    <a:pt x="6185" y="18631"/>
                  </a:cubicBezTo>
                  <a:lnTo>
                    <a:pt x="6205" y="18688"/>
                  </a:lnTo>
                  <a:cubicBezTo>
                    <a:pt x="6259" y="18670"/>
                    <a:pt x="6318" y="18649"/>
                    <a:pt x="6377" y="18631"/>
                  </a:cubicBezTo>
                  <a:lnTo>
                    <a:pt x="6360" y="18575"/>
                  </a:lnTo>
                  <a:close/>
                  <a:moveTo>
                    <a:pt x="15233" y="18513"/>
                  </a:moveTo>
                  <a:lnTo>
                    <a:pt x="15183" y="18545"/>
                  </a:lnTo>
                  <a:cubicBezTo>
                    <a:pt x="15216" y="18596"/>
                    <a:pt x="15245" y="18646"/>
                    <a:pt x="15278" y="18699"/>
                  </a:cubicBezTo>
                  <a:lnTo>
                    <a:pt x="15328" y="18667"/>
                  </a:lnTo>
                  <a:cubicBezTo>
                    <a:pt x="15299" y="18616"/>
                    <a:pt x="15266" y="18563"/>
                    <a:pt x="15233" y="18513"/>
                  </a:cubicBezTo>
                  <a:close/>
                  <a:moveTo>
                    <a:pt x="6013" y="18691"/>
                  </a:moveTo>
                  <a:cubicBezTo>
                    <a:pt x="5956" y="18711"/>
                    <a:pt x="5897" y="18732"/>
                    <a:pt x="5841" y="18753"/>
                  </a:cubicBezTo>
                  <a:lnTo>
                    <a:pt x="5862" y="18809"/>
                  </a:lnTo>
                  <a:cubicBezTo>
                    <a:pt x="5918" y="18788"/>
                    <a:pt x="5974" y="18768"/>
                    <a:pt x="6033" y="18747"/>
                  </a:cubicBezTo>
                  <a:lnTo>
                    <a:pt x="6013" y="18691"/>
                  </a:lnTo>
                  <a:close/>
                  <a:moveTo>
                    <a:pt x="10152" y="18664"/>
                  </a:moveTo>
                  <a:lnTo>
                    <a:pt x="10122" y="18717"/>
                  </a:lnTo>
                  <a:cubicBezTo>
                    <a:pt x="10175" y="18750"/>
                    <a:pt x="10229" y="18779"/>
                    <a:pt x="10279" y="18809"/>
                  </a:cubicBezTo>
                  <a:lnTo>
                    <a:pt x="10312" y="18759"/>
                  </a:lnTo>
                  <a:cubicBezTo>
                    <a:pt x="10258" y="18726"/>
                    <a:pt x="10205" y="18696"/>
                    <a:pt x="10152" y="18664"/>
                  </a:cubicBezTo>
                  <a:close/>
                  <a:moveTo>
                    <a:pt x="5672" y="18821"/>
                  </a:moveTo>
                  <a:cubicBezTo>
                    <a:pt x="5612" y="18842"/>
                    <a:pt x="5559" y="18865"/>
                    <a:pt x="5503" y="18889"/>
                  </a:cubicBezTo>
                  <a:lnTo>
                    <a:pt x="5526" y="18944"/>
                  </a:lnTo>
                  <a:lnTo>
                    <a:pt x="5526" y="18944"/>
                  </a:lnTo>
                  <a:cubicBezTo>
                    <a:pt x="5582" y="18921"/>
                    <a:pt x="5637" y="18898"/>
                    <a:pt x="5693" y="18877"/>
                  </a:cubicBezTo>
                  <a:lnTo>
                    <a:pt x="5672" y="18821"/>
                  </a:lnTo>
                  <a:close/>
                  <a:moveTo>
                    <a:pt x="5526" y="18944"/>
                  </a:moveTo>
                  <a:lnTo>
                    <a:pt x="5526" y="18944"/>
                  </a:lnTo>
                  <a:cubicBezTo>
                    <a:pt x="5525" y="18945"/>
                    <a:pt x="5524" y="18945"/>
                    <a:pt x="5524" y="18946"/>
                  </a:cubicBezTo>
                  <a:lnTo>
                    <a:pt x="5527" y="18946"/>
                  </a:lnTo>
                  <a:lnTo>
                    <a:pt x="5526" y="18944"/>
                  </a:lnTo>
                  <a:close/>
                  <a:moveTo>
                    <a:pt x="10466" y="18854"/>
                  </a:moveTo>
                  <a:lnTo>
                    <a:pt x="10433" y="18904"/>
                  </a:lnTo>
                  <a:cubicBezTo>
                    <a:pt x="10487" y="18937"/>
                    <a:pt x="10537" y="18972"/>
                    <a:pt x="10587" y="19005"/>
                  </a:cubicBezTo>
                  <a:lnTo>
                    <a:pt x="10620" y="18954"/>
                  </a:lnTo>
                  <a:cubicBezTo>
                    <a:pt x="10570" y="18919"/>
                    <a:pt x="10519" y="18886"/>
                    <a:pt x="10466" y="18854"/>
                  </a:cubicBezTo>
                  <a:close/>
                  <a:moveTo>
                    <a:pt x="15420" y="18827"/>
                  </a:moveTo>
                  <a:lnTo>
                    <a:pt x="15367" y="18857"/>
                  </a:lnTo>
                  <a:cubicBezTo>
                    <a:pt x="15393" y="18907"/>
                    <a:pt x="15420" y="18960"/>
                    <a:pt x="15447" y="19017"/>
                  </a:cubicBezTo>
                  <a:lnTo>
                    <a:pt x="15503" y="18990"/>
                  </a:lnTo>
                  <a:cubicBezTo>
                    <a:pt x="15476" y="18934"/>
                    <a:pt x="15447" y="18880"/>
                    <a:pt x="15420" y="18827"/>
                  </a:cubicBezTo>
                  <a:close/>
                  <a:moveTo>
                    <a:pt x="26082" y="18842"/>
                  </a:moveTo>
                  <a:lnTo>
                    <a:pt x="26019" y="18845"/>
                  </a:lnTo>
                  <a:cubicBezTo>
                    <a:pt x="26022" y="18904"/>
                    <a:pt x="26025" y="18963"/>
                    <a:pt x="26025" y="19026"/>
                  </a:cubicBezTo>
                  <a:lnTo>
                    <a:pt x="26088" y="19023"/>
                  </a:lnTo>
                  <a:cubicBezTo>
                    <a:pt x="26085" y="18963"/>
                    <a:pt x="26085" y="18901"/>
                    <a:pt x="26082" y="18842"/>
                  </a:cubicBezTo>
                  <a:close/>
                  <a:moveTo>
                    <a:pt x="5334" y="18963"/>
                  </a:moveTo>
                  <a:cubicBezTo>
                    <a:pt x="5280" y="18987"/>
                    <a:pt x="5224" y="19014"/>
                    <a:pt x="5168" y="19040"/>
                  </a:cubicBezTo>
                  <a:lnTo>
                    <a:pt x="5194" y="19094"/>
                  </a:lnTo>
                  <a:cubicBezTo>
                    <a:pt x="5248" y="19067"/>
                    <a:pt x="5304" y="19040"/>
                    <a:pt x="5360" y="19017"/>
                  </a:cubicBezTo>
                  <a:lnTo>
                    <a:pt x="5334" y="18963"/>
                  </a:lnTo>
                  <a:close/>
                  <a:moveTo>
                    <a:pt x="10771" y="19058"/>
                  </a:moveTo>
                  <a:lnTo>
                    <a:pt x="10736" y="19109"/>
                  </a:lnTo>
                  <a:cubicBezTo>
                    <a:pt x="10783" y="19144"/>
                    <a:pt x="10834" y="19180"/>
                    <a:pt x="10881" y="19215"/>
                  </a:cubicBezTo>
                  <a:lnTo>
                    <a:pt x="10920" y="19168"/>
                  </a:lnTo>
                  <a:cubicBezTo>
                    <a:pt x="10872" y="19132"/>
                    <a:pt x="10822" y="19097"/>
                    <a:pt x="10771" y="19058"/>
                  </a:cubicBezTo>
                  <a:close/>
                  <a:moveTo>
                    <a:pt x="5005" y="19120"/>
                  </a:moveTo>
                  <a:cubicBezTo>
                    <a:pt x="4951" y="19147"/>
                    <a:pt x="4895" y="19177"/>
                    <a:pt x="4845" y="19203"/>
                  </a:cubicBezTo>
                  <a:lnTo>
                    <a:pt x="4871" y="19257"/>
                  </a:lnTo>
                  <a:cubicBezTo>
                    <a:pt x="4922" y="19230"/>
                    <a:pt x="4978" y="19203"/>
                    <a:pt x="5031" y="19174"/>
                  </a:cubicBezTo>
                  <a:lnTo>
                    <a:pt x="5005" y="19120"/>
                  </a:lnTo>
                  <a:close/>
                  <a:moveTo>
                    <a:pt x="15577" y="19156"/>
                  </a:moveTo>
                  <a:lnTo>
                    <a:pt x="15524" y="19180"/>
                  </a:lnTo>
                  <a:cubicBezTo>
                    <a:pt x="15548" y="19236"/>
                    <a:pt x="15571" y="19292"/>
                    <a:pt x="15592" y="19349"/>
                  </a:cubicBezTo>
                  <a:lnTo>
                    <a:pt x="15648" y="19325"/>
                  </a:lnTo>
                  <a:cubicBezTo>
                    <a:pt x="15628" y="19269"/>
                    <a:pt x="15604" y="19212"/>
                    <a:pt x="15577" y="19156"/>
                  </a:cubicBezTo>
                  <a:close/>
                  <a:moveTo>
                    <a:pt x="4684" y="19292"/>
                  </a:moveTo>
                  <a:cubicBezTo>
                    <a:pt x="4628" y="19322"/>
                    <a:pt x="4578" y="19352"/>
                    <a:pt x="4524" y="19384"/>
                  </a:cubicBezTo>
                  <a:lnTo>
                    <a:pt x="4556" y="19436"/>
                  </a:lnTo>
                  <a:lnTo>
                    <a:pt x="4556" y="19436"/>
                  </a:lnTo>
                  <a:cubicBezTo>
                    <a:pt x="4609" y="19404"/>
                    <a:pt x="4659" y="19375"/>
                    <a:pt x="4714" y="19346"/>
                  </a:cubicBezTo>
                  <a:lnTo>
                    <a:pt x="4684" y="19292"/>
                  </a:lnTo>
                  <a:close/>
                  <a:moveTo>
                    <a:pt x="4556" y="19436"/>
                  </a:moveTo>
                  <a:cubicBezTo>
                    <a:pt x="4555" y="19437"/>
                    <a:pt x="4555" y="19437"/>
                    <a:pt x="4554" y="19438"/>
                  </a:cubicBezTo>
                  <a:lnTo>
                    <a:pt x="4557" y="19438"/>
                  </a:lnTo>
                  <a:lnTo>
                    <a:pt x="4556" y="19436"/>
                  </a:lnTo>
                  <a:close/>
                  <a:moveTo>
                    <a:pt x="11062" y="19281"/>
                  </a:moveTo>
                  <a:lnTo>
                    <a:pt x="11023" y="19328"/>
                  </a:lnTo>
                  <a:cubicBezTo>
                    <a:pt x="11071" y="19367"/>
                    <a:pt x="11118" y="19405"/>
                    <a:pt x="11163" y="19444"/>
                  </a:cubicBezTo>
                  <a:lnTo>
                    <a:pt x="11201" y="19396"/>
                  </a:lnTo>
                  <a:cubicBezTo>
                    <a:pt x="11154" y="19358"/>
                    <a:pt x="11109" y="19319"/>
                    <a:pt x="11062" y="19281"/>
                  </a:cubicBezTo>
                  <a:close/>
                  <a:moveTo>
                    <a:pt x="4370" y="19479"/>
                  </a:moveTo>
                  <a:cubicBezTo>
                    <a:pt x="4317" y="19512"/>
                    <a:pt x="4266" y="19547"/>
                    <a:pt x="4216" y="19580"/>
                  </a:cubicBezTo>
                  <a:lnTo>
                    <a:pt x="4249" y="19630"/>
                  </a:lnTo>
                  <a:cubicBezTo>
                    <a:pt x="4296" y="19598"/>
                    <a:pt x="4349" y="19565"/>
                    <a:pt x="4403" y="19533"/>
                  </a:cubicBezTo>
                  <a:lnTo>
                    <a:pt x="4370" y="19479"/>
                  </a:lnTo>
                  <a:close/>
                  <a:moveTo>
                    <a:pt x="11341" y="19518"/>
                  </a:moveTo>
                  <a:lnTo>
                    <a:pt x="11299" y="19565"/>
                  </a:lnTo>
                  <a:cubicBezTo>
                    <a:pt x="11343" y="19604"/>
                    <a:pt x="11388" y="19645"/>
                    <a:pt x="11432" y="19687"/>
                  </a:cubicBezTo>
                  <a:lnTo>
                    <a:pt x="11474" y="19642"/>
                  </a:lnTo>
                  <a:cubicBezTo>
                    <a:pt x="11429" y="19601"/>
                    <a:pt x="11385" y="19559"/>
                    <a:pt x="11341" y="19518"/>
                  </a:cubicBezTo>
                  <a:close/>
                  <a:moveTo>
                    <a:pt x="15714" y="19497"/>
                  </a:moveTo>
                  <a:lnTo>
                    <a:pt x="15654" y="19518"/>
                  </a:lnTo>
                  <a:cubicBezTo>
                    <a:pt x="15675" y="19574"/>
                    <a:pt x="15696" y="19630"/>
                    <a:pt x="15714" y="19690"/>
                  </a:cubicBezTo>
                  <a:lnTo>
                    <a:pt x="15770" y="19672"/>
                  </a:lnTo>
                  <a:cubicBezTo>
                    <a:pt x="15752" y="19613"/>
                    <a:pt x="15731" y="19553"/>
                    <a:pt x="15714" y="19497"/>
                  </a:cubicBezTo>
                  <a:close/>
                  <a:moveTo>
                    <a:pt x="4065" y="19684"/>
                  </a:moveTo>
                  <a:cubicBezTo>
                    <a:pt x="4014" y="19719"/>
                    <a:pt x="3964" y="19755"/>
                    <a:pt x="3917" y="19790"/>
                  </a:cubicBezTo>
                  <a:lnTo>
                    <a:pt x="3952" y="19841"/>
                  </a:lnTo>
                  <a:cubicBezTo>
                    <a:pt x="4000" y="19805"/>
                    <a:pt x="4050" y="19770"/>
                    <a:pt x="4100" y="19734"/>
                  </a:cubicBezTo>
                  <a:lnTo>
                    <a:pt x="4065" y="19684"/>
                  </a:lnTo>
                  <a:close/>
                  <a:moveTo>
                    <a:pt x="11601" y="19773"/>
                  </a:moveTo>
                  <a:lnTo>
                    <a:pt x="11560" y="19814"/>
                  </a:lnTo>
                  <a:cubicBezTo>
                    <a:pt x="11601" y="19859"/>
                    <a:pt x="11643" y="19900"/>
                    <a:pt x="11684" y="19945"/>
                  </a:cubicBezTo>
                  <a:lnTo>
                    <a:pt x="11729" y="19903"/>
                  </a:lnTo>
                  <a:cubicBezTo>
                    <a:pt x="11687" y="19859"/>
                    <a:pt x="11646" y="19814"/>
                    <a:pt x="11601" y="19773"/>
                  </a:cubicBezTo>
                  <a:close/>
                  <a:moveTo>
                    <a:pt x="15823" y="19847"/>
                  </a:moveTo>
                  <a:lnTo>
                    <a:pt x="15764" y="19862"/>
                  </a:lnTo>
                  <a:cubicBezTo>
                    <a:pt x="15782" y="19921"/>
                    <a:pt x="15797" y="19977"/>
                    <a:pt x="15811" y="20037"/>
                  </a:cubicBezTo>
                  <a:lnTo>
                    <a:pt x="15871" y="20022"/>
                  </a:lnTo>
                  <a:cubicBezTo>
                    <a:pt x="15856" y="19962"/>
                    <a:pt x="15838" y="19903"/>
                    <a:pt x="15823" y="19847"/>
                  </a:cubicBezTo>
                  <a:close/>
                  <a:moveTo>
                    <a:pt x="3771" y="19903"/>
                  </a:moveTo>
                  <a:cubicBezTo>
                    <a:pt x="3724" y="19942"/>
                    <a:pt x="3676" y="19980"/>
                    <a:pt x="3629" y="20019"/>
                  </a:cubicBezTo>
                  <a:lnTo>
                    <a:pt x="3668" y="20066"/>
                  </a:lnTo>
                  <a:cubicBezTo>
                    <a:pt x="3712" y="20025"/>
                    <a:pt x="3759" y="19989"/>
                    <a:pt x="3807" y="19951"/>
                  </a:cubicBezTo>
                  <a:lnTo>
                    <a:pt x="3771" y="19903"/>
                  </a:lnTo>
                  <a:close/>
                  <a:moveTo>
                    <a:pt x="18640" y="20123"/>
                  </a:moveTo>
                  <a:cubicBezTo>
                    <a:pt x="18578" y="20126"/>
                    <a:pt x="18518" y="20126"/>
                    <a:pt x="18456" y="20126"/>
                  </a:cubicBezTo>
                  <a:lnTo>
                    <a:pt x="18456" y="20188"/>
                  </a:lnTo>
                  <a:lnTo>
                    <a:pt x="18459" y="20188"/>
                  </a:lnTo>
                  <a:cubicBezTo>
                    <a:pt x="18518" y="20188"/>
                    <a:pt x="18578" y="20185"/>
                    <a:pt x="18640" y="20185"/>
                  </a:cubicBezTo>
                  <a:lnTo>
                    <a:pt x="18640" y="20123"/>
                  </a:lnTo>
                  <a:close/>
                  <a:moveTo>
                    <a:pt x="18821" y="20126"/>
                  </a:moveTo>
                  <a:lnTo>
                    <a:pt x="18821" y="20185"/>
                  </a:lnTo>
                  <a:cubicBezTo>
                    <a:pt x="18880" y="20185"/>
                    <a:pt x="18939" y="20188"/>
                    <a:pt x="19002" y="20188"/>
                  </a:cubicBezTo>
                  <a:lnTo>
                    <a:pt x="19002" y="20128"/>
                  </a:lnTo>
                  <a:cubicBezTo>
                    <a:pt x="18942" y="20126"/>
                    <a:pt x="18880" y="20126"/>
                    <a:pt x="18821" y="20126"/>
                  </a:cubicBezTo>
                  <a:close/>
                  <a:moveTo>
                    <a:pt x="18272" y="20131"/>
                  </a:moveTo>
                  <a:cubicBezTo>
                    <a:pt x="18213" y="20134"/>
                    <a:pt x="18151" y="20137"/>
                    <a:pt x="18091" y="20140"/>
                  </a:cubicBezTo>
                  <a:lnTo>
                    <a:pt x="18094" y="20200"/>
                  </a:lnTo>
                  <a:lnTo>
                    <a:pt x="18094" y="20203"/>
                  </a:lnTo>
                  <a:cubicBezTo>
                    <a:pt x="18157" y="20200"/>
                    <a:pt x="18216" y="20197"/>
                    <a:pt x="18275" y="20191"/>
                  </a:cubicBezTo>
                  <a:lnTo>
                    <a:pt x="18272" y="20131"/>
                  </a:lnTo>
                  <a:close/>
                  <a:moveTo>
                    <a:pt x="19185" y="20134"/>
                  </a:moveTo>
                  <a:lnTo>
                    <a:pt x="19182" y="20197"/>
                  </a:lnTo>
                  <a:cubicBezTo>
                    <a:pt x="19242" y="20200"/>
                    <a:pt x="19304" y="20203"/>
                    <a:pt x="19363" y="20206"/>
                  </a:cubicBezTo>
                  <a:lnTo>
                    <a:pt x="19366" y="20143"/>
                  </a:lnTo>
                  <a:cubicBezTo>
                    <a:pt x="19307" y="20140"/>
                    <a:pt x="19245" y="20137"/>
                    <a:pt x="19185" y="20134"/>
                  </a:cubicBezTo>
                  <a:close/>
                  <a:moveTo>
                    <a:pt x="11850" y="20040"/>
                  </a:moveTo>
                  <a:lnTo>
                    <a:pt x="11806" y="20081"/>
                  </a:lnTo>
                  <a:cubicBezTo>
                    <a:pt x="11845" y="20126"/>
                    <a:pt x="11883" y="20170"/>
                    <a:pt x="11922" y="20217"/>
                  </a:cubicBezTo>
                  <a:lnTo>
                    <a:pt x="11969" y="20179"/>
                  </a:lnTo>
                  <a:cubicBezTo>
                    <a:pt x="11931" y="20131"/>
                    <a:pt x="11892" y="20084"/>
                    <a:pt x="11850" y="20040"/>
                  </a:cubicBezTo>
                  <a:close/>
                  <a:moveTo>
                    <a:pt x="17908" y="20152"/>
                  </a:moveTo>
                  <a:cubicBezTo>
                    <a:pt x="17848" y="20158"/>
                    <a:pt x="17786" y="20161"/>
                    <a:pt x="17727" y="20167"/>
                  </a:cubicBezTo>
                  <a:lnTo>
                    <a:pt x="17733" y="20229"/>
                  </a:lnTo>
                  <a:cubicBezTo>
                    <a:pt x="17795" y="20223"/>
                    <a:pt x="17854" y="20217"/>
                    <a:pt x="17914" y="20211"/>
                  </a:cubicBezTo>
                  <a:lnTo>
                    <a:pt x="17908" y="20152"/>
                  </a:lnTo>
                  <a:close/>
                  <a:moveTo>
                    <a:pt x="19550" y="20158"/>
                  </a:moveTo>
                  <a:lnTo>
                    <a:pt x="19544" y="20217"/>
                  </a:lnTo>
                  <a:cubicBezTo>
                    <a:pt x="19604" y="20223"/>
                    <a:pt x="19666" y="20229"/>
                    <a:pt x="19725" y="20232"/>
                  </a:cubicBezTo>
                  <a:lnTo>
                    <a:pt x="19731" y="20173"/>
                  </a:lnTo>
                  <a:lnTo>
                    <a:pt x="19550" y="20158"/>
                  </a:lnTo>
                  <a:close/>
                  <a:moveTo>
                    <a:pt x="17546" y="20188"/>
                  </a:moveTo>
                  <a:cubicBezTo>
                    <a:pt x="17484" y="20194"/>
                    <a:pt x="17424" y="20203"/>
                    <a:pt x="17365" y="20211"/>
                  </a:cubicBezTo>
                  <a:lnTo>
                    <a:pt x="17371" y="20271"/>
                  </a:lnTo>
                  <a:lnTo>
                    <a:pt x="17374" y="20271"/>
                  </a:lnTo>
                  <a:cubicBezTo>
                    <a:pt x="17433" y="20262"/>
                    <a:pt x="17493" y="20256"/>
                    <a:pt x="17552" y="20247"/>
                  </a:cubicBezTo>
                  <a:lnTo>
                    <a:pt x="17546" y="20188"/>
                  </a:lnTo>
                  <a:close/>
                  <a:moveTo>
                    <a:pt x="19912" y="20194"/>
                  </a:moveTo>
                  <a:lnTo>
                    <a:pt x="19906" y="20253"/>
                  </a:lnTo>
                  <a:cubicBezTo>
                    <a:pt x="19965" y="20259"/>
                    <a:pt x="20025" y="20268"/>
                    <a:pt x="20087" y="20274"/>
                  </a:cubicBezTo>
                  <a:lnTo>
                    <a:pt x="20093" y="20214"/>
                  </a:lnTo>
                  <a:cubicBezTo>
                    <a:pt x="20033" y="20209"/>
                    <a:pt x="19974" y="20200"/>
                    <a:pt x="19912" y="20194"/>
                  </a:cubicBezTo>
                  <a:close/>
                  <a:moveTo>
                    <a:pt x="3490" y="20137"/>
                  </a:moveTo>
                  <a:cubicBezTo>
                    <a:pt x="3445" y="20176"/>
                    <a:pt x="3401" y="20217"/>
                    <a:pt x="3356" y="20259"/>
                  </a:cubicBezTo>
                  <a:lnTo>
                    <a:pt x="3396" y="20302"/>
                  </a:lnTo>
                  <a:lnTo>
                    <a:pt x="3396" y="20302"/>
                  </a:lnTo>
                  <a:cubicBezTo>
                    <a:pt x="3440" y="20261"/>
                    <a:pt x="3484" y="20223"/>
                    <a:pt x="3531" y="20182"/>
                  </a:cubicBezTo>
                  <a:lnTo>
                    <a:pt x="3490" y="20137"/>
                  </a:lnTo>
                  <a:close/>
                  <a:moveTo>
                    <a:pt x="3396" y="20302"/>
                  </a:moveTo>
                  <a:cubicBezTo>
                    <a:pt x="3396" y="20302"/>
                    <a:pt x="3395" y="20303"/>
                    <a:pt x="3395" y="20303"/>
                  </a:cubicBezTo>
                  <a:lnTo>
                    <a:pt x="3398" y="20303"/>
                  </a:lnTo>
                  <a:lnTo>
                    <a:pt x="3396" y="20302"/>
                  </a:lnTo>
                  <a:close/>
                  <a:moveTo>
                    <a:pt x="17184" y="20235"/>
                  </a:moveTo>
                  <a:cubicBezTo>
                    <a:pt x="17122" y="20247"/>
                    <a:pt x="17063" y="20256"/>
                    <a:pt x="17003" y="20268"/>
                  </a:cubicBezTo>
                  <a:lnTo>
                    <a:pt x="17012" y="20327"/>
                  </a:lnTo>
                  <a:lnTo>
                    <a:pt x="17015" y="20327"/>
                  </a:lnTo>
                  <a:cubicBezTo>
                    <a:pt x="17075" y="20315"/>
                    <a:pt x="17134" y="20306"/>
                    <a:pt x="17193" y="20297"/>
                  </a:cubicBezTo>
                  <a:lnTo>
                    <a:pt x="17184" y="20235"/>
                  </a:lnTo>
                  <a:close/>
                  <a:moveTo>
                    <a:pt x="20274" y="20238"/>
                  </a:moveTo>
                  <a:lnTo>
                    <a:pt x="20265" y="20297"/>
                  </a:lnTo>
                  <a:cubicBezTo>
                    <a:pt x="20327" y="20306"/>
                    <a:pt x="20386" y="20315"/>
                    <a:pt x="20446" y="20327"/>
                  </a:cubicBezTo>
                  <a:lnTo>
                    <a:pt x="20454" y="20265"/>
                  </a:lnTo>
                  <a:cubicBezTo>
                    <a:pt x="20395" y="20256"/>
                    <a:pt x="20333" y="20247"/>
                    <a:pt x="20274" y="20238"/>
                  </a:cubicBezTo>
                  <a:close/>
                  <a:moveTo>
                    <a:pt x="20635" y="20297"/>
                  </a:moveTo>
                  <a:lnTo>
                    <a:pt x="20623" y="20357"/>
                  </a:lnTo>
                  <a:cubicBezTo>
                    <a:pt x="20683" y="20366"/>
                    <a:pt x="20742" y="20378"/>
                    <a:pt x="20801" y="20389"/>
                  </a:cubicBezTo>
                  <a:lnTo>
                    <a:pt x="20813" y="20330"/>
                  </a:lnTo>
                  <a:cubicBezTo>
                    <a:pt x="20754" y="20318"/>
                    <a:pt x="20695" y="20306"/>
                    <a:pt x="20635" y="20297"/>
                  </a:cubicBezTo>
                  <a:close/>
                  <a:moveTo>
                    <a:pt x="15909" y="20200"/>
                  </a:moveTo>
                  <a:lnTo>
                    <a:pt x="15850" y="20214"/>
                  </a:lnTo>
                  <a:cubicBezTo>
                    <a:pt x="15865" y="20274"/>
                    <a:pt x="15877" y="20333"/>
                    <a:pt x="15889" y="20392"/>
                  </a:cubicBezTo>
                  <a:lnTo>
                    <a:pt x="15948" y="20380"/>
                  </a:lnTo>
                  <a:cubicBezTo>
                    <a:pt x="15936" y="20321"/>
                    <a:pt x="15924" y="20259"/>
                    <a:pt x="15909" y="20200"/>
                  </a:cubicBezTo>
                  <a:close/>
                  <a:moveTo>
                    <a:pt x="16822" y="20300"/>
                  </a:moveTo>
                  <a:cubicBezTo>
                    <a:pt x="16763" y="20312"/>
                    <a:pt x="16704" y="20324"/>
                    <a:pt x="16645" y="20339"/>
                  </a:cubicBezTo>
                  <a:lnTo>
                    <a:pt x="16659" y="20398"/>
                  </a:lnTo>
                  <a:cubicBezTo>
                    <a:pt x="16719" y="20383"/>
                    <a:pt x="16778" y="20372"/>
                    <a:pt x="16834" y="20360"/>
                  </a:cubicBezTo>
                  <a:lnTo>
                    <a:pt x="16822" y="20300"/>
                  </a:lnTo>
                  <a:close/>
                  <a:moveTo>
                    <a:pt x="20994" y="20366"/>
                  </a:moveTo>
                  <a:lnTo>
                    <a:pt x="20979" y="20425"/>
                  </a:lnTo>
                  <a:cubicBezTo>
                    <a:pt x="21038" y="20437"/>
                    <a:pt x="21098" y="20452"/>
                    <a:pt x="21157" y="20463"/>
                  </a:cubicBezTo>
                  <a:lnTo>
                    <a:pt x="21172" y="20401"/>
                  </a:lnTo>
                  <a:cubicBezTo>
                    <a:pt x="21113" y="20392"/>
                    <a:pt x="21053" y="20378"/>
                    <a:pt x="20994" y="20366"/>
                  </a:cubicBezTo>
                  <a:close/>
                  <a:moveTo>
                    <a:pt x="16467" y="20380"/>
                  </a:moveTo>
                  <a:cubicBezTo>
                    <a:pt x="16407" y="20395"/>
                    <a:pt x="16348" y="20410"/>
                    <a:pt x="16292" y="20428"/>
                  </a:cubicBezTo>
                  <a:lnTo>
                    <a:pt x="16307" y="20487"/>
                  </a:lnTo>
                  <a:cubicBezTo>
                    <a:pt x="16366" y="20469"/>
                    <a:pt x="16422" y="20455"/>
                    <a:pt x="16482" y="20440"/>
                  </a:cubicBezTo>
                  <a:lnTo>
                    <a:pt x="16467" y="20380"/>
                  </a:lnTo>
                  <a:close/>
                  <a:moveTo>
                    <a:pt x="12085" y="20321"/>
                  </a:moveTo>
                  <a:lnTo>
                    <a:pt x="12034" y="20357"/>
                  </a:lnTo>
                  <a:cubicBezTo>
                    <a:pt x="12073" y="20404"/>
                    <a:pt x="12108" y="20455"/>
                    <a:pt x="12144" y="20502"/>
                  </a:cubicBezTo>
                  <a:lnTo>
                    <a:pt x="12194" y="20466"/>
                  </a:lnTo>
                  <a:cubicBezTo>
                    <a:pt x="12159" y="20416"/>
                    <a:pt x="12120" y="20369"/>
                    <a:pt x="12085" y="20321"/>
                  </a:cubicBezTo>
                  <a:close/>
                  <a:moveTo>
                    <a:pt x="15224" y="20469"/>
                  </a:moveTo>
                  <a:cubicBezTo>
                    <a:pt x="15162" y="20472"/>
                    <a:pt x="15100" y="20475"/>
                    <a:pt x="15041" y="20478"/>
                  </a:cubicBezTo>
                  <a:lnTo>
                    <a:pt x="15047" y="20541"/>
                  </a:lnTo>
                  <a:cubicBezTo>
                    <a:pt x="15106" y="20538"/>
                    <a:pt x="15165" y="20532"/>
                    <a:pt x="15224" y="20532"/>
                  </a:cubicBezTo>
                  <a:lnTo>
                    <a:pt x="15224" y="20469"/>
                  </a:lnTo>
                  <a:close/>
                  <a:moveTo>
                    <a:pt x="15408" y="20472"/>
                  </a:moveTo>
                  <a:lnTo>
                    <a:pt x="15405" y="20532"/>
                  </a:lnTo>
                  <a:cubicBezTo>
                    <a:pt x="15465" y="20535"/>
                    <a:pt x="15524" y="20538"/>
                    <a:pt x="15586" y="20544"/>
                  </a:cubicBezTo>
                  <a:lnTo>
                    <a:pt x="15592" y="20484"/>
                  </a:lnTo>
                  <a:cubicBezTo>
                    <a:pt x="15530" y="20478"/>
                    <a:pt x="15468" y="20472"/>
                    <a:pt x="15408" y="20472"/>
                  </a:cubicBezTo>
                  <a:close/>
                  <a:moveTo>
                    <a:pt x="21350" y="20446"/>
                  </a:moveTo>
                  <a:lnTo>
                    <a:pt x="21335" y="20505"/>
                  </a:lnTo>
                  <a:cubicBezTo>
                    <a:pt x="21394" y="20520"/>
                    <a:pt x="21454" y="20535"/>
                    <a:pt x="21510" y="20549"/>
                  </a:cubicBezTo>
                  <a:lnTo>
                    <a:pt x="21528" y="20490"/>
                  </a:lnTo>
                  <a:cubicBezTo>
                    <a:pt x="21468" y="20475"/>
                    <a:pt x="21409" y="20461"/>
                    <a:pt x="21350" y="20446"/>
                  </a:cubicBezTo>
                  <a:close/>
                  <a:moveTo>
                    <a:pt x="3223" y="20386"/>
                  </a:moveTo>
                  <a:cubicBezTo>
                    <a:pt x="3178" y="20428"/>
                    <a:pt x="3137" y="20472"/>
                    <a:pt x="3092" y="20514"/>
                  </a:cubicBezTo>
                  <a:lnTo>
                    <a:pt x="3137" y="20558"/>
                  </a:lnTo>
                  <a:cubicBezTo>
                    <a:pt x="3178" y="20514"/>
                    <a:pt x="3220" y="20469"/>
                    <a:pt x="3264" y="20428"/>
                  </a:cubicBezTo>
                  <a:lnTo>
                    <a:pt x="3223" y="20386"/>
                  </a:lnTo>
                  <a:close/>
                  <a:moveTo>
                    <a:pt x="14857" y="20499"/>
                  </a:moveTo>
                  <a:cubicBezTo>
                    <a:pt x="14798" y="20508"/>
                    <a:pt x="14735" y="20520"/>
                    <a:pt x="14676" y="20535"/>
                  </a:cubicBezTo>
                  <a:lnTo>
                    <a:pt x="14691" y="20594"/>
                  </a:lnTo>
                  <a:cubicBezTo>
                    <a:pt x="14750" y="20582"/>
                    <a:pt x="14809" y="20570"/>
                    <a:pt x="14866" y="20561"/>
                  </a:cubicBezTo>
                  <a:lnTo>
                    <a:pt x="14857" y="20499"/>
                  </a:lnTo>
                  <a:close/>
                  <a:moveTo>
                    <a:pt x="16114" y="20478"/>
                  </a:moveTo>
                  <a:cubicBezTo>
                    <a:pt x="16059" y="20499"/>
                    <a:pt x="16001" y="20516"/>
                    <a:pt x="15947" y="20533"/>
                  </a:cubicBezTo>
                  <a:lnTo>
                    <a:pt x="15947" y="20533"/>
                  </a:lnTo>
                  <a:cubicBezTo>
                    <a:pt x="15889" y="20522"/>
                    <a:pt x="15830" y="20511"/>
                    <a:pt x="15773" y="20505"/>
                  </a:cubicBezTo>
                  <a:lnTo>
                    <a:pt x="15764" y="20564"/>
                  </a:lnTo>
                  <a:cubicBezTo>
                    <a:pt x="15823" y="20573"/>
                    <a:pt x="15883" y="20582"/>
                    <a:pt x="15945" y="20594"/>
                  </a:cubicBezTo>
                  <a:lnTo>
                    <a:pt x="15950" y="20561"/>
                  </a:lnTo>
                  <a:lnTo>
                    <a:pt x="15960" y="20594"/>
                  </a:lnTo>
                  <a:lnTo>
                    <a:pt x="15963" y="20594"/>
                  </a:lnTo>
                  <a:cubicBezTo>
                    <a:pt x="16019" y="20573"/>
                    <a:pt x="16075" y="20555"/>
                    <a:pt x="16132" y="20538"/>
                  </a:cubicBezTo>
                  <a:lnTo>
                    <a:pt x="16114" y="20478"/>
                  </a:lnTo>
                  <a:close/>
                  <a:moveTo>
                    <a:pt x="21703" y="20541"/>
                  </a:moveTo>
                  <a:lnTo>
                    <a:pt x="21685" y="20597"/>
                  </a:lnTo>
                  <a:cubicBezTo>
                    <a:pt x="21744" y="20615"/>
                    <a:pt x="21803" y="20632"/>
                    <a:pt x="21860" y="20647"/>
                  </a:cubicBezTo>
                  <a:lnTo>
                    <a:pt x="21878" y="20591"/>
                  </a:lnTo>
                  <a:cubicBezTo>
                    <a:pt x="21818" y="20573"/>
                    <a:pt x="21762" y="20555"/>
                    <a:pt x="21703" y="20541"/>
                  </a:cubicBezTo>
                  <a:close/>
                  <a:moveTo>
                    <a:pt x="14498" y="20582"/>
                  </a:moveTo>
                  <a:cubicBezTo>
                    <a:pt x="14442" y="20600"/>
                    <a:pt x="14382" y="20618"/>
                    <a:pt x="14326" y="20641"/>
                  </a:cubicBezTo>
                  <a:lnTo>
                    <a:pt x="14347" y="20698"/>
                  </a:lnTo>
                  <a:cubicBezTo>
                    <a:pt x="14403" y="20677"/>
                    <a:pt x="14460" y="20659"/>
                    <a:pt x="14516" y="20638"/>
                  </a:cubicBezTo>
                  <a:lnTo>
                    <a:pt x="14498" y="20582"/>
                  </a:lnTo>
                  <a:close/>
                  <a:moveTo>
                    <a:pt x="22052" y="20644"/>
                  </a:moveTo>
                  <a:lnTo>
                    <a:pt x="22035" y="20704"/>
                  </a:lnTo>
                  <a:cubicBezTo>
                    <a:pt x="22091" y="20721"/>
                    <a:pt x="22150" y="20739"/>
                    <a:pt x="22207" y="20760"/>
                  </a:cubicBezTo>
                  <a:lnTo>
                    <a:pt x="22227" y="20704"/>
                  </a:lnTo>
                  <a:cubicBezTo>
                    <a:pt x="22168" y="20683"/>
                    <a:pt x="22112" y="20662"/>
                    <a:pt x="22052" y="20644"/>
                  </a:cubicBezTo>
                  <a:close/>
                  <a:moveTo>
                    <a:pt x="12301" y="20618"/>
                  </a:moveTo>
                  <a:lnTo>
                    <a:pt x="12251" y="20650"/>
                  </a:lnTo>
                  <a:cubicBezTo>
                    <a:pt x="12286" y="20701"/>
                    <a:pt x="12319" y="20748"/>
                    <a:pt x="12352" y="20799"/>
                  </a:cubicBezTo>
                  <a:lnTo>
                    <a:pt x="12405" y="20769"/>
                  </a:lnTo>
                  <a:cubicBezTo>
                    <a:pt x="12369" y="20716"/>
                    <a:pt x="12337" y="20665"/>
                    <a:pt x="12301" y="20618"/>
                  </a:cubicBezTo>
                  <a:close/>
                  <a:moveTo>
                    <a:pt x="2968" y="20647"/>
                  </a:moveTo>
                  <a:cubicBezTo>
                    <a:pt x="2926" y="20692"/>
                    <a:pt x="2888" y="20739"/>
                    <a:pt x="2846" y="20784"/>
                  </a:cubicBezTo>
                  <a:lnTo>
                    <a:pt x="2894" y="20825"/>
                  </a:lnTo>
                  <a:cubicBezTo>
                    <a:pt x="2932" y="20778"/>
                    <a:pt x="2974" y="20733"/>
                    <a:pt x="3012" y="20689"/>
                  </a:cubicBezTo>
                  <a:lnTo>
                    <a:pt x="2968" y="20647"/>
                  </a:lnTo>
                  <a:close/>
                  <a:moveTo>
                    <a:pt x="14157" y="20716"/>
                  </a:moveTo>
                  <a:cubicBezTo>
                    <a:pt x="14101" y="20742"/>
                    <a:pt x="14047" y="20769"/>
                    <a:pt x="13994" y="20801"/>
                  </a:cubicBezTo>
                  <a:lnTo>
                    <a:pt x="14024" y="20852"/>
                  </a:lnTo>
                  <a:lnTo>
                    <a:pt x="14024" y="20855"/>
                  </a:lnTo>
                  <a:cubicBezTo>
                    <a:pt x="14077" y="20825"/>
                    <a:pt x="14130" y="20796"/>
                    <a:pt x="14184" y="20769"/>
                  </a:cubicBezTo>
                  <a:lnTo>
                    <a:pt x="14157" y="20716"/>
                  </a:lnTo>
                  <a:close/>
                  <a:moveTo>
                    <a:pt x="22399" y="20763"/>
                  </a:moveTo>
                  <a:lnTo>
                    <a:pt x="22379" y="20819"/>
                  </a:lnTo>
                  <a:cubicBezTo>
                    <a:pt x="22435" y="20840"/>
                    <a:pt x="22491" y="20861"/>
                    <a:pt x="22551" y="20885"/>
                  </a:cubicBezTo>
                  <a:lnTo>
                    <a:pt x="22571" y="20825"/>
                  </a:lnTo>
                  <a:cubicBezTo>
                    <a:pt x="22515" y="20804"/>
                    <a:pt x="22456" y="20784"/>
                    <a:pt x="22399" y="20763"/>
                  </a:cubicBezTo>
                  <a:close/>
                  <a:moveTo>
                    <a:pt x="22740" y="20893"/>
                  </a:moveTo>
                  <a:lnTo>
                    <a:pt x="22720" y="20950"/>
                  </a:lnTo>
                  <a:cubicBezTo>
                    <a:pt x="22776" y="20970"/>
                    <a:pt x="22829" y="20994"/>
                    <a:pt x="22886" y="21021"/>
                  </a:cubicBezTo>
                  <a:lnTo>
                    <a:pt x="22909" y="20965"/>
                  </a:lnTo>
                  <a:cubicBezTo>
                    <a:pt x="22853" y="20941"/>
                    <a:pt x="22797" y="20917"/>
                    <a:pt x="22740" y="20893"/>
                  </a:cubicBezTo>
                  <a:close/>
                  <a:moveTo>
                    <a:pt x="13840" y="20899"/>
                  </a:moveTo>
                  <a:cubicBezTo>
                    <a:pt x="13789" y="20935"/>
                    <a:pt x="13739" y="20970"/>
                    <a:pt x="13692" y="21009"/>
                  </a:cubicBezTo>
                  <a:lnTo>
                    <a:pt x="13727" y="21056"/>
                  </a:lnTo>
                  <a:cubicBezTo>
                    <a:pt x="13775" y="21018"/>
                    <a:pt x="13825" y="20982"/>
                    <a:pt x="13872" y="20950"/>
                  </a:cubicBezTo>
                  <a:lnTo>
                    <a:pt x="13840" y="20899"/>
                  </a:lnTo>
                  <a:close/>
                  <a:moveTo>
                    <a:pt x="2728" y="20923"/>
                  </a:moveTo>
                  <a:cubicBezTo>
                    <a:pt x="2689" y="20970"/>
                    <a:pt x="2654" y="21018"/>
                    <a:pt x="2615" y="21068"/>
                  </a:cubicBezTo>
                  <a:lnTo>
                    <a:pt x="2662" y="21104"/>
                  </a:lnTo>
                  <a:cubicBezTo>
                    <a:pt x="2701" y="21056"/>
                    <a:pt x="2740" y="21009"/>
                    <a:pt x="2775" y="20962"/>
                  </a:cubicBezTo>
                  <a:lnTo>
                    <a:pt x="2728" y="20923"/>
                  </a:lnTo>
                  <a:close/>
                  <a:moveTo>
                    <a:pt x="12503" y="20923"/>
                  </a:moveTo>
                  <a:lnTo>
                    <a:pt x="12452" y="20956"/>
                  </a:lnTo>
                  <a:cubicBezTo>
                    <a:pt x="12485" y="21006"/>
                    <a:pt x="12515" y="21056"/>
                    <a:pt x="12547" y="21110"/>
                  </a:cubicBezTo>
                  <a:lnTo>
                    <a:pt x="12598" y="21080"/>
                  </a:lnTo>
                  <a:cubicBezTo>
                    <a:pt x="12568" y="21027"/>
                    <a:pt x="12535" y="20973"/>
                    <a:pt x="12503" y="20923"/>
                  </a:cubicBezTo>
                  <a:close/>
                  <a:moveTo>
                    <a:pt x="23078" y="21039"/>
                  </a:moveTo>
                  <a:lnTo>
                    <a:pt x="23052" y="21092"/>
                  </a:lnTo>
                  <a:cubicBezTo>
                    <a:pt x="23108" y="21119"/>
                    <a:pt x="23161" y="21142"/>
                    <a:pt x="23218" y="21169"/>
                  </a:cubicBezTo>
                  <a:lnTo>
                    <a:pt x="23244" y="21116"/>
                  </a:lnTo>
                  <a:cubicBezTo>
                    <a:pt x="23188" y="21089"/>
                    <a:pt x="23132" y="21062"/>
                    <a:pt x="23078" y="21039"/>
                  </a:cubicBezTo>
                  <a:close/>
                  <a:moveTo>
                    <a:pt x="13549" y="21128"/>
                  </a:moveTo>
                  <a:cubicBezTo>
                    <a:pt x="13505" y="21169"/>
                    <a:pt x="13460" y="21214"/>
                    <a:pt x="13419" y="21255"/>
                  </a:cubicBezTo>
                  <a:lnTo>
                    <a:pt x="13460" y="21300"/>
                  </a:lnTo>
                  <a:lnTo>
                    <a:pt x="13460" y="21297"/>
                  </a:lnTo>
                  <a:cubicBezTo>
                    <a:pt x="13502" y="21255"/>
                    <a:pt x="13546" y="21214"/>
                    <a:pt x="13591" y="21175"/>
                  </a:cubicBezTo>
                  <a:lnTo>
                    <a:pt x="13549" y="21128"/>
                  </a:lnTo>
                  <a:close/>
                  <a:moveTo>
                    <a:pt x="23407" y="21196"/>
                  </a:moveTo>
                  <a:lnTo>
                    <a:pt x="23381" y="21249"/>
                  </a:lnTo>
                  <a:cubicBezTo>
                    <a:pt x="23434" y="21279"/>
                    <a:pt x="23487" y="21306"/>
                    <a:pt x="23541" y="21335"/>
                  </a:cubicBezTo>
                  <a:lnTo>
                    <a:pt x="23570" y="21282"/>
                  </a:lnTo>
                  <a:cubicBezTo>
                    <a:pt x="23517" y="21252"/>
                    <a:pt x="23461" y="21222"/>
                    <a:pt x="23407" y="21196"/>
                  </a:cubicBezTo>
                  <a:close/>
                  <a:moveTo>
                    <a:pt x="2505" y="21211"/>
                  </a:moveTo>
                  <a:cubicBezTo>
                    <a:pt x="2476" y="21249"/>
                    <a:pt x="2449" y="21288"/>
                    <a:pt x="2419" y="21329"/>
                  </a:cubicBezTo>
                  <a:lnTo>
                    <a:pt x="2470" y="21365"/>
                  </a:lnTo>
                  <a:cubicBezTo>
                    <a:pt x="2499" y="21326"/>
                    <a:pt x="2526" y="21288"/>
                    <a:pt x="2553" y="21249"/>
                  </a:cubicBezTo>
                  <a:lnTo>
                    <a:pt x="2505" y="21211"/>
                  </a:lnTo>
                  <a:close/>
                  <a:moveTo>
                    <a:pt x="12687" y="21237"/>
                  </a:moveTo>
                  <a:lnTo>
                    <a:pt x="12633" y="21267"/>
                  </a:lnTo>
                  <a:cubicBezTo>
                    <a:pt x="12663" y="21320"/>
                    <a:pt x="12692" y="21374"/>
                    <a:pt x="12719" y="21427"/>
                  </a:cubicBezTo>
                  <a:lnTo>
                    <a:pt x="12773" y="21397"/>
                  </a:lnTo>
                  <a:cubicBezTo>
                    <a:pt x="12746" y="21344"/>
                    <a:pt x="12716" y="21291"/>
                    <a:pt x="12687" y="21237"/>
                  </a:cubicBezTo>
                  <a:close/>
                  <a:moveTo>
                    <a:pt x="23731" y="21368"/>
                  </a:moveTo>
                  <a:lnTo>
                    <a:pt x="23701" y="21421"/>
                  </a:lnTo>
                  <a:cubicBezTo>
                    <a:pt x="23751" y="21451"/>
                    <a:pt x="23805" y="21480"/>
                    <a:pt x="23858" y="21513"/>
                  </a:cubicBezTo>
                  <a:lnTo>
                    <a:pt x="23888" y="21460"/>
                  </a:lnTo>
                  <a:cubicBezTo>
                    <a:pt x="23837" y="21430"/>
                    <a:pt x="23784" y="21397"/>
                    <a:pt x="23731" y="21368"/>
                  </a:cubicBezTo>
                  <a:close/>
                  <a:moveTo>
                    <a:pt x="13291" y="21391"/>
                  </a:moveTo>
                  <a:cubicBezTo>
                    <a:pt x="13253" y="21436"/>
                    <a:pt x="13211" y="21483"/>
                    <a:pt x="13176" y="21534"/>
                  </a:cubicBezTo>
                  <a:lnTo>
                    <a:pt x="13223" y="21569"/>
                  </a:lnTo>
                  <a:cubicBezTo>
                    <a:pt x="13262" y="21522"/>
                    <a:pt x="13300" y="21474"/>
                    <a:pt x="13339" y="21433"/>
                  </a:cubicBezTo>
                  <a:lnTo>
                    <a:pt x="13291" y="21391"/>
                  </a:lnTo>
                  <a:close/>
                  <a:moveTo>
                    <a:pt x="24045" y="21555"/>
                  </a:moveTo>
                  <a:lnTo>
                    <a:pt x="24012" y="21608"/>
                  </a:lnTo>
                  <a:cubicBezTo>
                    <a:pt x="24063" y="21641"/>
                    <a:pt x="24113" y="21673"/>
                    <a:pt x="24163" y="21706"/>
                  </a:cubicBezTo>
                  <a:lnTo>
                    <a:pt x="24196" y="21655"/>
                  </a:lnTo>
                  <a:cubicBezTo>
                    <a:pt x="24146" y="21623"/>
                    <a:pt x="24095" y="21587"/>
                    <a:pt x="24045" y="21555"/>
                  </a:cubicBezTo>
                  <a:close/>
                  <a:moveTo>
                    <a:pt x="12856" y="21560"/>
                  </a:moveTo>
                  <a:lnTo>
                    <a:pt x="12802" y="21587"/>
                  </a:lnTo>
                  <a:cubicBezTo>
                    <a:pt x="12829" y="21643"/>
                    <a:pt x="12856" y="21697"/>
                    <a:pt x="12882" y="21753"/>
                  </a:cubicBezTo>
                  <a:lnTo>
                    <a:pt x="12936" y="21727"/>
                  </a:lnTo>
                  <a:cubicBezTo>
                    <a:pt x="12909" y="21673"/>
                    <a:pt x="12885" y="21617"/>
                    <a:pt x="12856" y="21560"/>
                  </a:cubicBezTo>
                  <a:close/>
                  <a:moveTo>
                    <a:pt x="13066" y="21679"/>
                  </a:moveTo>
                  <a:cubicBezTo>
                    <a:pt x="13030" y="21727"/>
                    <a:pt x="12995" y="21780"/>
                    <a:pt x="12962" y="21830"/>
                  </a:cubicBezTo>
                  <a:lnTo>
                    <a:pt x="13013" y="21863"/>
                  </a:lnTo>
                  <a:cubicBezTo>
                    <a:pt x="13045" y="21812"/>
                    <a:pt x="13081" y="21762"/>
                    <a:pt x="13113" y="21715"/>
                  </a:cubicBezTo>
                  <a:lnTo>
                    <a:pt x="13066" y="21679"/>
                  </a:lnTo>
                  <a:close/>
                  <a:moveTo>
                    <a:pt x="24350" y="21759"/>
                  </a:moveTo>
                  <a:lnTo>
                    <a:pt x="24312" y="21810"/>
                  </a:lnTo>
                  <a:cubicBezTo>
                    <a:pt x="24356" y="21839"/>
                    <a:pt x="24398" y="21869"/>
                    <a:pt x="24439" y="21898"/>
                  </a:cubicBezTo>
                  <a:lnTo>
                    <a:pt x="24475" y="21851"/>
                  </a:lnTo>
                  <a:cubicBezTo>
                    <a:pt x="24433" y="21818"/>
                    <a:pt x="24392" y="21789"/>
                    <a:pt x="24350" y="21759"/>
                  </a:cubicBezTo>
                  <a:close/>
                  <a:moveTo>
                    <a:pt x="12980" y="21851"/>
                  </a:moveTo>
                  <a:lnTo>
                    <a:pt x="12953" y="21904"/>
                  </a:lnTo>
                  <a:cubicBezTo>
                    <a:pt x="13007" y="21931"/>
                    <a:pt x="13063" y="21961"/>
                    <a:pt x="13116" y="21987"/>
                  </a:cubicBezTo>
                  <a:lnTo>
                    <a:pt x="13143" y="21934"/>
                  </a:lnTo>
                  <a:cubicBezTo>
                    <a:pt x="13090" y="21904"/>
                    <a:pt x="13036" y="21878"/>
                    <a:pt x="12980" y="21851"/>
                  </a:cubicBezTo>
                  <a:close/>
                  <a:moveTo>
                    <a:pt x="13303" y="22020"/>
                  </a:moveTo>
                  <a:lnTo>
                    <a:pt x="13277" y="22073"/>
                  </a:lnTo>
                  <a:cubicBezTo>
                    <a:pt x="13327" y="22103"/>
                    <a:pt x="13380" y="22133"/>
                    <a:pt x="13434" y="22162"/>
                  </a:cubicBezTo>
                  <a:lnTo>
                    <a:pt x="13463" y="22109"/>
                  </a:lnTo>
                  <a:cubicBezTo>
                    <a:pt x="13410" y="22079"/>
                    <a:pt x="13360" y="22050"/>
                    <a:pt x="13303" y="22020"/>
                  </a:cubicBezTo>
                  <a:close/>
                  <a:moveTo>
                    <a:pt x="13620" y="22201"/>
                  </a:moveTo>
                  <a:lnTo>
                    <a:pt x="13591" y="22254"/>
                  </a:lnTo>
                  <a:cubicBezTo>
                    <a:pt x="13641" y="22284"/>
                    <a:pt x="13692" y="22317"/>
                    <a:pt x="13745" y="22349"/>
                  </a:cubicBezTo>
                  <a:lnTo>
                    <a:pt x="13778" y="22299"/>
                  </a:lnTo>
                  <a:cubicBezTo>
                    <a:pt x="13724" y="22266"/>
                    <a:pt x="13674" y="22233"/>
                    <a:pt x="13620" y="22201"/>
                  </a:cubicBezTo>
                  <a:close/>
                  <a:moveTo>
                    <a:pt x="13932" y="22400"/>
                  </a:moveTo>
                  <a:lnTo>
                    <a:pt x="13896" y="22450"/>
                  </a:lnTo>
                  <a:cubicBezTo>
                    <a:pt x="13947" y="22483"/>
                    <a:pt x="13994" y="22515"/>
                    <a:pt x="14044" y="22551"/>
                  </a:cubicBezTo>
                  <a:lnTo>
                    <a:pt x="14080" y="22500"/>
                  </a:lnTo>
                  <a:cubicBezTo>
                    <a:pt x="14033" y="22468"/>
                    <a:pt x="13982" y="22432"/>
                    <a:pt x="13932" y="22400"/>
                  </a:cubicBezTo>
                  <a:close/>
                  <a:moveTo>
                    <a:pt x="14228" y="22607"/>
                  </a:moveTo>
                  <a:lnTo>
                    <a:pt x="14193" y="22657"/>
                  </a:lnTo>
                  <a:cubicBezTo>
                    <a:pt x="14240" y="22693"/>
                    <a:pt x="14288" y="22732"/>
                    <a:pt x="14335" y="22767"/>
                  </a:cubicBezTo>
                  <a:lnTo>
                    <a:pt x="14374" y="22720"/>
                  </a:lnTo>
                  <a:cubicBezTo>
                    <a:pt x="14326" y="22681"/>
                    <a:pt x="14279" y="22646"/>
                    <a:pt x="14228" y="22607"/>
                  </a:cubicBezTo>
                  <a:close/>
                  <a:moveTo>
                    <a:pt x="14516" y="22835"/>
                  </a:moveTo>
                  <a:lnTo>
                    <a:pt x="14477" y="22880"/>
                  </a:lnTo>
                  <a:cubicBezTo>
                    <a:pt x="14525" y="22918"/>
                    <a:pt x="14569" y="22960"/>
                    <a:pt x="14614" y="22998"/>
                  </a:cubicBezTo>
                  <a:lnTo>
                    <a:pt x="14655" y="22954"/>
                  </a:lnTo>
                  <a:cubicBezTo>
                    <a:pt x="14608" y="22912"/>
                    <a:pt x="14563" y="22874"/>
                    <a:pt x="14516" y="22835"/>
                  </a:cubicBezTo>
                  <a:close/>
                  <a:moveTo>
                    <a:pt x="14792" y="23075"/>
                  </a:moveTo>
                  <a:lnTo>
                    <a:pt x="14750" y="23120"/>
                  </a:lnTo>
                  <a:cubicBezTo>
                    <a:pt x="14795" y="23161"/>
                    <a:pt x="14836" y="23203"/>
                    <a:pt x="14881" y="23244"/>
                  </a:cubicBezTo>
                  <a:lnTo>
                    <a:pt x="14922" y="23203"/>
                  </a:lnTo>
                  <a:cubicBezTo>
                    <a:pt x="14878" y="23159"/>
                    <a:pt x="14836" y="23117"/>
                    <a:pt x="14792" y="23075"/>
                  </a:cubicBezTo>
                  <a:close/>
                  <a:moveTo>
                    <a:pt x="15050" y="23333"/>
                  </a:moveTo>
                  <a:lnTo>
                    <a:pt x="15005" y="23375"/>
                  </a:lnTo>
                  <a:cubicBezTo>
                    <a:pt x="15047" y="23419"/>
                    <a:pt x="15088" y="23464"/>
                    <a:pt x="15130" y="23508"/>
                  </a:cubicBezTo>
                  <a:lnTo>
                    <a:pt x="15174" y="23467"/>
                  </a:lnTo>
                  <a:cubicBezTo>
                    <a:pt x="15133" y="23422"/>
                    <a:pt x="15091" y="23378"/>
                    <a:pt x="15050" y="23333"/>
                  </a:cubicBezTo>
                  <a:close/>
                  <a:moveTo>
                    <a:pt x="15293" y="23609"/>
                  </a:moveTo>
                  <a:lnTo>
                    <a:pt x="15245" y="23645"/>
                  </a:lnTo>
                  <a:cubicBezTo>
                    <a:pt x="15284" y="23692"/>
                    <a:pt x="15322" y="23740"/>
                    <a:pt x="15361" y="23787"/>
                  </a:cubicBezTo>
                  <a:lnTo>
                    <a:pt x="15408" y="23751"/>
                  </a:lnTo>
                  <a:cubicBezTo>
                    <a:pt x="15370" y="23704"/>
                    <a:pt x="15331" y="23657"/>
                    <a:pt x="15293" y="23609"/>
                  </a:cubicBezTo>
                  <a:close/>
                  <a:moveTo>
                    <a:pt x="15518" y="23897"/>
                  </a:moveTo>
                  <a:lnTo>
                    <a:pt x="15468" y="23932"/>
                  </a:lnTo>
                  <a:cubicBezTo>
                    <a:pt x="15503" y="23983"/>
                    <a:pt x="15539" y="24030"/>
                    <a:pt x="15571" y="24081"/>
                  </a:cubicBezTo>
                  <a:lnTo>
                    <a:pt x="15622" y="24045"/>
                  </a:lnTo>
                  <a:cubicBezTo>
                    <a:pt x="15589" y="23995"/>
                    <a:pt x="15554" y="23944"/>
                    <a:pt x="15518" y="23897"/>
                  </a:cubicBezTo>
                  <a:close/>
                  <a:moveTo>
                    <a:pt x="15720" y="24202"/>
                  </a:moveTo>
                  <a:lnTo>
                    <a:pt x="15669" y="24232"/>
                  </a:lnTo>
                  <a:cubicBezTo>
                    <a:pt x="15702" y="24285"/>
                    <a:pt x="15731" y="24336"/>
                    <a:pt x="15761" y="24389"/>
                  </a:cubicBezTo>
                  <a:lnTo>
                    <a:pt x="15814" y="24359"/>
                  </a:lnTo>
                  <a:cubicBezTo>
                    <a:pt x="15785" y="24306"/>
                    <a:pt x="15752" y="24253"/>
                    <a:pt x="15720" y="24202"/>
                  </a:cubicBezTo>
                  <a:close/>
                  <a:moveTo>
                    <a:pt x="15903" y="24519"/>
                  </a:moveTo>
                  <a:lnTo>
                    <a:pt x="15847" y="24549"/>
                  </a:lnTo>
                  <a:cubicBezTo>
                    <a:pt x="15877" y="24599"/>
                    <a:pt x="15903" y="24656"/>
                    <a:pt x="15930" y="24709"/>
                  </a:cubicBezTo>
                  <a:lnTo>
                    <a:pt x="15983" y="24682"/>
                  </a:lnTo>
                  <a:cubicBezTo>
                    <a:pt x="15957" y="24629"/>
                    <a:pt x="15930" y="24573"/>
                    <a:pt x="15903" y="24519"/>
                  </a:cubicBezTo>
                  <a:close/>
                  <a:moveTo>
                    <a:pt x="16061" y="24848"/>
                  </a:moveTo>
                  <a:lnTo>
                    <a:pt x="16004" y="24875"/>
                  </a:lnTo>
                  <a:cubicBezTo>
                    <a:pt x="16028" y="24929"/>
                    <a:pt x="16049" y="24985"/>
                    <a:pt x="16072" y="25041"/>
                  </a:cubicBezTo>
                  <a:lnTo>
                    <a:pt x="16129" y="25017"/>
                  </a:lnTo>
                  <a:cubicBezTo>
                    <a:pt x="16108" y="24961"/>
                    <a:pt x="16084" y="24905"/>
                    <a:pt x="16061" y="24848"/>
                  </a:cubicBezTo>
                  <a:close/>
                  <a:moveTo>
                    <a:pt x="16191" y="25189"/>
                  </a:moveTo>
                  <a:lnTo>
                    <a:pt x="16135" y="25210"/>
                  </a:lnTo>
                  <a:cubicBezTo>
                    <a:pt x="16155" y="25266"/>
                    <a:pt x="16173" y="25323"/>
                    <a:pt x="16191" y="25382"/>
                  </a:cubicBezTo>
                  <a:lnTo>
                    <a:pt x="16250" y="25364"/>
                  </a:lnTo>
                  <a:cubicBezTo>
                    <a:pt x="16232" y="25305"/>
                    <a:pt x="16212" y="25249"/>
                    <a:pt x="16191" y="25189"/>
                  </a:cubicBezTo>
                  <a:close/>
                  <a:moveTo>
                    <a:pt x="16301" y="25539"/>
                  </a:moveTo>
                  <a:lnTo>
                    <a:pt x="16241" y="25557"/>
                  </a:lnTo>
                  <a:cubicBezTo>
                    <a:pt x="16259" y="25613"/>
                    <a:pt x="16274" y="25673"/>
                    <a:pt x="16286" y="25732"/>
                  </a:cubicBezTo>
                  <a:lnTo>
                    <a:pt x="16345" y="25717"/>
                  </a:lnTo>
                  <a:cubicBezTo>
                    <a:pt x="16330" y="25658"/>
                    <a:pt x="16316" y="25599"/>
                    <a:pt x="16301" y="25539"/>
                  </a:cubicBezTo>
                  <a:close/>
                  <a:moveTo>
                    <a:pt x="16384" y="25895"/>
                  </a:moveTo>
                  <a:lnTo>
                    <a:pt x="16324" y="25907"/>
                  </a:lnTo>
                  <a:cubicBezTo>
                    <a:pt x="16336" y="25966"/>
                    <a:pt x="16348" y="26025"/>
                    <a:pt x="16357" y="26085"/>
                  </a:cubicBezTo>
                  <a:lnTo>
                    <a:pt x="16419" y="26076"/>
                  </a:lnTo>
                  <a:cubicBezTo>
                    <a:pt x="16407" y="26017"/>
                    <a:pt x="16399" y="25954"/>
                    <a:pt x="16384" y="25895"/>
                  </a:cubicBezTo>
                  <a:close/>
                  <a:moveTo>
                    <a:pt x="16446" y="26257"/>
                  </a:moveTo>
                  <a:lnTo>
                    <a:pt x="16387" y="26266"/>
                  </a:lnTo>
                  <a:cubicBezTo>
                    <a:pt x="16393" y="26325"/>
                    <a:pt x="16401" y="26384"/>
                    <a:pt x="16407" y="26444"/>
                  </a:cubicBezTo>
                  <a:lnTo>
                    <a:pt x="16467" y="26438"/>
                  </a:lnTo>
                  <a:cubicBezTo>
                    <a:pt x="16461" y="26378"/>
                    <a:pt x="16455" y="26316"/>
                    <a:pt x="16446" y="26257"/>
                  </a:cubicBezTo>
                  <a:close/>
                  <a:moveTo>
                    <a:pt x="16485" y="26621"/>
                  </a:moveTo>
                  <a:lnTo>
                    <a:pt x="16425" y="26624"/>
                  </a:lnTo>
                  <a:cubicBezTo>
                    <a:pt x="16428" y="26684"/>
                    <a:pt x="16431" y="26746"/>
                    <a:pt x="16434" y="26805"/>
                  </a:cubicBezTo>
                  <a:lnTo>
                    <a:pt x="16496" y="26802"/>
                  </a:lnTo>
                  <a:cubicBezTo>
                    <a:pt x="16493" y="26740"/>
                    <a:pt x="16487" y="26681"/>
                    <a:pt x="16485" y="266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a:off x="4093175" y="1484399"/>
              <a:ext cx="59922" cy="59526"/>
            </a:xfrm>
            <a:custGeom>
              <a:avLst/>
              <a:gdLst/>
              <a:ahLst/>
              <a:cxnLst/>
              <a:rect l="l" t="t" r="r" b="b"/>
              <a:pathLst>
                <a:path w="1060" h="1053" extrusionOk="0">
                  <a:moveTo>
                    <a:pt x="539" y="0"/>
                  </a:moveTo>
                  <a:cubicBezTo>
                    <a:pt x="323" y="0"/>
                    <a:pt x="122" y="129"/>
                    <a:pt x="36" y="336"/>
                  </a:cubicBezTo>
                  <a:cubicBezTo>
                    <a:pt x="13" y="398"/>
                    <a:pt x="1" y="469"/>
                    <a:pt x="4" y="537"/>
                  </a:cubicBezTo>
                  <a:cubicBezTo>
                    <a:pt x="13" y="677"/>
                    <a:pt x="72" y="810"/>
                    <a:pt x="170" y="911"/>
                  </a:cubicBezTo>
                  <a:cubicBezTo>
                    <a:pt x="262" y="1005"/>
                    <a:pt x="417" y="1052"/>
                    <a:pt x="567" y="1052"/>
                  </a:cubicBezTo>
                  <a:cubicBezTo>
                    <a:pt x="668" y="1052"/>
                    <a:pt x="766" y="1031"/>
                    <a:pt x="843" y="988"/>
                  </a:cubicBezTo>
                  <a:cubicBezTo>
                    <a:pt x="1021" y="884"/>
                    <a:pt x="1059" y="656"/>
                    <a:pt x="1035" y="469"/>
                  </a:cubicBezTo>
                  <a:cubicBezTo>
                    <a:pt x="1012" y="247"/>
                    <a:pt x="884" y="60"/>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a:off x="4107590" y="1498814"/>
              <a:ext cx="30752" cy="30583"/>
            </a:xfrm>
            <a:custGeom>
              <a:avLst/>
              <a:gdLst/>
              <a:ahLst/>
              <a:cxnLst/>
              <a:rect l="l" t="t" r="r" b="b"/>
              <a:pathLst>
                <a:path w="544" h="541" extrusionOk="0">
                  <a:moveTo>
                    <a:pt x="278" y="1"/>
                  </a:moveTo>
                  <a:cubicBezTo>
                    <a:pt x="165" y="1"/>
                    <a:pt x="62" y="66"/>
                    <a:pt x="18" y="173"/>
                  </a:cubicBezTo>
                  <a:cubicBezTo>
                    <a:pt x="4" y="205"/>
                    <a:pt x="1" y="241"/>
                    <a:pt x="1" y="276"/>
                  </a:cubicBezTo>
                  <a:cubicBezTo>
                    <a:pt x="4" y="348"/>
                    <a:pt x="36" y="416"/>
                    <a:pt x="87" y="466"/>
                  </a:cubicBezTo>
                  <a:cubicBezTo>
                    <a:pt x="133" y="516"/>
                    <a:pt x="212" y="540"/>
                    <a:pt x="289" y="540"/>
                  </a:cubicBezTo>
                  <a:cubicBezTo>
                    <a:pt x="340" y="540"/>
                    <a:pt x="391" y="529"/>
                    <a:pt x="431" y="508"/>
                  </a:cubicBezTo>
                  <a:cubicBezTo>
                    <a:pt x="522" y="454"/>
                    <a:pt x="543" y="339"/>
                    <a:pt x="528" y="244"/>
                  </a:cubicBezTo>
                  <a:cubicBezTo>
                    <a:pt x="517" y="131"/>
                    <a:pt x="451" y="33"/>
                    <a:pt x="336" y="7"/>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a:off x="5009268" y="1699888"/>
              <a:ext cx="59865" cy="59696"/>
            </a:xfrm>
            <a:custGeom>
              <a:avLst/>
              <a:gdLst/>
              <a:ahLst/>
              <a:cxnLst/>
              <a:rect l="l" t="t" r="r" b="b"/>
              <a:pathLst>
                <a:path w="1059" h="1056" extrusionOk="0">
                  <a:moveTo>
                    <a:pt x="539" y="1"/>
                  </a:moveTo>
                  <a:cubicBezTo>
                    <a:pt x="322" y="1"/>
                    <a:pt x="122" y="130"/>
                    <a:pt x="36" y="337"/>
                  </a:cubicBezTo>
                  <a:cubicBezTo>
                    <a:pt x="12" y="402"/>
                    <a:pt x="0" y="470"/>
                    <a:pt x="3" y="541"/>
                  </a:cubicBezTo>
                  <a:cubicBezTo>
                    <a:pt x="12" y="680"/>
                    <a:pt x="72" y="814"/>
                    <a:pt x="169" y="912"/>
                  </a:cubicBezTo>
                  <a:cubicBezTo>
                    <a:pt x="261" y="1007"/>
                    <a:pt x="415" y="1055"/>
                    <a:pt x="565" y="1055"/>
                  </a:cubicBezTo>
                  <a:cubicBezTo>
                    <a:pt x="666" y="1055"/>
                    <a:pt x="766" y="1033"/>
                    <a:pt x="842" y="989"/>
                  </a:cubicBezTo>
                  <a:cubicBezTo>
                    <a:pt x="1020" y="888"/>
                    <a:pt x="1059" y="660"/>
                    <a:pt x="1035" y="473"/>
                  </a:cubicBezTo>
                  <a:cubicBezTo>
                    <a:pt x="1011" y="254"/>
                    <a:pt x="884" y="64"/>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a:off x="5023683" y="1714473"/>
              <a:ext cx="30696" cy="30526"/>
            </a:xfrm>
            <a:custGeom>
              <a:avLst/>
              <a:gdLst/>
              <a:ahLst/>
              <a:cxnLst/>
              <a:rect l="l" t="t" r="r" b="b"/>
              <a:pathLst>
                <a:path w="543" h="540" extrusionOk="0">
                  <a:moveTo>
                    <a:pt x="276" y="1"/>
                  </a:moveTo>
                  <a:cubicBezTo>
                    <a:pt x="166" y="1"/>
                    <a:pt x="63" y="68"/>
                    <a:pt x="18" y="173"/>
                  </a:cubicBezTo>
                  <a:cubicBezTo>
                    <a:pt x="6" y="206"/>
                    <a:pt x="0" y="242"/>
                    <a:pt x="3" y="277"/>
                  </a:cubicBezTo>
                  <a:cubicBezTo>
                    <a:pt x="6" y="348"/>
                    <a:pt x="36" y="417"/>
                    <a:pt x="86" y="467"/>
                  </a:cubicBezTo>
                  <a:cubicBezTo>
                    <a:pt x="134" y="515"/>
                    <a:pt x="214" y="539"/>
                    <a:pt x="290" y="539"/>
                  </a:cubicBezTo>
                  <a:cubicBezTo>
                    <a:pt x="342" y="539"/>
                    <a:pt x="392" y="528"/>
                    <a:pt x="430" y="505"/>
                  </a:cubicBezTo>
                  <a:cubicBezTo>
                    <a:pt x="522" y="455"/>
                    <a:pt x="543" y="339"/>
                    <a:pt x="531" y="242"/>
                  </a:cubicBezTo>
                  <a:cubicBezTo>
                    <a:pt x="516" y="129"/>
                    <a:pt x="454" y="31"/>
                    <a:pt x="335"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a:off x="4927303" y="1504976"/>
              <a:ext cx="59922" cy="59526"/>
            </a:xfrm>
            <a:custGeom>
              <a:avLst/>
              <a:gdLst/>
              <a:ahLst/>
              <a:cxnLst/>
              <a:rect l="l" t="t" r="r" b="b"/>
              <a:pathLst>
                <a:path w="1060" h="1053" extrusionOk="0">
                  <a:moveTo>
                    <a:pt x="542" y="1"/>
                  </a:moveTo>
                  <a:cubicBezTo>
                    <a:pt x="326" y="1"/>
                    <a:pt x="124" y="130"/>
                    <a:pt x="36" y="336"/>
                  </a:cubicBezTo>
                  <a:cubicBezTo>
                    <a:pt x="12" y="399"/>
                    <a:pt x="1" y="470"/>
                    <a:pt x="4" y="538"/>
                  </a:cubicBezTo>
                  <a:cubicBezTo>
                    <a:pt x="12" y="677"/>
                    <a:pt x="72" y="811"/>
                    <a:pt x="170" y="912"/>
                  </a:cubicBezTo>
                  <a:cubicBezTo>
                    <a:pt x="262" y="1006"/>
                    <a:pt x="417" y="1053"/>
                    <a:pt x="567" y="1053"/>
                  </a:cubicBezTo>
                  <a:cubicBezTo>
                    <a:pt x="669" y="1053"/>
                    <a:pt x="768" y="1032"/>
                    <a:pt x="846" y="989"/>
                  </a:cubicBezTo>
                  <a:cubicBezTo>
                    <a:pt x="1021" y="885"/>
                    <a:pt x="1059" y="657"/>
                    <a:pt x="1038" y="470"/>
                  </a:cubicBezTo>
                  <a:cubicBezTo>
                    <a:pt x="1012" y="251"/>
                    <a:pt x="887" y="61"/>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a:off x="4941717" y="1519447"/>
              <a:ext cx="30752" cy="30639"/>
            </a:xfrm>
            <a:custGeom>
              <a:avLst/>
              <a:gdLst/>
              <a:ahLst/>
              <a:cxnLst/>
              <a:rect l="l" t="t" r="r" b="b"/>
              <a:pathLst>
                <a:path w="544" h="542" extrusionOk="0">
                  <a:moveTo>
                    <a:pt x="281" y="1"/>
                  </a:moveTo>
                  <a:cubicBezTo>
                    <a:pt x="168" y="1"/>
                    <a:pt x="64" y="66"/>
                    <a:pt x="21" y="172"/>
                  </a:cubicBezTo>
                  <a:cubicBezTo>
                    <a:pt x="7" y="205"/>
                    <a:pt x="1" y="241"/>
                    <a:pt x="4" y="276"/>
                  </a:cubicBezTo>
                  <a:cubicBezTo>
                    <a:pt x="7" y="347"/>
                    <a:pt x="36" y="416"/>
                    <a:pt x="90" y="469"/>
                  </a:cubicBezTo>
                  <a:cubicBezTo>
                    <a:pt x="136" y="517"/>
                    <a:pt x="214" y="541"/>
                    <a:pt x="291" y="541"/>
                  </a:cubicBezTo>
                  <a:cubicBezTo>
                    <a:pt x="343" y="541"/>
                    <a:pt x="394" y="530"/>
                    <a:pt x="433" y="507"/>
                  </a:cubicBezTo>
                  <a:cubicBezTo>
                    <a:pt x="522" y="454"/>
                    <a:pt x="543" y="338"/>
                    <a:pt x="531" y="244"/>
                  </a:cubicBezTo>
                  <a:cubicBezTo>
                    <a:pt x="519" y="131"/>
                    <a:pt x="454" y="33"/>
                    <a:pt x="339" y="6"/>
                  </a:cubicBezTo>
                  <a:cubicBezTo>
                    <a:pt x="319" y="2"/>
                    <a:pt x="300"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a:off x="4512330" y="1368571"/>
              <a:ext cx="59922" cy="59696"/>
            </a:xfrm>
            <a:custGeom>
              <a:avLst/>
              <a:gdLst/>
              <a:ahLst/>
              <a:cxnLst/>
              <a:rect l="l" t="t" r="r" b="b"/>
              <a:pathLst>
                <a:path w="1060" h="1056" extrusionOk="0">
                  <a:moveTo>
                    <a:pt x="539" y="0"/>
                  </a:moveTo>
                  <a:cubicBezTo>
                    <a:pt x="323" y="0"/>
                    <a:pt x="122" y="130"/>
                    <a:pt x="36" y="339"/>
                  </a:cubicBezTo>
                  <a:cubicBezTo>
                    <a:pt x="13" y="401"/>
                    <a:pt x="1" y="473"/>
                    <a:pt x="4" y="541"/>
                  </a:cubicBezTo>
                  <a:cubicBezTo>
                    <a:pt x="13" y="680"/>
                    <a:pt x="72" y="813"/>
                    <a:pt x="170" y="914"/>
                  </a:cubicBezTo>
                  <a:cubicBezTo>
                    <a:pt x="262" y="1008"/>
                    <a:pt x="417" y="1056"/>
                    <a:pt x="567" y="1056"/>
                  </a:cubicBezTo>
                  <a:cubicBezTo>
                    <a:pt x="668" y="1056"/>
                    <a:pt x="766" y="1034"/>
                    <a:pt x="843" y="991"/>
                  </a:cubicBezTo>
                  <a:cubicBezTo>
                    <a:pt x="1021" y="888"/>
                    <a:pt x="1059" y="659"/>
                    <a:pt x="1035" y="473"/>
                  </a:cubicBezTo>
                  <a:cubicBezTo>
                    <a:pt x="1012" y="250"/>
                    <a:pt x="884" y="63"/>
                    <a:pt x="656" y="13"/>
                  </a:cubicBezTo>
                  <a:cubicBezTo>
                    <a:pt x="617" y="4"/>
                    <a:pt x="578"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a:off x="4526745" y="1383155"/>
              <a:ext cx="30752" cy="30526"/>
            </a:xfrm>
            <a:custGeom>
              <a:avLst/>
              <a:gdLst/>
              <a:ahLst/>
              <a:cxnLst/>
              <a:rect l="l" t="t" r="r" b="b"/>
              <a:pathLst>
                <a:path w="544" h="540" extrusionOk="0">
                  <a:moveTo>
                    <a:pt x="276" y="0"/>
                  </a:moveTo>
                  <a:cubicBezTo>
                    <a:pt x="166" y="0"/>
                    <a:pt x="61" y="67"/>
                    <a:pt x="18" y="173"/>
                  </a:cubicBezTo>
                  <a:cubicBezTo>
                    <a:pt x="7" y="206"/>
                    <a:pt x="1" y="241"/>
                    <a:pt x="4" y="277"/>
                  </a:cubicBezTo>
                  <a:cubicBezTo>
                    <a:pt x="7" y="348"/>
                    <a:pt x="36" y="416"/>
                    <a:pt x="87" y="467"/>
                  </a:cubicBezTo>
                  <a:cubicBezTo>
                    <a:pt x="134" y="516"/>
                    <a:pt x="212" y="540"/>
                    <a:pt x="289" y="540"/>
                  </a:cubicBezTo>
                  <a:cubicBezTo>
                    <a:pt x="342" y="540"/>
                    <a:pt x="394" y="528"/>
                    <a:pt x="434" y="505"/>
                  </a:cubicBezTo>
                  <a:cubicBezTo>
                    <a:pt x="523" y="452"/>
                    <a:pt x="543" y="336"/>
                    <a:pt x="531" y="241"/>
                  </a:cubicBezTo>
                  <a:cubicBezTo>
                    <a:pt x="517" y="129"/>
                    <a:pt x="454" y="31"/>
                    <a:pt x="336" y="7"/>
                  </a:cubicBezTo>
                  <a:cubicBezTo>
                    <a:pt x="316" y="2"/>
                    <a:pt x="296"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a:off x="4467108" y="2206729"/>
              <a:ext cx="59696" cy="59639"/>
            </a:xfrm>
            <a:custGeom>
              <a:avLst/>
              <a:gdLst/>
              <a:ahLst/>
              <a:cxnLst/>
              <a:rect l="l" t="t" r="r" b="b"/>
              <a:pathLst>
                <a:path w="1056" h="1055" extrusionOk="0">
                  <a:moveTo>
                    <a:pt x="539" y="0"/>
                  </a:moveTo>
                  <a:cubicBezTo>
                    <a:pt x="322" y="0"/>
                    <a:pt x="121" y="130"/>
                    <a:pt x="36" y="336"/>
                  </a:cubicBezTo>
                  <a:cubicBezTo>
                    <a:pt x="9" y="401"/>
                    <a:pt x="0" y="470"/>
                    <a:pt x="3" y="541"/>
                  </a:cubicBezTo>
                  <a:cubicBezTo>
                    <a:pt x="9" y="680"/>
                    <a:pt x="68" y="813"/>
                    <a:pt x="169" y="911"/>
                  </a:cubicBezTo>
                  <a:cubicBezTo>
                    <a:pt x="261" y="1007"/>
                    <a:pt x="414" y="1055"/>
                    <a:pt x="564" y="1055"/>
                  </a:cubicBezTo>
                  <a:cubicBezTo>
                    <a:pt x="665" y="1055"/>
                    <a:pt x="764" y="1033"/>
                    <a:pt x="842" y="988"/>
                  </a:cubicBezTo>
                  <a:cubicBezTo>
                    <a:pt x="1020" y="888"/>
                    <a:pt x="1056" y="659"/>
                    <a:pt x="1035" y="473"/>
                  </a:cubicBezTo>
                  <a:cubicBezTo>
                    <a:pt x="1008" y="250"/>
                    <a:pt x="884"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a:off x="4481523" y="2221313"/>
              <a:ext cx="30696" cy="30470"/>
            </a:xfrm>
            <a:custGeom>
              <a:avLst/>
              <a:gdLst/>
              <a:ahLst/>
              <a:cxnLst/>
              <a:rect l="l" t="t" r="r" b="b"/>
              <a:pathLst>
                <a:path w="543" h="539" extrusionOk="0">
                  <a:moveTo>
                    <a:pt x="274" y="0"/>
                  </a:moveTo>
                  <a:cubicBezTo>
                    <a:pt x="163" y="0"/>
                    <a:pt x="61" y="67"/>
                    <a:pt x="18" y="173"/>
                  </a:cubicBezTo>
                  <a:cubicBezTo>
                    <a:pt x="6" y="206"/>
                    <a:pt x="0" y="241"/>
                    <a:pt x="0" y="277"/>
                  </a:cubicBezTo>
                  <a:cubicBezTo>
                    <a:pt x="6" y="348"/>
                    <a:pt x="36" y="416"/>
                    <a:pt x="86" y="467"/>
                  </a:cubicBezTo>
                  <a:cubicBezTo>
                    <a:pt x="134" y="514"/>
                    <a:pt x="213" y="539"/>
                    <a:pt x="289" y="539"/>
                  </a:cubicBezTo>
                  <a:cubicBezTo>
                    <a:pt x="340" y="539"/>
                    <a:pt x="391" y="528"/>
                    <a:pt x="430" y="505"/>
                  </a:cubicBezTo>
                  <a:cubicBezTo>
                    <a:pt x="522" y="455"/>
                    <a:pt x="543" y="336"/>
                    <a:pt x="528" y="241"/>
                  </a:cubicBezTo>
                  <a:cubicBezTo>
                    <a:pt x="516" y="132"/>
                    <a:pt x="451" y="31"/>
                    <a:pt x="335" y="7"/>
                  </a:cubicBezTo>
                  <a:cubicBezTo>
                    <a:pt x="315" y="2"/>
                    <a:pt x="295"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a:off x="4606224" y="2404751"/>
              <a:ext cx="59865" cy="59639"/>
            </a:xfrm>
            <a:custGeom>
              <a:avLst/>
              <a:gdLst/>
              <a:ahLst/>
              <a:cxnLst/>
              <a:rect l="l" t="t" r="r" b="b"/>
              <a:pathLst>
                <a:path w="1059" h="1055" extrusionOk="0">
                  <a:moveTo>
                    <a:pt x="534" y="1"/>
                  </a:moveTo>
                  <a:cubicBezTo>
                    <a:pt x="319" y="1"/>
                    <a:pt x="121" y="130"/>
                    <a:pt x="36" y="338"/>
                  </a:cubicBezTo>
                  <a:cubicBezTo>
                    <a:pt x="12" y="400"/>
                    <a:pt x="0" y="471"/>
                    <a:pt x="3" y="539"/>
                  </a:cubicBezTo>
                  <a:cubicBezTo>
                    <a:pt x="12" y="679"/>
                    <a:pt x="71" y="812"/>
                    <a:pt x="169" y="913"/>
                  </a:cubicBezTo>
                  <a:cubicBezTo>
                    <a:pt x="261" y="1007"/>
                    <a:pt x="416" y="1054"/>
                    <a:pt x="566" y="1054"/>
                  </a:cubicBezTo>
                  <a:cubicBezTo>
                    <a:pt x="667" y="1054"/>
                    <a:pt x="766" y="1033"/>
                    <a:pt x="842" y="990"/>
                  </a:cubicBezTo>
                  <a:cubicBezTo>
                    <a:pt x="1020" y="886"/>
                    <a:pt x="1058" y="658"/>
                    <a:pt x="1035" y="471"/>
                  </a:cubicBezTo>
                  <a:cubicBezTo>
                    <a:pt x="1011" y="249"/>
                    <a:pt x="884" y="62"/>
                    <a:pt x="655" y="14"/>
                  </a:cubicBezTo>
                  <a:cubicBezTo>
                    <a:pt x="615" y="5"/>
                    <a:pt x="574"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a:off x="4620638" y="2419279"/>
              <a:ext cx="30696" cy="30639"/>
            </a:xfrm>
            <a:custGeom>
              <a:avLst/>
              <a:gdLst/>
              <a:ahLst/>
              <a:cxnLst/>
              <a:rect l="l" t="t" r="r" b="b"/>
              <a:pathLst>
                <a:path w="543" h="542" extrusionOk="0">
                  <a:moveTo>
                    <a:pt x="278" y="1"/>
                  </a:moveTo>
                  <a:cubicBezTo>
                    <a:pt x="168" y="1"/>
                    <a:pt x="63" y="66"/>
                    <a:pt x="18" y="172"/>
                  </a:cubicBezTo>
                  <a:cubicBezTo>
                    <a:pt x="6" y="205"/>
                    <a:pt x="0" y="241"/>
                    <a:pt x="3" y="276"/>
                  </a:cubicBezTo>
                  <a:cubicBezTo>
                    <a:pt x="6" y="347"/>
                    <a:pt x="36" y="416"/>
                    <a:pt x="86" y="466"/>
                  </a:cubicBezTo>
                  <a:cubicBezTo>
                    <a:pt x="134" y="516"/>
                    <a:pt x="214" y="541"/>
                    <a:pt x="292" y="541"/>
                  </a:cubicBezTo>
                  <a:cubicBezTo>
                    <a:pt x="343" y="541"/>
                    <a:pt x="394" y="530"/>
                    <a:pt x="433" y="507"/>
                  </a:cubicBezTo>
                  <a:cubicBezTo>
                    <a:pt x="522" y="454"/>
                    <a:pt x="543" y="338"/>
                    <a:pt x="531" y="244"/>
                  </a:cubicBezTo>
                  <a:cubicBezTo>
                    <a:pt x="516" y="128"/>
                    <a:pt x="454" y="33"/>
                    <a:pt x="335" y="6"/>
                  </a:cubicBezTo>
                  <a:cubicBezTo>
                    <a:pt x="316" y="3"/>
                    <a:pt x="29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a:off x="4050610" y="1960375"/>
              <a:ext cx="59922" cy="59639"/>
            </a:xfrm>
            <a:custGeom>
              <a:avLst/>
              <a:gdLst/>
              <a:ahLst/>
              <a:cxnLst/>
              <a:rect l="l" t="t" r="r" b="b"/>
              <a:pathLst>
                <a:path w="1060" h="1055" extrusionOk="0">
                  <a:moveTo>
                    <a:pt x="540" y="0"/>
                  </a:moveTo>
                  <a:cubicBezTo>
                    <a:pt x="325" y="0"/>
                    <a:pt x="122" y="130"/>
                    <a:pt x="36" y="336"/>
                  </a:cubicBezTo>
                  <a:cubicBezTo>
                    <a:pt x="12" y="401"/>
                    <a:pt x="1" y="469"/>
                    <a:pt x="4" y="540"/>
                  </a:cubicBezTo>
                  <a:cubicBezTo>
                    <a:pt x="12" y="680"/>
                    <a:pt x="72" y="813"/>
                    <a:pt x="170" y="911"/>
                  </a:cubicBezTo>
                  <a:cubicBezTo>
                    <a:pt x="262" y="1006"/>
                    <a:pt x="416" y="1055"/>
                    <a:pt x="565" y="1055"/>
                  </a:cubicBezTo>
                  <a:cubicBezTo>
                    <a:pt x="667" y="1055"/>
                    <a:pt x="766" y="1032"/>
                    <a:pt x="843" y="988"/>
                  </a:cubicBezTo>
                  <a:cubicBezTo>
                    <a:pt x="1021" y="887"/>
                    <a:pt x="1059" y="659"/>
                    <a:pt x="1038" y="472"/>
                  </a:cubicBezTo>
                  <a:cubicBezTo>
                    <a:pt x="1012" y="250"/>
                    <a:pt x="884" y="60"/>
                    <a:pt x="656" y="13"/>
                  </a:cubicBezTo>
                  <a:cubicBezTo>
                    <a:pt x="617" y="4"/>
                    <a:pt x="579"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a:off x="4065024" y="1974903"/>
              <a:ext cx="30922" cy="30696"/>
            </a:xfrm>
            <a:custGeom>
              <a:avLst/>
              <a:gdLst/>
              <a:ahLst/>
              <a:cxnLst/>
              <a:rect l="l" t="t" r="r" b="b"/>
              <a:pathLst>
                <a:path w="547" h="543" extrusionOk="0">
                  <a:moveTo>
                    <a:pt x="276" y="1"/>
                  </a:moveTo>
                  <a:cubicBezTo>
                    <a:pt x="165" y="1"/>
                    <a:pt x="63" y="66"/>
                    <a:pt x="18" y="174"/>
                  </a:cubicBezTo>
                  <a:cubicBezTo>
                    <a:pt x="7" y="206"/>
                    <a:pt x="1" y="239"/>
                    <a:pt x="4" y="275"/>
                  </a:cubicBezTo>
                  <a:cubicBezTo>
                    <a:pt x="7" y="349"/>
                    <a:pt x="39" y="417"/>
                    <a:pt x="90" y="470"/>
                  </a:cubicBezTo>
                  <a:cubicBezTo>
                    <a:pt x="137" y="518"/>
                    <a:pt x="217" y="543"/>
                    <a:pt x="293" y="543"/>
                  </a:cubicBezTo>
                  <a:cubicBezTo>
                    <a:pt x="345" y="543"/>
                    <a:pt x="395" y="531"/>
                    <a:pt x="433" y="509"/>
                  </a:cubicBezTo>
                  <a:cubicBezTo>
                    <a:pt x="525" y="455"/>
                    <a:pt x="546" y="340"/>
                    <a:pt x="534" y="245"/>
                  </a:cubicBezTo>
                  <a:cubicBezTo>
                    <a:pt x="519" y="132"/>
                    <a:pt x="457" y="34"/>
                    <a:pt x="339" y="8"/>
                  </a:cubicBezTo>
                  <a:cubicBezTo>
                    <a:pt x="318" y="3"/>
                    <a:pt x="297"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a:off x="4193569" y="1900849"/>
              <a:ext cx="59922" cy="59639"/>
            </a:xfrm>
            <a:custGeom>
              <a:avLst/>
              <a:gdLst/>
              <a:ahLst/>
              <a:cxnLst/>
              <a:rect l="l" t="t" r="r" b="b"/>
              <a:pathLst>
                <a:path w="1060" h="1055" extrusionOk="0">
                  <a:moveTo>
                    <a:pt x="539" y="1"/>
                  </a:moveTo>
                  <a:cubicBezTo>
                    <a:pt x="323" y="1"/>
                    <a:pt x="122" y="130"/>
                    <a:pt x="36" y="336"/>
                  </a:cubicBezTo>
                  <a:cubicBezTo>
                    <a:pt x="12" y="402"/>
                    <a:pt x="1" y="470"/>
                    <a:pt x="4" y="538"/>
                  </a:cubicBezTo>
                  <a:cubicBezTo>
                    <a:pt x="12" y="680"/>
                    <a:pt x="72" y="811"/>
                    <a:pt x="170" y="912"/>
                  </a:cubicBezTo>
                  <a:cubicBezTo>
                    <a:pt x="262" y="1006"/>
                    <a:pt x="417" y="1054"/>
                    <a:pt x="568" y="1054"/>
                  </a:cubicBezTo>
                  <a:cubicBezTo>
                    <a:pt x="668" y="1054"/>
                    <a:pt x="767" y="1033"/>
                    <a:pt x="843" y="989"/>
                  </a:cubicBezTo>
                  <a:cubicBezTo>
                    <a:pt x="1021" y="888"/>
                    <a:pt x="1059" y="660"/>
                    <a:pt x="1035" y="473"/>
                  </a:cubicBezTo>
                  <a:cubicBezTo>
                    <a:pt x="1012" y="250"/>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3"/>
            <p:cNvSpPr/>
            <p:nvPr/>
          </p:nvSpPr>
          <p:spPr>
            <a:xfrm>
              <a:off x="4207984" y="1915434"/>
              <a:ext cx="30752" cy="30526"/>
            </a:xfrm>
            <a:custGeom>
              <a:avLst/>
              <a:gdLst/>
              <a:ahLst/>
              <a:cxnLst/>
              <a:rect l="l" t="t" r="r" b="b"/>
              <a:pathLst>
                <a:path w="544" h="540" extrusionOk="0">
                  <a:moveTo>
                    <a:pt x="275" y="0"/>
                  </a:moveTo>
                  <a:cubicBezTo>
                    <a:pt x="165" y="0"/>
                    <a:pt x="63" y="66"/>
                    <a:pt x="18" y="173"/>
                  </a:cubicBezTo>
                  <a:cubicBezTo>
                    <a:pt x="7" y="206"/>
                    <a:pt x="1" y="238"/>
                    <a:pt x="4" y="274"/>
                  </a:cubicBezTo>
                  <a:cubicBezTo>
                    <a:pt x="7" y="348"/>
                    <a:pt x="36" y="413"/>
                    <a:pt x="87" y="467"/>
                  </a:cubicBezTo>
                  <a:cubicBezTo>
                    <a:pt x="134" y="515"/>
                    <a:pt x="214" y="539"/>
                    <a:pt x="291" y="539"/>
                  </a:cubicBezTo>
                  <a:cubicBezTo>
                    <a:pt x="343" y="539"/>
                    <a:pt x="394" y="528"/>
                    <a:pt x="433" y="505"/>
                  </a:cubicBezTo>
                  <a:cubicBezTo>
                    <a:pt x="522" y="452"/>
                    <a:pt x="543" y="336"/>
                    <a:pt x="531" y="241"/>
                  </a:cubicBezTo>
                  <a:cubicBezTo>
                    <a:pt x="519" y="129"/>
                    <a:pt x="454" y="31"/>
                    <a:pt x="336" y="7"/>
                  </a:cubicBezTo>
                  <a:cubicBezTo>
                    <a:pt x="315" y="3"/>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4888411" y="1871002"/>
              <a:ext cx="59922" cy="59696"/>
            </a:xfrm>
            <a:custGeom>
              <a:avLst/>
              <a:gdLst/>
              <a:ahLst/>
              <a:cxnLst/>
              <a:rect l="l" t="t" r="r" b="b"/>
              <a:pathLst>
                <a:path w="1060" h="1056" extrusionOk="0">
                  <a:moveTo>
                    <a:pt x="539" y="1"/>
                  </a:moveTo>
                  <a:cubicBezTo>
                    <a:pt x="323" y="1"/>
                    <a:pt x="122" y="130"/>
                    <a:pt x="36" y="337"/>
                  </a:cubicBezTo>
                  <a:cubicBezTo>
                    <a:pt x="10" y="402"/>
                    <a:pt x="1" y="470"/>
                    <a:pt x="4" y="541"/>
                  </a:cubicBezTo>
                  <a:cubicBezTo>
                    <a:pt x="10" y="681"/>
                    <a:pt x="69" y="814"/>
                    <a:pt x="170" y="912"/>
                  </a:cubicBezTo>
                  <a:cubicBezTo>
                    <a:pt x="262" y="1007"/>
                    <a:pt x="416" y="1055"/>
                    <a:pt x="565" y="1055"/>
                  </a:cubicBezTo>
                  <a:cubicBezTo>
                    <a:pt x="667" y="1055"/>
                    <a:pt x="766" y="1033"/>
                    <a:pt x="843" y="989"/>
                  </a:cubicBezTo>
                  <a:cubicBezTo>
                    <a:pt x="1021" y="888"/>
                    <a:pt x="1059" y="660"/>
                    <a:pt x="1036" y="473"/>
                  </a:cubicBezTo>
                  <a:cubicBezTo>
                    <a:pt x="1009"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4902826" y="1885587"/>
              <a:ext cx="30752" cy="30526"/>
            </a:xfrm>
            <a:custGeom>
              <a:avLst/>
              <a:gdLst/>
              <a:ahLst/>
              <a:cxnLst/>
              <a:rect l="l" t="t" r="r" b="b"/>
              <a:pathLst>
                <a:path w="544" h="540" extrusionOk="0">
                  <a:moveTo>
                    <a:pt x="276" y="1"/>
                  </a:moveTo>
                  <a:cubicBezTo>
                    <a:pt x="166" y="1"/>
                    <a:pt x="61" y="68"/>
                    <a:pt x="19" y="174"/>
                  </a:cubicBezTo>
                  <a:cubicBezTo>
                    <a:pt x="7" y="206"/>
                    <a:pt x="1" y="242"/>
                    <a:pt x="1" y="277"/>
                  </a:cubicBezTo>
                  <a:cubicBezTo>
                    <a:pt x="7" y="348"/>
                    <a:pt x="36" y="417"/>
                    <a:pt x="87" y="467"/>
                  </a:cubicBezTo>
                  <a:cubicBezTo>
                    <a:pt x="135" y="515"/>
                    <a:pt x="214" y="539"/>
                    <a:pt x="291" y="539"/>
                  </a:cubicBezTo>
                  <a:cubicBezTo>
                    <a:pt x="342" y="539"/>
                    <a:pt x="392" y="528"/>
                    <a:pt x="431" y="506"/>
                  </a:cubicBezTo>
                  <a:cubicBezTo>
                    <a:pt x="523" y="455"/>
                    <a:pt x="543" y="337"/>
                    <a:pt x="531" y="242"/>
                  </a:cubicBezTo>
                  <a:cubicBezTo>
                    <a:pt x="517"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3"/>
            <p:cNvSpPr/>
            <p:nvPr/>
          </p:nvSpPr>
          <p:spPr>
            <a:xfrm>
              <a:off x="4203292" y="2266311"/>
              <a:ext cx="59922" cy="59639"/>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3"/>
            <p:cNvSpPr/>
            <p:nvPr/>
          </p:nvSpPr>
          <p:spPr>
            <a:xfrm>
              <a:off x="4217706" y="2280782"/>
              <a:ext cx="30752" cy="30583"/>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5009268" y="2013964"/>
              <a:ext cx="59865" cy="59583"/>
            </a:xfrm>
            <a:custGeom>
              <a:avLst/>
              <a:gdLst/>
              <a:ahLst/>
              <a:cxnLst/>
              <a:rect l="l" t="t" r="r" b="b"/>
              <a:pathLst>
                <a:path w="1059" h="1054" extrusionOk="0">
                  <a:moveTo>
                    <a:pt x="539" y="1"/>
                  </a:moveTo>
                  <a:cubicBezTo>
                    <a:pt x="322" y="1"/>
                    <a:pt x="122" y="130"/>
                    <a:pt x="36" y="337"/>
                  </a:cubicBezTo>
                  <a:cubicBezTo>
                    <a:pt x="12" y="399"/>
                    <a:pt x="0" y="470"/>
                    <a:pt x="3" y="538"/>
                  </a:cubicBezTo>
                  <a:cubicBezTo>
                    <a:pt x="12" y="678"/>
                    <a:pt x="72" y="811"/>
                    <a:pt x="169" y="912"/>
                  </a:cubicBezTo>
                  <a:cubicBezTo>
                    <a:pt x="262" y="1006"/>
                    <a:pt x="416" y="1053"/>
                    <a:pt x="567" y="1053"/>
                  </a:cubicBezTo>
                  <a:cubicBezTo>
                    <a:pt x="667" y="1053"/>
                    <a:pt x="766" y="1032"/>
                    <a:pt x="842" y="989"/>
                  </a:cubicBezTo>
                  <a:cubicBezTo>
                    <a:pt x="1020" y="885"/>
                    <a:pt x="1059" y="657"/>
                    <a:pt x="1035" y="470"/>
                  </a:cubicBezTo>
                  <a:cubicBezTo>
                    <a:pt x="1011" y="251"/>
                    <a:pt x="884" y="61"/>
                    <a:pt x="656" y="13"/>
                  </a:cubicBezTo>
                  <a:cubicBezTo>
                    <a:pt x="617" y="5"/>
                    <a:pt x="57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5023683" y="2028436"/>
              <a:ext cx="30696" cy="30639"/>
            </a:xfrm>
            <a:custGeom>
              <a:avLst/>
              <a:gdLst/>
              <a:ahLst/>
              <a:cxnLst/>
              <a:rect l="l" t="t" r="r" b="b"/>
              <a:pathLst>
                <a:path w="543" h="542" extrusionOk="0">
                  <a:moveTo>
                    <a:pt x="279" y="1"/>
                  </a:moveTo>
                  <a:cubicBezTo>
                    <a:pt x="168" y="1"/>
                    <a:pt x="64" y="66"/>
                    <a:pt x="18" y="173"/>
                  </a:cubicBezTo>
                  <a:cubicBezTo>
                    <a:pt x="6" y="205"/>
                    <a:pt x="0" y="241"/>
                    <a:pt x="3" y="276"/>
                  </a:cubicBezTo>
                  <a:cubicBezTo>
                    <a:pt x="6" y="347"/>
                    <a:pt x="36" y="416"/>
                    <a:pt x="86" y="469"/>
                  </a:cubicBezTo>
                  <a:cubicBezTo>
                    <a:pt x="134" y="517"/>
                    <a:pt x="214" y="541"/>
                    <a:pt x="290" y="541"/>
                  </a:cubicBezTo>
                  <a:cubicBezTo>
                    <a:pt x="342" y="541"/>
                    <a:pt x="392" y="530"/>
                    <a:pt x="430" y="508"/>
                  </a:cubicBezTo>
                  <a:cubicBezTo>
                    <a:pt x="522" y="454"/>
                    <a:pt x="543" y="339"/>
                    <a:pt x="531" y="244"/>
                  </a:cubicBezTo>
                  <a:cubicBezTo>
                    <a:pt x="516" y="131"/>
                    <a:pt x="454" y="33"/>
                    <a:pt x="335" y="6"/>
                  </a:cubicBezTo>
                  <a:cubicBezTo>
                    <a:pt x="317" y="3"/>
                    <a:pt x="298" y="1"/>
                    <a:pt x="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4437600" y="2478917"/>
              <a:ext cx="59865" cy="59583"/>
            </a:xfrm>
            <a:custGeom>
              <a:avLst/>
              <a:gdLst/>
              <a:ahLst/>
              <a:cxnLst/>
              <a:rect l="l" t="t" r="r" b="b"/>
              <a:pathLst>
                <a:path w="1059" h="1054" extrusionOk="0">
                  <a:moveTo>
                    <a:pt x="542" y="0"/>
                  </a:moveTo>
                  <a:cubicBezTo>
                    <a:pt x="325" y="0"/>
                    <a:pt x="124" y="130"/>
                    <a:pt x="36" y="336"/>
                  </a:cubicBezTo>
                  <a:cubicBezTo>
                    <a:pt x="12" y="401"/>
                    <a:pt x="0" y="469"/>
                    <a:pt x="3" y="538"/>
                  </a:cubicBezTo>
                  <a:cubicBezTo>
                    <a:pt x="12" y="680"/>
                    <a:pt x="72" y="810"/>
                    <a:pt x="169" y="911"/>
                  </a:cubicBezTo>
                  <a:cubicBezTo>
                    <a:pt x="264" y="1005"/>
                    <a:pt x="420" y="1054"/>
                    <a:pt x="570" y="1054"/>
                  </a:cubicBezTo>
                  <a:cubicBezTo>
                    <a:pt x="671" y="1054"/>
                    <a:pt x="769" y="1032"/>
                    <a:pt x="845" y="988"/>
                  </a:cubicBezTo>
                  <a:cubicBezTo>
                    <a:pt x="1020" y="887"/>
                    <a:pt x="1059" y="659"/>
                    <a:pt x="1038" y="472"/>
                  </a:cubicBezTo>
                  <a:cubicBezTo>
                    <a:pt x="1011" y="250"/>
                    <a:pt x="887" y="60"/>
                    <a:pt x="659" y="13"/>
                  </a:cubicBezTo>
                  <a:cubicBezTo>
                    <a:pt x="620" y="4"/>
                    <a:pt x="581" y="0"/>
                    <a:pt x="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3"/>
            <p:cNvSpPr/>
            <p:nvPr/>
          </p:nvSpPr>
          <p:spPr>
            <a:xfrm>
              <a:off x="4452015" y="2493332"/>
              <a:ext cx="30696" cy="30470"/>
            </a:xfrm>
            <a:custGeom>
              <a:avLst/>
              <a:gdLst/>
              <a:ahLst/>
              <a:cxnLst/>
              <a:rect l="l" t="t" r="r" b="b"/>
              <a:pathLst>
                <a:path w="543" h="539" extrusionOk="0">
                  <a:moveTo>
                    <a:pt x="278" y="0"/>
                  </a:moveTo>
                  <a:cubicBezTo>
                    <a:pt x="166" y="0"/>
                    <a:pt x="64" y="67"/>
                    <a:pt x="21" y="173"/>
                  </a:cubicBezTo>
                  <a:cubicBezTo>
                    <a:pt x="6" y="206"/>
                    <a:pt x="0" y="241"/>
                    <a:pt x="3" y="277"/>
                  </a:cubicBezTo>
                  <a:cubicBezTo>
                    <a:pt x="6" y="348"/>
                    <a:pt x="39" y="416"/>
                    <a:pt x="89" y="466"/>
                  </a:cubicBezTo>
                  <a:cubicBezTo>
                    <a:pt x="135" y="514"/>
                    <a:pt x="214" y="539"/>
                    <a:pt x="291" y="539"/>
                  </a:cubicBezTo>
                  <a:cubicBezTo>
                    <a:pt x="343" y="539"/>
                    <a:pt x="394" y="528"/>
                    <a:pt x="433" y="505"/>
                  </a:cubicBezTo>
                  <a:cubicBezTo>
                    <a:pt x="525" y="455"/>
                    <a:pt x="543" y="336"/>
                    <a:pt x="531" y="241"/>
                  </a:cubicBezTo>
                  <a:cubicBezTo>
                    <a:pt x="519" y="131"/>
                    <a:pt x="454" y="31"/>
                    <a:pt x="338" y="7"/>
                  </a:cubicBezTo>
                  <a:cubicBezTo>
                    <a:pt x="318" y="2"/>
                    <a:pt x="298" y="0"/>
                    <a:pt x="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4108099" y="1699888"/>
              <a:ext cx="59865" cy="59696"/>
            </a:xfrm>
            <a:custGeom>
              <a:avLst/>
              <a:gdLst/>
              <a:ahLst/>
              <a:cxnLst/>
              <a:rect l="l" t="t" r="r" b="b"/>
              <a:pathLst>
                <a:path w="1059" h="1056" extrusionOk="0">
                  <a:moveTo>
                    <a:pt x="542" y="1"/>
                  </a:moveTo>
                  <a:cubicBezTo>
                    <a:pt x="325" y="1"/>
                    <a:pt x="122" y="130"/>
                    <a:pt x="36" y="337"/>
                  </a:cubicBezTo>
                  <a:cubicBezTo>
                    <a:pt x="12" y="402"/>
                    <a:pt x="1" y="470"/>
                    <a:pt x="4" y="541"/>
                  </a:cubicBezTo>
                  <a:cubicBezTo>
                    <a:pt x="12" y="680"/>
                    <a:pt x="72" y="814"/>
                    <a:pt x="170" y="912"/>
                  </a:cubicBezTo>
                  <a:cubicBezTo>
                    <a:pt x="261" y="1007"/>
                    <a:pt x="415" y="1055"/>
                    <a:pt x="566" y="1055"/>
                  </a:cubicBezTo>
                  <a:cubicBezTo>
                    <a:pt x="668" y="1055"/>
                    <a:pt x="768" y="1033"/>
                    <a:pt x="846" y="989"/>
                  </a:cubicBezTo>
                  <a:cubicBezTo>
                    <a:pt x="1020" y="888"/>
                    <a:pt x="1059" y="660"/>
                    <a:pt x="1038" y="473"/>
                  </a:cubicBezTo>
                  <a:cubicBezTo>
                    <a:pt x="1012" y="254"/>
                    <a:pt x="887" y="64"/>
                    <a:pt x="659" y="13"/>
                  </a:cubicBezTo>
                  <a:cubicBezTo>
                    <a:pt x="620" y="5"/>
                    <a:pt x="581" y="1"/>
                    <a:pt x="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3"/>
            <p:cNvSpPr/>
            <p:nvPr/>
          </p:nvSpPr>
          <p:spPr>
            <a:xfrm>
              <a:off x="4122513" y="1714473"/>
              <a:ext cx="30752" cy="30526"/>
            </a:xfrm>
            <a:custGeom>
              <a:avLst/>
              <a:gdLst/>
              <a:ahLst/>
              <a:cxnLst/>
              <a:rect l="l" t="t" r="r" b="b"/>
              <a:pathLst>
                <a:path w="544" h="540" extrusionOk="0">
                  <a:moveTo>
                    <a:pt x="276" y="1"/>
                  </a:moveTo>
                  <a:cubicBezTo>
                    <a:pt x="166" y="1"/>
                    <a:pt x="64" y="68"/>
                    <a:pt x="18" y="173"/>
                  </a:cubicBezTo>
                  <a:cubicBezTo>
                    <a:pt x="6" y="206"/>
                    <a:pt x="1" y="242"/>
                    <a:pt x="4" y="277"/>
                  </a:cubicBezTo>
                  <a:cubicBezTo>
                    <a:pt x="6" y="348"/>
                    <a:pt x="36" y="417"/>
                    <a:pt x="87" y="467"/>
                  </a:cubicBezTo>
                  <a:cubicBezTo>
                    <a:pt x="134" y="515"/>
                    <a:pt x="214" y="539"/>
                    <a:pt x="291" y="539"/>
                  </a:cubicBezTo>
                  <a:cubicBezTo>
                    <a:pt x="343" y="539"/>
                    <a:pt x="394" y="528"/>
                    <a:pt x="433" y="505"/>
                  </a:cubicBezTo>
                  <a:cubicBezTo>
                    <a:pt x="522" y="455"/>
                    <a:pt x="543" y="339"/>
                    <a:pt x="531" y="242"/>
                  </a:cubicBezTo>
                  <a:cubicBezTo>
                    <a:pt x="519" y="129"/>
                    <a:pt x="454" y="31"/>
                    <a:pt x="336" y="7"/>
                  </a:cubicBezTo>
                  <a:cubicBezTo>
                    <a:pt x="316" y="3"/>
                    <a:pt x="296" y="1"/>
                    <a:pt x="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3"/>
            <p:cNvSpPr/>
            <p:nvPr/>
          </p:nvSpPr>
          <p:spPr>
            <a:xfrm>
              <a:off x="3953099" y="1640419"/>
              <a:ext cx="59865" cy="59639"/>
            </a:xfrm>
            <a:custGeom>
              <a:avLst/>
              <a:gdLst/>
              <a:ahLst/>
              <a:cxnLst/>
              <a:rect l="l" t="t" r="r" b="b"/>
              <a:pathLst>
                <a:path w="1059" h="1055" extrusionOk="0">
                  <a:moveTo>
                    <a:pt x="539" y="0"/>
                  </a:moveTo>
                  <a:cubicBezTo>
                    <a:pt x="322" y="0"/>
                    <a:pt x="121" y="130"/>
                    <a:pt x="36" y="336"/>
                  </a:cubicBezTo>
                  <a:cubicBezTo>
                    <a:pt x="12" y="401"/>
                    <a:pt x="0" y="469"/>
                    <a:pt x="3" y="538"/>
                  </a:cubicBezTo>
                  <a:cubicBezTo>
                    <a:pt x="12" y="680"/>
                    <a:pt x="71" y="813"/>
                    <a:pt x="169" y="911"/>
                  </a:cubicBezTo>
                  <a:cubicBezTo>
                    <a:pt x="261" y="1007"/>
                    <a:pt x="415" y="1055"/>
                    <a:pt x="565" y="1055"/>
                  </a:cubicBezTo>
                  <a:cubicBezTo>
                    <a:pt x="666" y="1055"/>
                    <a:pt x="765" y="1033"/>
                    <a:pt x="842" y="988"/>
                  </a:cubicBezTo>
                  <a:cubicBezTo>
                    <a:pt x="1020" y="888"/>
                    <a:pt x="1059" y="659"/>
                    <a:pt x="1038" y="472"/>
                  </a:cubicBezTo>
                  <a:cubicBezTo>
                    <a:pt x="1011" y="253"/>
                    <a:pt x="887" y="60"/>
                    <a:pt x="655" y="13"/>
                  </a:cubicBezTo>
                  <a:cubicBezTo>
                    <a:pt x="616" y="4"/>
                    <a:pt x="577"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3"/>
            <p:cNvSpPr/>
            <p:nvPr/>
          </p:nvSpPr>
          <p:spPr>
            <a:xfrm>
              <a:off x="3967513" y="1655004"/>
              <a:ext cx="30696" cy="30470"/>
            </a:xfrm>
            <a:custGeom>
              <a:avLst/>
              <a:gdLst/>
              <a:ahLst/>
              <a:cxnLst/>
              <a:rect l="l" t="t" r="r" b="b"/>
              <a:pathLst>
                <a:path w="543" h="539" extrusionOk="0">
                  <a:moveTo>
                    <a:pt x="275" y="0"/>
                  </a:moveTo>
                  <a:cubicBezTo>
                    <a:pt x="166" y="0"/>
                    <a:pt x="63" y="67"/>
                    <a:pt x="18" y="173"/>
                  </a:cubicBezTo>
                  <a:cubicBezTo>
                    <a:pt x="6" y="206"/>
                    <a:pt x="0" y="241"/>
                    <a:pt x="3" y="277"/>
                  </a:cubicBezTo>
                  <a:cubicBezTo>
                    <a:pt x="6" y="348"/>
                    <a:pt x="36" y="416"/>
                    <a:pt x="86" y="466"/>
                  </a:cubicBezTo>
                  <a:cubicBezTo>
                    <a:pt x="134" y="514"/>
                    <a:pt x="213" y="539"/>
                    <a:pt x="291" y="539"/>
                  </a:cubicBezTo>
                  <a:cubicBezTo>
                    <a:pt x="343" y="539"/>
                    <a:pt x="394" y="528"/>
                    <a:pt x="433" y="505"/>
                  </a:cubicBezTo>
                  <a:cubicBezTo>
                    <a:pt x="522" y="455"/>
                    <a:pt x="543" y="336"/>
                    <a:pt x="531" y="241"/>
                  </a:cubicBezTo>
                  <a:cubicBezTo>
                    <a:pt x="516" y="131"/>
                    <a:pt x="454" y="31"/>
                    <a:pt x="335" y="7"/>
                  </a:cubicBezTo>
                  <a:cubicBezTo>
                    <a:pt x="315" y="2"/>
                    <a:pt x="295" y="0"/>
                    <a:pt x="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53"/>
          <p:cNvSpPr txBox="1">
            <a:spLocks noGrp="1"/>
          </p:cNvSpPr>
          <p:nvPr>
            <p:ph type="title"/>
          </p:nvPr>
        </p:nvSpPr>
        <p:spPr>
          <a:xfrm>
            <a:off x="0" y="96792"/>
            <a:ext cx="914399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References</a:t>
            </a:r>
            <a:endParaRPr sz="4800" dirty="0"/>
          </a:p>
        </p:txBody>
      </p:sp>
      <p:grpSp>
        <p:nvGrpSpPr>
          <p:cNvPr id="1231" name="Google Shape;1231;p53"/>
          <p:cNvGrpSpPr/>
          <p:nvPr/>
        </p:nvGrpSpPr>
        <p:grpSpPr>
          <a:xfrm flipH="1">
            <a:off x="0" y="2750629"/>
            <a:ext cx="2506066" cy="1133096"/>
            <a:chOff x="7131224" y="2846735"/>
            <a:chExt cx="1756424" cy="794152"/>
          </a:xfrm>
        </p:grpSpPr>
        <p:sp>
          <p:nvSpPr>
            <p:cNvPr id="1232" name="Google Shape;1232;p53"/>
            <p:cNvSpPr/>
            <p:nvPr/>
          </p:nvSpPr>
          <p:spPr>
            <a:xfrm>
              <a:off x="7131224" y="2846735"/>
              <a:ext cx="965416" cy="579232"/>
            </a:xfrm>
            <a:custGeom>
              <a:avLst/>
              <a:gdLst/>
              <a:ahLst/>
              <a:cxnLst/>
              <a:rect l="l" t="t" r="r" b="b"/>
              <a:pathLst>
                <a:path w="11077" h="6646" extrusionOk="0">
                  <a:moveTo>
                    <a:pt x="498" y="1"/>
                  </a:moveTo>
                  <a:lnTo>
                    <a:pt x="0" y="5723"/>
                  </a:lnTo>
                  <a:lnTo>
                    <a:pt x="10582" y="6645"/>
                  </a:lnTo>
                  <a:lnTo>
                    <a:pt x="11077" y="920"/>
                  </a:lnTo>
                  <a:lnTo>
                    <a:pt x="4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3"/>
            <p:cNvSpPr/>
            <p:nvPr/>
          </p:nvSpPr>
          <p:spPr>
            <a:xfrm>
              <a:off x="7180031" y="2891968"/>
              <a:ext cx="867018" cy="490334"/>
            </a:xfrm>
            <a:custGeom>
              <a:avLst/>
              <a:gdLst/>
              <a:ahLst/>
              <a:cxnLst/>
              <a:rect l="l" t="t" r="r" b="b"/>
              <a:pathLst>
                <a:path w="9948" h="5626" extrusionOk="0">
                  <a:moveTo>
                    <a:pt x="1204" y="1"/>
                  </a:moveTo>
                  <a:cubicBezTo>
                    <a:pt x="1165" y="445"/>
                    <a:pt x="792" y="781"/>
                    <a:pt x="353" y="781"/>
                  </a:cubicBezTo>
                  <a:cubicBezTo>
                    <a:pt x="330" y="781"/>
                    <a:pt x="306" y="780"/>
                    <a:pt x="282" y="778"/>
                  </a:cubicBezTo>
                  <a:lnTo>
                    <a:pt x="1" y="4009"/>
                  </a:lnTo>
                  <a:cubicBezTo>
                    <a:pt x="469" y="4048"/>
                    <a:pt x="816" y="4463"/>
                    <a:pt x="774" y="4931"/>
                  </a:cubicBezTo>
                  <a:lnTo>
                    <a:pt x="8744" y="5625"/>
                  </a:lnTo>
                  <a:cubicBezTo>
                    <a:pt x="8780" y="5180"/>
                    <a:pt x="9156" y="4845"/>
                    <a:pt x="9595" y="4845"/>
                  </a:cubicBezTo>
                  <a:cubicBezTo>
                    <a:pt x="9618" y="4845"/>
                    <a:pt x="9642" y="4846"/>
                    <a:pt x="9666" y="4848"/>
                  </a:cubicBezTo>
                  <a:lnTo>
                    <a:pt x="9948" y="1617"/>
                  </a:lnTo>
                  <a:cubicBezTo>
                    <a:pt x="9479" y="1578"/>
                    <a:pt x="9132" y="1163"/>
                    <a:pt x="9171" y="695"/>
                  </a:cubicBez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3"/>
            <p:cNvSpPr/>
            <p:nvPr/>
          </p:nvSpPr>
          <p:spPr>
            <a:xfrm>
              <a:off x="7513657" y="3153779"/>
              <a:ext cx="525632" cy="231309"/>
            </a:xfrm>
            <a:custGeom>
              <a:avLst/>
              <a:gdLst/>
              <a:ahLst/>
              <a:cxnLst/>
              <a:rect l="l" t="t" r="r" b="b"/>
              <a:pathLst>
                <a:path w="6031" h="2654" extrusionOk="0">
                  <a:moveTo>
                    <a:pt x="5968" y="0"/>
                  </a:moveTo>
                  <a:lnTo>
                    <a:pt x="5811" y="1815"/>
                  </a:lnTo>
                  <a:cubicBezTo>
                    <a:pt x="5796" y="1814"/>
                    <a:pt x="5780" y="1813"/>
                    <a:pt x="5765" y="1813"/>
                  </a:cubicBezTo>
                  <a:cubicBezTo>
                    <a:pt x="5320" y="1813"/>
                    <a:pt x="4944" y="2144"/>
                    <a:pt x="4889" y="2591"/>
                  </a:cubicBezTo>
                  <a:lnTo>
                    <a:pt x="6" y="2162"/>
                  </a:lnTo>
                  <a:lnTo>
                    <a:pt x="0" y="2224"/>
                  </a:lnTo>
                  <a:lnTo>
                    <a:pt x="4943" y="2654"/>
                  </a:lnTo>
                  <a:lnTo>
                    <a:pt x="4945" y="2627"/>
                  </a:lnTo>
                  <a:cubicBezTo>
                    <a:pt x="4985" y="2197"/>
                    <a:pt x="5343" y="1877"/>
                    <a:pt x="5764" y="1877"/>
                  </a:cubicBezTo>
                  <a:cubicBezTo>
                    <a:pt x="5787" y="1877"/>
                    <a:pt x="5811" y="1878"/>
                    <a:pt x="5835" y="1880"/>
                  </a:cubicBezTo>
                  <a:lnTo>
                    <a:pt x="5865" y="1880"/>
                  </a:lnTo>
                  <a:lnTo>
                    <a:pt x="6031" y="3"/>
                  </a:lnTo>
                  <a:lnTo>
                    <a:pt x="5968" y="0"/>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3"/>
            <p:cNvSpPr/>
            <p:nvPr/>
          </p:nvSpPr>
          <p:spPr>
            <a:xfrm>
              <a:off x="7176893" y="2889179"/>
              <a:ext cx="700901" cy="448935"/>
            </a:xfrm>
            <a:custGeom>
              <a:avLst/>
              <a:gdLst/>
              <a:ahLst/>
              <a:cxnLst/>
              <a:rect l="l" t="t" r="r" b="b"/>
              <a:pathLst>
                <a:path w="8042" h="5151" extrusionOk="0">
                  <a:moveTo>
                    <a:pt x="1211" y="0"/>
                  </a:moveTo>
                  <a:lnTo>
                    <a:pt x="1208" y="33"/>
                  </a:lnTo>
                  <a:cubicBezTo>
                    <a:pt x="1171" y="460"/>
                    <a:pt x="810" y="783"/>
                    <a:pt x="389" y="783"/>
                  </a:cubicBezTo>
                  <a:cubicBezTo>
                    <a:pt x="365" y="783"/>
                    <a:pt x="342" y="782"/>
                    <a:pt x="318" y="780"/>
                  </a:cubicBezTo>
                  <a:lnTo>
                    <a:pt x="289" y="777"/>
                  </a:lnTo>
                  <a:lnTo>
                    <a:pt x="1" y="4068"/>
                  </a:lnTo>
                  <a:lnTo>
                    <a:pt x="31" y="4071"/>
                  </a:lnTo>
                  <a:cubicBezTo>
                    <a:pt x="484" y="4112"/>
                    <a:pt x="816" y="4510"/>
                    <a:pt x="778" y="4960"/>
                  </a:cubicBezTo>
                  <a:lnTo>
                    <a:pt x="778" y="4990"/>
                  </a:lnTo>
                  <a:lnTo>
                    <a:pt x="2613" y="5150"/>
                  </a:lnTo>
                  <a:lnTo>
                    <a:pt x="2619" y="5091"/>
                  </a:lnTo>
                  <a:lnTo>
                    <a:pt x="843" y="4937"/>
                  </a:lnTo>
                  <a:cubicBezTo>
                    <a:pt x="867" y="4474"/>
                    <a:pt x="526" y="4071"/>
                    <a:pt x="66" y="4015"/>
                  </a:cubicBezTo>
                  <a:lnTo>
                    <a:pt x="342" y="842"/>
                  </a:lnTo>
                  <a:cubicBezTo>
                    <a:pt x="357" y="843"/>
                    <a:pt x="373" y="843"/>
                    <a:pt x="388" y="843"/>
                  </a:cubicBezTo>
                  <a:cubicBezTo>
                    <a:pt x="831" y="843"/>
                    <a:pt x="1210" y="513"/>
                    <a:pt x="1267" y="68"/>
                  </a:cubicBezTo>
                  <a:lnTo>
                    <a:pt x="8036" y="655"/>
                  </a:lnTo>
                  <a:lnTo>
                    <a:pt x="8042" y="593"/>
                  </a:lnTo>
                  <a:lnTo>
                    <a:pt x="1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3"/>
            <p:cNvSpPr/>
            <p:nvPr/>
          </p:nvSpPr>
          <p:spPr>
            <a:xfrm>
              <a:off x="7501456" y="2979820"/>
              <a:ext cx="224424" cy="289006"/>
            </a:xfrm>
            <a:custGeom>
              <a:avLst/>
              <a:gdLst/>
              <a:ahLst/>
              <a:cxnLst/>
              <a:rect l="l" t="t" r="r" b="b"/>
              <a:pathLst>
                <a:path w="2575" h="3316" extrusionOk="0">
                  <a:moveTo>
                    <a:pt x="1353" y="0"/>
                  </a:moveTo>
                  <a:cubicBezTo>
                    <a:pt x="718" y="0"/>
                    <a:pt x="158" y="675"/>
                    <a:pt x="81" y="1551"/>
                  </a:cubicBezTo>
                  <a:cubicBezTo>
                    <a:pt x="1" y="2465"/>
                    <a:pt x="478" y="3253"/>
                    <a:pt x="1145" y="3313"/>
                  </a:cubicBezTo>
                  <a:cubicBezTo>
                    <a:pt x="1171" y="3315"/>
                    <a:pt x="1196" y="3316"/>
                    <a:pt x="1221" y="3316"/>
                  </a:cubicBezTo>
                  <a:cubicBezTo>
                    <a:pt x="1855" y="3316"/>
                    <a:pt x="2417" y="2640"/>
                    <a:pt x="2494" y="1762"/>
                  </a:cubicBezTo>
                  <a:cubicBezTo>
                    <a:pt x="2574" y="849"/>
                    <a:pt x="2100" y="60"/>
                    <a:pt x="1433" y="4"/>
                  </a:cubicBezTo>
                  <a:cubicBezTo>
                    <a:pt x="1406" y="1"/>
                    <a:pt x="1380" y="0"/>
                    <a:pt x="1353"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3"/>
            <p:cNvSpPr/>
            <p:nvPr/>
          </p:nvSpPr>
          <p:spPr>
            <a:xfrm>
              <a:off x="7508428" y="2977728"/>
              <a:ext cx="118967" cy="123673"/>
            </a:xfrm>
            <a:custGeom>
              <a:avLst/>
              <a:gdLst/>
              <a:ahLst/>
              <a:cxnLst/>
              <a:rect l="l" t="t" r="r" b="b"/>
              <a:pathLst>
                <a:path w="1365" h="1419" extrusionOk="0">
                  <a:moveTo>
                    <a:pt x="1282" y="0"/>
                  </a:moveTo>
                  <a:cubicBezTo>
                    <a:pt x="677" y="0"/>
                    <a:pt x="134" y="589"/>
                    <a:pt x="1" y="1406"/>
                  </a:cubicBezTo>
                  <a:lnTo>
                    <a:pt x="60" y="1418"/>
                  </a:lnTo>
                  <a:cubicBezTo>
                    <a:pt x="191" y="629"/>
                    <a:pt x="707" y="60"/>
                    <a:pt x="1282" y="60"/>
                  </a:cubicBezTo>
                  <a:cubicBezTo>
                    <a:pt x="1308" y="60"/>
                    <a:pt x="1333" y="61"/>
                    <a:pt x="1359" y="63"/>
                  </a:cubicBezTo>
                  <a:lnTo>
                    <a:pt x="1365" y="4"/>
                  </a:lnTo>
                  <a:cubicBezTo>
                    <a:pt x="1337" y="2"/>
                    <a:pt x="1310" y="0"/>
                    <a:pt x="1282" y="0"/>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3"/>
            <p:cNvSpPr/>
            <p:nvPr/>
          </p:nvSpPr>
          <p:spPr>
            <a:xfrm>
              <a:off x="7506162" y="3133821"/>
              <a:ext cx="216319" cy="138141"/>
            </a:xfrm>
            <a:custGeom>
              <a:avLst/>
              <a:gdLst/>
              <a:ahLst/>
              <a:cxnLst/>
              <a:rect l="l" t="t" r="r" b="b"/>
              <a:pathLst>
                <a:path w="2482" h="1585" extrusionOk="0">
                  <a:moveTo>
                    <a:pt x="2419" y="1"/>
                  </a:moveTo>
                  <a:cubicBezTo>
                    <a:pt x="2346" y="857"/>
                    <a:pt x="1799" y="1522"/>
                    <a:pt x="1182" y="1522"/>
                  </a:cubicBezTo>
                  <a:cubicBezTo>
                    <a:pt x="1155" y="1522"/>
                    <a:pt x="1129" y="1521"/>
                    <a:pt x="1103" y="1519"/>
                  </a:cubicBezTo>
                  <a:cubicBezTo>
                    <a:pt x="549" y="1471"/>
                    <a:pt x="110" y="887"/>
                    <a:pt x="62" y="128"/>
                  </a:cubicBezTo>
                  <a:lnTo>
                    <a:pt x="0" y="131"/>
                  </a:lnTo>
                  <a:cubicBezTo>
                    <a:pt x="51" y="920"/>
                    <a:pt x="513" y="1531"/>
                    <a:pt x="1097" y="1581"/>
                  </a:cubicBezTo>
                  <a:cubicBezTo>
                    <a:pt x="1124" y="1584"/>
                    <a:pt x="1151" y="1584"/>
                    <a:pt x="1177" y="1584"/>
                  </a:cubicBezTo>
                  <a:cubicBezTo>
                    <a:pt x="1827" y="1584"/>
                    <a:pt x="2402" y="896"/>
                    <a:pt x="2482" y="7"/>
                  </a:cubicBezTo>
                  <a:lnTo>
                    <a:pt x="2419"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7269974" y="3066625"/>
              <a:ext cx="171870" cy="69724"/>
            </a:xfrm>
            <a:custGeom>
              <a:avLst/>
              <a:gdLst/>
              <a:ahLst/>
              <a:cxnLst/>
              <a:rect l="l" t="t" r="r" b="b"/>
              <a:pathLst>
                <a:path w="1972" h="800" extrusionOk="0">
                  <a:moveTo>
                    <a:pt x="172" y="0"/>
                  </a:moveTo>
                  <a:cubicBezTo>
                    <a:pt x="104" y="0"/>
                    <a:pt x="47" y="54"/>
                    <a:pt x="42" y="123"/>
                  </a:cubicBezTo>
                  <a:lnTo>
                    <a:pt x="9" y="511"/>
                  </a:lnTo>
                  <a:cubicBezTo>
                    <a:pt x="0" y="585"/>
                    <a:pt x="57" y="650"/>
                    <a:pt x="131" y="656"/>
                  </a:cubicBezTo>
                  <a:lnTo>
                    <a:pt x="1785" y="799"/>
                  </a:lnTo>
                  <a:cubicBezTo>
                    <a:pt x="1789" y="799"/>
                    <a:pt x="1793" y="799"/>
                    <a:pt x="1796" y="799"/>
                  </a:cubicBezTo>
                  <a:cubicBezTo>
                    <a:pt x="1866" y="799"/>
                    <a:pt x="1925" y="747"/>
                    <a:pt x="1930" y="677"/>
                  </a:cubicBezTo>
                  <a:lnTo>
                    <a:pt x="1963" y="289"/>
                  </a:lnTo>
                  <a:cubicBezTo>
                    <a:pt x="1972" y="215"/>
                    <a:pt x="1916" y="149"/>
                    <a:pt x="1841" y="143"/>
                  </a:cubicBezTo>
                  <a:lnTo>
                    <a:pt x="187" y="1"/>
                  </a:lnTo>
                  <a:cubicBezTo>
                    <a:pt x="182" y="0"/>
                    <a:pt x="177" y="0"/>
                    <a:pt x="172"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3"/>
            <p:cNvSpPr/>
            <p:nvPr/>
          </p:nvSpPr>
          <p:spPr>
            <a:xfrm>
              <a:off x="7788281" y="3111596"/>
              <a:ext cx="171695" cy="69898"/>
            </a:xfrm>
            <a:custGeom>
              <a:avLst/>
              <a:gdLst/>
              <a:ahLst/>
              <a:cxnLst/>
              <a:rect l="l" t="t" r="r" b="b"/>
              <a:pathLst>
                <a:path w="1970" h="802" extrusionOk="0">
                  <a:moveTo>
                    <a:pt x="174" y="0"/>
                  </a:moveTo>
                  <a:cubicBezTo>
                    <a:pt x="107" y="0"/>
                    <a:pt x="48" y="52"/>
                    <a:pt x="42" y="122"/>
                  </a:cubicBezTo>
                  <a:lnTo>
                    <a:pt x="7" y="511"/>
                  </a:lnTo>
                  <a:cubicBezTo>
                    <a:pt x="1" y="585"/>
                    <a:pt x="54" y="650"/>
                    <a:pt x="128" y="656"/>
                  </a:cubicBezTo>
                  <a:lnTo>
                    <a:pt x="1786" y="801"/>
                  </a:lnTo>
                  <a:cubicBezTo>
                    <a:pt x="1789" y="802"/>
                    <a:pt x="1793" y="802"/>
                    <a:pt x="1797" y="802"/>
                  </a:cubicBezTo>
                  <a:cubicBezTo>
                    <a:pt x="1866" y="802"/>
                    <a:pt x="1922" y="750"/>
                    <a:pt x="1931" y="680"/>
                  </a:cubicBezTo>
                  <a:lnTo>
                    <a:pt x="1963" y="288"/>
                  </a:lnTo>
                  <a:cubicBezTo>
                    <a:pt x="1969" y="214"/>
                    <a:pt x="1916" y="152"/>
                    <a:pt x="1842" y="146"/>
                  </a:cubicBezTo>
                  <a:lnTo>
                    <a:pt x="185" y="1"/>
                  </a:lnTo>
                  <a:cubicBezTo>
                    <a:pt x="181" y="1"/>
                    <a:pt x="177" y="0"/>
                    <a:pt x="174" y="0"/>
                  </a:cubicBezTo>
                  <a:close/>
                </a:path>
              </a:pathLst>
            </a:custGeom>
            <a:solidFill>
              <a:srgbClr val="68C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3"/>
            <p:cNvSpPr/>
            <p:nvPr/>
          </p:nvSpPr>
          <p:spPr>
            <a:xfrm>
              <a:off x="8034840" y="3332270"/>
              <a:ext cx="232791" cy="157228"/>
            </a:xfrm>
            <a:custGeom>
              <a:avLst/>
              <a:gdLst/>
              <a:ahLst/>
              <a:cxnLst/>
              <a:rect l="l" t="t" r="r" b="b"/>
              <a:pathLst>
                <a:path w="2671" h="1804" extrusionOk="0">
                  <a:moveTo>
                    <a:pt x="1216" y="1"/>
                  </a:moveTo>
                  <a:cubicBezTo>
                    <a:pt x="1216" y="1"/>
                    <a:pt x="306" y="152"/>
                    <a:pt x="306" y="167"/>
                  </a:cubicBezTo>
                  <a:cubicBezTo>
                    <a:pt x="303" y="182"/>
                    <a:pt x="0" y="727"/>
                    <a:pt x="0" y="727"/>
                  </a:cubicBezTo>
                  <a:cubicBezTo>
                    <a:pt x="409" y="1175"/>
                    <a:pt x="1171" y="1795"/>
                    <a:pt x="1251" y="1803"/>
                  </a:cubicBezTo>
                  <a:cubicBezTo>
                    <a:pt x="1253" y="1804"/>
                    <a:pt x="1255" y="1804"/>
                    <a:pt x="1256" y="1804"/>
                  </a:cubicBezTo>
                  <a:cubicBezTo>
                    <a:pt x="1338" y="1804"/>
                    <a:pt x="1504" y="1665"/>
                    <a:pt x="1548" y="1433"/>
                  </a:cubicBezTo>
                  <a:cubicBezTo>
                    <a:pt x="1548" y="1433"/>
                    <a:pt x="1987" y="1626"/>
                    <a:pt x="2141" y="1649"/>
                  </a:cubicBezTo>
                  <a:cubicBezTo>
                    <a:pt x="2146" y="1650"/>
                    <a:pt x="2152" y="1650"/>
                    <a:pt x="2157" y="1650"/>
                  </a:cubicBezTo>
                  <a:cubicBezTo>
                    <a:pt x="2322" y="1650"/>
                    <a:pt x="2670" y="1321"/>
                    <a:pt x="2550" y="822"/>
                  </a:cubicBezTo>
                  <a:lnTo>
                    <a:pt x="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8130448" y="3375673"/>
              <a:ext cx="45321" cy="81751"/>
            </a:xfrm>
            <a:custGeom>
              <a:avLst/>
              <a:gdLst/>
              <a:ahLst/>
              <a:cxnLst/>
              <a:rect l="l" t="t" r="r" b="b"/>
              <a:pathLst>
                <a:path w="520" h="938" extrusionOk="0">
                  <a:moveTo>
                    <a:pt x="45" y="1"/>
                  </a:moveTo>
                  <a:lnTo>
                    <a:pt x="0" y="45"/>
                  </a:lnTo>
                  <a:cubicBezTo>
                    <a:pt x="314" y="360"/>
                    <a:pt x="457" y="659"/>
                    <a:pt x="424" y="929"/>
                  </a:cubicBezTo>
                  <a:lnTo>
                    <a:pt x="483" y="938"/>
                  </a:lnTo>
                  <a:cubicBezTo>
                    <a:pt x="519" y="647"/>
                    <a:pt x="371" y="33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225264" y="2917592"/>
              <a:ext cx="925673" cy="500880"/>
            </a:xfrm>
            <a:custGeom>
              <a:avLst/>
              <a:gdLst/>
              <a:ahLst/>
              <a:cxnLst/>
              <a:rect l="l" t="t" r="r" b="b"/>
              <a:pathLst>
                <a:path w="10621" h="5747" extrusionOk="0">
                  <a:moveTo>
                    <a:pt x="0" y="0"/>
                  </a:moveTo>
                  <a:lnTo>
                    <a:pt x="0" y="5746"/>
                  </a:lnTo>
                  <a:lnTo>
                    <a:pt x="10620" y="5746"/>
                  </a:lnTo>
                  <a:lnTo>
                    <a:pt x="10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3"/>
            <p:cNvSpPr/>
            <p:nvPr/>
          </p:nvSpPr>
          <p:spPr>
            <a:xfrm>
              <a:off x="7265006" y="2952192"/>
              <a:ext cx="846101" cy="431330"/>
            </a:xfrm>
            <a:custGeom>
              <a:avLst/>
              <a:gdLst/>
              <a:ahLst/>
              <a:cxnLst/>
              <a:rect l="l" t="t" r="r" b="b"/>
              <a:pathLst>
                <a:path w="9708" h="4949" extrusionOk="0">
                  <a:moveTo>
                    <a:pt x="855" y="1"/>
                  </a:moveTo>
                  <a:cubicBezTo>
                    <a:pt x="855" y="472"/>
                    <a:pt x="472" y="854"/>
                    <a:pt x="1" y="854"/>
                  </a:cubicBezTo>
                  <a:lnTo>
                    <a:pt x="1" y="4098"/>
                  </a:lnTo>
                  <a:cubicBezTo>
                    <a:pt x="472" y="4098"/>
                    <a:pt x="855" y="4480"/>
                    <a:pt x="855" y="4949"/>
                  </a:cubicBezTo>
                  <a:lnTo>
                    <a:pt x="8854" y="4949"/>
                  </a:lnTo>
                  <a:cubicBezTo>
                    <a:pt x="8854" y="4480"/>
                    <a:pt x="9236" y="4098"/>
                    <a:pt x="9708" y="4098"/>
                  </a:cubicBezTo>
                  <a:lnTo>
                    <a:pt x="9708" y="854"/>
                  </a:lnTo>
                  <a:cubicBezTo>
                    <a:pt x="9236" y="854"/>
                    <a:pt x="8854" y="472"/>
                    <a:pt x="8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3"/>
            <p:cNvSpPr/>
            <p:nvPr/>
          </p:nvSpPr>
          <p:spPr>
            <a:xfrm>
              <a:off x="7262479" y="2949577"/>
              <a:ext cx="851243" cy="436821"/>
            </a:xfrm>
            <a:custGeom>
              <a:avLst/>
              <a:gdLst/>
              <a:ahLst/>
              <a:cxnLst/>
              <a:rect l="l" t="t" r="r" b="b"/>
              <a:pathLst>
                <a:path w="9767" h="5012" extrusionOk="0">
                  <a:moveTo>
                    <a:pt x="4883" y="704"/>
                  </a:moveTo>
                  <a:cubicBezTo>
                    <a:pt x="4213" y="704"/>
                    <a:pt x="3671" y="1448"/>
                    <a:pt x="3671" y="2364"/>
                  </a:cubicBezTo>
                  <a:cubicBezTo>
                    <a:pt x="3671" y="3280"/>
                    <a:pt x="4213" y="4024"/>
                    <a:pt x="4883" y="4024"/>
                  </a:cubicBezTo>
                  <a:cubicBezTo>
                    <a:pt x="5550" y="4024"/>
                    <a:pt x="6093" y="3280"/>
                    <a:pt x="6093" y="2364"/>
                  </a:cubicBezTo>
                  <a:cubicBezTo>
                    <a:pt x="6093" y="1448"/>
                    <a:pt x="5553" y="704"/>
                    <a:pt x="4883" y="704"/>
                  </a:cubicBezTo>
                  <a:close/>
                  <a:moveTo>
                    <a:pt x="854" y="1"/>
                  </a:moveTo>
                  <a:lnTo>
                    <a:pt x="854" y="31"/>
                  </a:lnTo>
                  <a:cubicBezTo>
                    <a:pt x="854" y="484"/>
                    <a:pt x="487" y="852"/>
                    <a:pt x="33" y="852"/>
                  </a:cubicBezTo>
                  <a:lnTo>
                    <a:pt x="0" y="852"/>
                  </a:lnTo>
                  <a:lnTo>
                    <a:pt x="0" y="4158"/>
                  </a:lnTo>
                  <a:lnTo>
                    <a:pt x="33" y="4158"/>
                  </a:lnTo>
                  <a:cubicBezTo>
                    <a:pt x="487" y="4158"/>
                    <a:pt x="854" y="4525"/>
                    <a:pt x="854" y="4979"/>
                  </a:cubicBezTo>
                  <a:lnTo>
                    <a:pt x="854" y="5012"/>
                  </a:lnTo>
                  <a:lnTo>
                    <a:pt x="2695" y="5012"/>
                  </a:lnTo>
                  <a:lnTo>
                    <a:pt x="2695" y="4949"/>
                  </a:lnTo>
                  <a:lnTo>
                    <a:pt x="914" y="4949"/>
                  </a:lnTo>
                  <a:cubicBezTo>
                    <a:pt x="896" y="4487"/>
                    <a:pt x="525" y="4113"/>
                    <a:pt x="60" y="4098"/>
                  </a:cubicBezTo>
                  <a:lnTo>
                    <a:pt x="60" y="914"/>
                  </a:lnTo>
                  <a:cubicBezTo>
                    <a:pt x="525" y="896"/>
                    <a:pt x="896" y="526"/>
                    <a:pt x="914" y="60"/>
                  </a:cubicBezTo>
                  <a:lnTo>
                    <a:pt x="7712" y="60"/>
                  </a:lnTo>
                  <a:lnTo>
                    <a:pt x="7712" y="1"/>
                  </a:lnTo>
                  <a:close/>
                  <a:moveTo>
                    <a:pt x="9707" y="2275"/>
                  </a:moveTo>
                  <a:lnTo>
                    <a:pt x="9707" y="4098"/>
                  </a:lnTo>
                  <a:cubicBezTo>
                    <a:pt x="9242" y="4113"/>
                    <a:pt x="8868" y="4487"/>
                    <a:pt x="8853" y="4949"/>
                  </a:cubicBezTo>
                  <a:lnTo>
                    <a:pt x="3952" y="4949"/>
                  </a:lnTo>
                  <a:lnTo>
                    <a:pt x="3952" y="5012"/>
                  </a:lnTo>
                  <a:lnTo>
                    <a:pt x="8913" y="5012"/>
                  </a:lnTo>
                  <a:lnTo>
                    <a:pt x="8913" y="4979"/>
                  </a:lnTo>
                  <a:cubicBezTo>
                    <a:pt x="8916" y="4525"/>
                    <a:pt x="9283" y="4158"/>
                    <a:pt x="9737" y="4158"/>
                  </a:cubicBezTo>
                  <a:lnTo>
                    <a:pt x="9766" y="4158"/>
                  </a:lnTo>
                  <a:lnTo>
                    <a:pt x="9766" y="22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7580330" y="3008232"/>
              <a:ext cx="107811" cy="132650"/>
            </a:xfrm>
            <a:custGeom>
              <a:avLst/>
              <a:gdLst/>
              <a:ahLst/>
              <a:cxnLst/>
              <a:rect l="l" t="t" r="r" b="b"/>
              <a:pathLst>
                <a:path w="1237" h="1522" extrusionOk="0">
                  <a:moveTo>
                    <a:pt x="1236" y="1"/>
                  </a:moveTo>
                  <a:cubicBezTo>
                    <a:pt x="596" y="1"/>
                    <a:pt x="65" y="653"/>
                    <a:pt x="0" y="1516"/>
                  </a:cubicBezTo>
                  <a:lnTo>
                    <a:pt x="62" y="1522"/>
                  </a:lnTo>
                  <a:cubicBezTo>
                    <a:pt x="125" y="689"/>
                    <a:pt x="629" y="60"/>
                    <a:pt x="1236" y="60"/>
                  </a:cubicBezTo>
                  <a:lnTo>
                    <a:pt x="1236"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3"/>
            <p:cNvSpPr/>
            <p:nvPr/>
          </p:nvSpPr>
          <p:spPr>
            <a:xfrm>
              <a:off x="7582073" y="3155522"/>
              <a:ext cx="214314" cy="147379"/>
            </a:xfrm>
            <a:custGeom>
              <a:avLst/>
              <a:gdLst/>
              <a:ahLst/>
              <a:cxnLst/>
              <a:rect l="l" t="t" r="r" b="b"/>
              <a:pathLst>
                <a:path w="2459" h="1691" extrusionOk="0">
                  <a:moveTo>
                    <a:pt x="2396" y="1"/>
                  </a:moveTo>
                  <a:cubicBezTo>
                    <a:pt x="2396" y="902"/>
                    <a:pt x="1869" y="1632"/>
                    <a:pt x="1216" y="1632"/>
                  </a:cubicBezTo>
                  <a:cubicBezTo>
                    <a:pt x="659" y="1632"/>
                    <a:pt x="173" y="1086"/>
                    <a:pt x="60" y="336"/>
                  </a:cubicBezTo>
                  <a:lnTo>
                    <a:pt x="1" y="345"/>
                  </a:lnTo>
                  <a:cubicBezTo>
                    <a:pt x="119" y="1125"/>
                    <a:pt x="629" y="1691"/>
                    <a:pt x="1216" y="1691"/>
                  </a:cubicBezTo>
                  <a:cubicBezTo>
                    <a:pt x="1901" y="1691"/>
                    <a:pt x="2459" y="932"/>
                    <a:pt x="2459"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3"/>
            <p:cNvSpPr/>
            <p:nvPr/>
          </p:nvSpPr>
          <p:spPr>
            <a:xfrm>
              <a:off x="7343881"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0" y="600"/>
                    <a:pt x="1930" y="526"/>
                  </a:cubicBezTo>
                  <a:lnTo>
                    <a:pt x="1930" y="134"/>
                  </a:lnTo>
                  <a:cubicBezTo>
                    <a:pt x="1930"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3"/>
            <p:cNvSpPr/>
            <p:nvPr/>
          </p:nvSpPr>
          <p:spPr>
            <a:xfrm>
              <a:off x="7864018" y="3126848"/>
              <a:ext cx="168296" cy="57522"/>
            </a:xfrm>
            <a:custGeom>
              <a:avLst/>
              <a:gdLst/>
              <a:ahLst/>
              <a:cxnLst/>
              <a:rect l="l" t="t" r="r" b="b"/>
              <a:pathLst>
                <a:path w="1931" h="660" extrusionOk="0">
                  <a:moveTo>
                    <a:pt x="134" y="1"/>
                  </a:moveTo>
                  <a:cubicBezTo>
                    <a:pt x="60" y="1"/>
                    <a:pt x="0" y="60"/>
                    <a:pt x="0" y="134"/>
                  </a:cubicBezTo>
                  <a:lnTo>
                    <a:pt x="0" y="526"/>
                  </a:lnTo>
                  <a:cubicBezTo>
                    <a:pt x="0" y="600"/>
                    <a:pt x="60" y="659"/>
                    <a:pt x="134" y="659"/>
                  </a:cubicBezTo>
                  <a:lnTo>
                    <a:pt x="1797" y="659"/>
                  </a:lnTo>
                  <a:cubicBezTo>
                    <a:pt x="1871" y="659"/>
                    <a:pt x="1931" y="600"/>
                    <a:pt x="1931" y="526"/>
                  </a:cubicBezTo>
                  <a:lnTo>
                    <a:pt x="1931" y="134"/>
                  </a:lnTo>
                  <a:cubicBezTo>
                    <a:pt x="1931" y="60"/>
                    <a:pt x="1871"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3"/>
            <p:cNvSpPr/>
            <p:nvPr/>
          </p:nvSpPr>
          <p:spPr>
            <a:xfrm>
              <a:off x="8552362" y="3261240"/>
              <a:ext cx="37041" cy="351496"/>
            </a:xfrm>
            <a:custGeom>
              <a:avLst/>
              <a:gdLst/>
              <a:ahLst/>
              <a:cxnLst/>
              <a:rect l="l" t="t" r="r" b="b"/>
              <a:pathLst>
                <a:path w="425" h="4033" extrusionOk="0">
                  <a:moveTo>
                    <a:pt x="214" y="1"/>
                  </a:moveTo>
                  <a:cubicBezTo>
                    <a:pt x="96" y="1"/>
                    <a:pt x="1" y="902"/>
                    <a:pt x="1" y="2017"/>
                  </a:cubicBezTo>
                  <a:cubicBezTo>
                    <a:pt x="1" y="3128"/>
                    <a:pt x="96" y="4033"/>
                    <a:pt x="214" y="4033"/>
                  </a:cubicBezTo>
                  <a:cubicBezTo>
                    <a:pt x="330" y="4033"/>
                    <a:pt x="425" y="3128"/>
                    <a:pt x="425" y="2017"/>
                  </a:cubicBezTo>
                  <a:cubicBezTo>
                    <a:pt x="425" y="902"/>
                    <a:pt x="330"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3"/>
            <p:cNvSpPr/>
            <p:nvPr/>
          </p:nvSpPr>
          <p:spPr>
            <a:xfrm>
              <a:off x="7845541" y="3068804"/>
              <a:ext cx="712405" cy="486848"/>
            </a:xfrm>
            <a:custGeom>
              <a:avLst/>
              <a:gdLst/>
              <a:ahLst/>
              <a:cxnLst/>
              <a:rect l="l" t="t" r="r" b="b"/>
              <a:pathLst>
                <a:path w="8174" h="5586" extrusionOk="0">
                  <a:moveTo>
                    <a:pt x="3961" y="0"/>
                  </a:moveTo>
                  <a:cubicBezTo>
                    <a:pt x="3685" y="0"/>
                    <a:pt x="3503" y="15"/>
                    <a:pt x="3503" y="15"/>
                  </a:cubicBezTo>
                  <a:lnTo>
                    <a:pt x="3503" y="1408"/>
                  </a:lnTo>
                  <a:cubicBezTo>
                    <a:pt x="3023" y="1236"/>
                    <a:pt x="2143" y="815"/>
                    <a:pt x="1333" y="519"/>
                  </a:cubicBezTo>
                  <a:cubicBezTo>
                    <a:pt x="1230" y="480"/>
                    <a:pt x="1129" y="463"/>
                    <a:pt x="1033" y="463"/>
                  </a:cubicBezTo>
                  <a:cubicBezTo>
                    <a:pt x="397" y="463"/>
                    <a:pt x="0" y="1234"/>
                    <a:pt x="838" y="1752"/>
                  </a:cubicBezTo>
                  <a:cubicBezTo>
                    <a:pt x="1306" y="2102"/>
                    <a:pt x="2412" y="2686"/>
                    <a:pt x="3216" y="3193"/>
                  </a:cubicBezTo>
                  <a:cubicBezTo>
                    <a:pt x="4016" y="3700"/>
                    <a:pt x="4535" y="4417"/>
                    <a:pt x="5345" y="4883"/>
                  </a:cubicBezTo>
                  <a:cubicBezTo>
                    <a:pt x="6154" y="5348"/>
                    <a:pt x="8173" y="5585"/>
                    <a:pt x="8173" y="5585"/>
                  </a:cubicBezTo>
                  <a:lnTo>
                    <a:pt x="8173" y="2333"/>
                  </a:lnTo>
                  <a:cubicBezTo>
                    <a:pt x="8173" y="2333"/>
                    <a:pt x="6308" y="391"/>
                    <a:pt x="5428" y="163"/>
                  </a:cubicBezTo>
                  <a:cubicBezTo>
                    <a:pt x="4913" y="28"/>
                    <a:pt x="4346"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3"/>
            <p:cNvSpPr/>
            <p:nvPr/>
          </p:nvSpPr>
          <p:spPr>
            <a:xfrm>
              <a:off x="8019065" y="3182976"/>
              <a:ext cx="248392" cy="64930"/>
            </a:xfrm>
            <a:custGeom>
              <a:avLst/>
              <a:gdLst/>
              <a:ahLst/>
              <a:cxnLst/>
              <a:rect l="l" t="t" r="r" b="b"/>
              <a:pathLst>
                <a:path w="2850" h="745" extrusionOk="0">
                  <a:moveTo>
                    <a:pt x="1527" y="71"/>
                  </a:moveTo>
                  <a:lnTo>
                    <a:pt x="1498" y="125"/>
                  </a:lnTo>
                  <a:cubicBezTo>
                    <a:pt x="1524" y="140"/>
                    <a:pt x="2082" y="445"/>
                    <a:pt x="2663" y="445"/>
                  </a:cubicBezTo>
                  <a:cubicBezTo>
                    <a:pt x="2725" y="445"/>
                    <a:pt x="2787" y="442"/>
                    <a:pt x="2850" y="436"/>
                  </a:cubicBezTo>
                  <a:lnTo>
                    <a:pt x="2841" y="374"/>
                  </a:lnTo>
                  <a:cubicBezTo>
                    <a:pt x="2783" y="381"/>
                    <a:pt x="2725" y="384"/>
                    <a:pt x="2666" y="384"/>
                  </a:cubicBezTo>
                  <a:cubicBezTo>
                    <a:pt x="2097" y="384"/>
                    <a:pt x="1533" y="74"/>
                    <a:pt x="1527" y="71"/>
                  </a:cubicBezTo>
                  <a:close/>
                  <a:moveTo>
                    <a:pt x="288" y="0"/>
                  </a:moveTo>
                  <a:cubicBezTo>
                    <a:pt x="152" y="169"/>
                    <a:pt x="57" y="389"/>
                    <a:pt x="0" y="670"/>
                  </a:cubicBezTo>
                  <a:lnTo>
                    <a:pt x="60" y="682"/>
                  </a:lnTo>
                  <a:cubicBezTo>
                    <a:pt x="116" y="409"/>
                    <a:pt x="205" y="199"/>
                    <a:pt x="335" y="36"/>
                  </a:cubicBezTo>
                  <a:lnTo>
                    <a:pt x="288" y="0"/>
                  </a:lnTo>
                  <a:close/>
                  <a:moveTo>
                    <a:pt x="469" y="65"/>
                  </a:moveTo>
                  <a:lnTo>
                    <a:pt x="187" y="721"/>
                  </a:lnTo>
                  <a:lnTo>
                    <a:pt x="243" y="744"/>
                  </a:lnTo>
                  <a:lnTo>
                    <a:pt x="525" y="89"/>
                  </a:lnTo>
                  <a:lnTo>
                    <a:pt x="469" y="6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3"/>
            <p:cNvSpPr/>
            <p:nvPr/>
          </p:nvSpPr>
          <p:spPr>
            <a:xfrm>
              <a:off x="8457277" y="3245465"/>
              <a:ext cx="430371" cy="330840"/>
            </a:xfrm>
            <a:custGeom>
              <a:avLst/>
              <a:gdLst/>
              <a:ahLst/>
              <a:cxnLst/>
              <a:rect l="l" t="t" r="r" b="b"/>
              <a:pathLst>
                <a:path w="4938" h="3796" extrusionOk="0">
                  <a:moveTo>
                    <a:pt x="4881" y="1"/>
                  </a:moveTo>
                  <a:lnTo>
                    <a:pt x="1154" y="306"/>
                  </a:lnTo>
                  <a:lnTo>
                    <a:pt x="1" y="1362"/>
                  </a:lnTo>
                  <a:lnTo>
                    <a:pt x="1154" y="3558"/>
                  </a:lnTo>
                  <a:lnTo>
                    <a:pt x="4937" y="3796"/>
                  </a:lnTo>
                  <a:lnTo>
                    <a:pt x="4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3"/>
            <p:cNvSpPr/>
            <p:nvPr/>
          </p:nvSpPr>
          <p:spPr>
            <a:xfrm>
              <a:off x="8571013" y="3241630"/>
              <a:ext cx="316634" cy="399257"/>
            </a:xfrm>
            <a:custGeom>
              <a:avLst/>
              <a:gdLst/>
              <a:ahLst/>
              <a:cxnLst/>
              <a:rect l="l" t="t" r="r" b="b"/>
              <a:pathLst>
                <a:path w="3633" h="4581" extrusionOk="0">
                  <a:moveTo>
                    <a:pt x="3632" y="0"/>
                  </a:moveTo>
                  <a:lnTo>
                    <a:pt x="0" y="226"/>
                  </a:lnTo>
                  <a:cubicBezTo>
                    <a:pt x="208" y="347"/>
                    <a:pt x="320" y="3635"/>
                    <a:pt x="0" y="4258"/>
                  </a:cubicBezTo>
                  <a:lnTo>
                    <a:pt x="3632" y="4581"/>
                  </a:lnTo>
                  <a:lnTo>
                    <a:pt x="3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3"/>
            <p:cNvSpPr/>
            <p:nvPr/>
          </p:nvSpPr>
          <p:spPr>
            <a:xfrm>
              <a:off x="8666099" y="3254006"/>
              <a:ext cx="39830" cy="369101"/>
            </a:xfrm>
            <a:custGeom>
              <a:avLst/>
              <a:gdLst/>
              <a:ahLst/>
              <a:cxnLst/>
              <a:rect l="l" t="t" r="r" b="b"/>
              <a:pathLst>
                <a:path w="457" h="4235" extrusionOk="0">
                  <a:moveTo>
                    <a:pt x="57" y="1"/>
                  </a:moveTo>
                  <a:lnTo>
                    <a:pt x="0" y="27"/>
                  </a:lnTo>
                  <a:cubicBezTo>
                    <a:pt x="202" y="454"/>
                    <a:pt x="398" y="3677"/>
                    <a:pt x="3" y="4196"/>
                  </a:cubicBezTo>
                  <a:lnTo>
                    <a:pt x="54" y="4234"/>
                  </a:lnTo>
                  <a:cubicBezTo>
                    <a:pt x="457" y="3701"/>
                    <a:pt x="282" y="478"/>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53"/>
          <p:cNvGrpSpPr/>
          <p:nvPr/>
        </p:nvGrpSpPr>
        <p:grpSpPr>
          <a:xfrm>
            <a:off x="8363074" y="1620966"/>
            <a:ext cx="463619" cy="554249"/>
            <a:chOff x="6417862" y="1441950"/>
            <a:chExt cx="417788" cy="499458"/>
          </a:xfrm>
        </p:grpSpPr>
        <p:sp>
          <p:nvSpPr>
            <p:cNvPr id="1257" name="Google Shape;1257;p53"/>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E50CAC3-F134-4E91-9C3D-0327AA68689D}"/>
              </a:ext>
            </a:extLst>
          </p:cNvPr>
          <p:cNvSpPr txBox="1"/>
          <p:nvPr/>
        </p:nvSpPr>
        <p:spPr>
          <a:xfrm>
            <a:off x="3414252" y="1406651"/>
            <a:ext cx="458198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cap="none" dirty="0">
                <a:solidFill>
                  <a:srgbClr val="3333CC"/>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hlinkClick r:id="rId3">
                  <a:extLst>
                    <a:ext uri="{A12FA001-AC4F-418D-AE19-62706E023703}">
                      <ahyp:hlinkClr xmlns:ahyp="http://schemas.microsoft.com/office/drawing/2018/hyperlinkcolor" val="tx"/>
                    </a:ext>
                  </a:extLst>
                </a:hlinkClick>
              </a:rPr>
              <a:t>https://www.linkedin.com/posts/mohamed-illiyas_supply-chain-shipment-pricing-forecasting-activity-6880766053572599808-zu0R/</a:t>
            </a:r>
            <a:endParaRPr lang="en-US" sz="1400" b="0" i="0" u="none" strike="noStrike" cap="none" dirty="0">
              <a:solidFill>
                <a:srgbClr val="3333CC"/>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endParaRPr>
          </a:p>
          <a:p>
            <a:pPr marL="285750" indent="-285750">
              <a:buFont typeface="Arial" panose="020B0604020202020204" pitchFamily="34" charset="0"/>
              <a:buChar char="•"/>
            </a:pPr>
            <a:endParaRPr lang="en-US" sz="1400" b="0" i="0" u="none" strike="noStrike" cap="none" dirty="0">
              <a:solidFill>
                <a:srgbClr val="3333CC"/>
              </a:solidFill>
              <a:effectLst/>
              <a:latin typeface="Roboto Condensed" panose="02000000000000000000" pitchFamily="2" charset="0"/>
              <a:ea typeface="Roboto Condensed" panose="02000000000000000000" pitchFamily="2" charset="0"/>
              <a:cs typeface="Roboto Condensed" panose="02000000000000000000" pitchFamily="2" charset="0"/>
              <a:sym typeface="Arial"/>
            </a:endParaRPr>
          </a:p>
          <a:p>
            <a:pPr marL="285750" indent="-285750">
              <a:buFont typeface="Arial" panose="020B0604020202020204" pitchFamily="34" charset="0"/>
              <a:buChar char="•"/>
            </a:pPr>
            <a:r>
              <a:rPr lang="en-IN" sz="1400" dirty="0">
                <a:solidFill>
                  <a:srgbClr val="3333CC"/>
                </a:solidFill>
                <a:latin typeface="Roboto Condensed" panose="02000000000000000000" pitchFamily="2" charset="0"/>
                <a:ea typeface="Roboto Condensed" panose="02000000000000000000" pitchFamily="2" charset="0"/>
                <a:cs typeface="Roboto Condensed" panose="02000000000000000000" pitchFamily="2" charset="0"/>
                <a:sym typeface="Work Sans"/>
                <a:hlinkClick r:id="rId4">
                  <a:extLst>
                    <a:ext uri="{A12FA001-AC4F-418D-AE19-62706E023703}">
                      <ahyp:hlinkClr xmlns:ahyp="http://schemas.microsoft.com/office/drawing/2018/hyperlinkcolor" val="tx"/>
                    </a:ext>
                  </a:extLst>
                </a:hlinkClick>
              </a:rPr>
              <a:t>https://journalofbigdata.springeropen.com/articles/10.1186/s40537-020-00329-2</a:t>
            </a:r>
            <a:endParaRPr lang="en-IN" sz="1400" dirty="0">
              <a:solidFill>
                <a:srgbClr val="3333CC"/>
              </a:solidFill>
              <a:latin typeface="Roboto Condensed" panose="02000000000000000000" pitchFamily="2" charset="0"/>
              <a:ea typeface="Roboto Condensed" panose="02000000000000000000" pitchFamily="2" charset="0"/>
              <a:cs typeface="Roboto Condensed" panose="02000000000000000000" pitchFamily="2" charset="0"/>
              <a:sym typeface="Work Sans"/>
            </a:endParaRPr>
          </a:p>
          <a:p>
            <a:pPr marL="285750" indent="-285750">
              <a:buFont typeface="Arial" panose="020B0604020202020204" pitchFamily="34" charset="0"/>
              <a:buChar char="•"/>
            </a:pPr>
            <a:endParaRPr lang="en-IN" sz="1400" dirty="0">
              <a:solidFill>
                <a:srgbClr val="3333CC"/>
              </a:solidFill>
              <a:latin typeface="Work Sans"/>
              <a:ea typeface="Work Sans"/>
              <a:cs typeface="Work Sans"/>
              <a:sym typeface="Work Sans"/>
            </a:endParaRPr>
          </a:p>
          <a:p>
            <a:pPr marL="285750" indent="-285750">
              <a:buFont typeface="Arial" panose="020B0604020202020204" pitchFamily="34" charset="0"/>
              <a:buChar char="•"/>
            </a:pPr>
            <a:r>
              <a:rPr lang="en-US" sz="1400" u="none" dirty="0">
                <a:solidFill>
                  <a:srgbClr val="3333CC"/>
                </a:solidFill>
                <a:hlinkClick r:id="rId5">
                  <a:extLst>
                    <a:ext uri="{A12FA001-AC4F-418D-AE19-62706E023703}">
                      <ahyp:hlinkClr xmlns:ahyp="http://schemas.microsoft.com/office/drawing/2018/hyperlinkcolor" val="tx"/>
                    </a:ext>
                  </a:extLst>
                </a:hlinkClick>
              </a:rPr>
              <a:t>https://aws.amazon.com/blogs/apn/optimizing-supply-chains-through-intelligent-revenue-and-supply-chain-iras-management/</a:t>
            </a:r>
            <a:endParaRPr lang="en-US" sz="1400" u="none" dirty="0">
              <a:solidFill>
                <a:srgbClr val="3333CC"/>
              </a:solidFill>
            </a:endParaRPr>
          </a:p>
          <a:p>
            <a:pPr marL="285750" indent="-285750">
              <a:buFont typeface="Arial" panose="020B0604020202020204" pitchFamily="34" charset="0"/>
              <a:buChar char="•"/>
            </a:pPr>
            <a:endParaRPr lang="en-US" sz="1400" u="none" dirty="0">
              <a:solidFill>
                <a:srgbClr val="3333CC"/>
              </a:solidFill>
              <a:latin typeface="Work Sans" pitchFamily="2" charset="0"/>
            </a:endParaRPr>
          </a:p>
          <a:p>
            <a:pPr marL="285750" indent="-285750">
              <a:buFont typeface="Arial" panose="020B0604020202020204" pitchFamily="34" charset="0"/>
              <a:buChar char="•"/>
            </a:pPr>
            <a:r>
              <a:rPr lang="en-US" dirty="0">
                <a:solidFill>
                  <a:srgbClr val="3333CC"/>
                </a:solidFill>
                <a:hlinkClick r:id="rId6">
                  <a:extLst>
                    <a:ext uri="{A12FA001-AC4F-418D-AE19-62706E023703}">
                      <ahyp:hlinkClr xmlns:ahyp="http://schemas.microsoft.com/office/drawing/2018/hyperlinkcolor" val="tx"/>
                    </a:ext>
                  </a:extLst>
                </a:hlinkClick>
              </a:rPr>
              <a:t>Forecasting the Spot Price of P1A Shipping Route | IEEE Conference Publication | IEEE Xplore</a:t>
            </a:r>
            <a:br>
              <a:rPr lang="en-US" dirty="0">
                <a:solidFill>
                  <a:srgbClr val="3333CC"/>
                </a:solidFill>
              </a:rPr>
            </a:br>
            <a:endParaRPr lang="en-US" sz="1400" dirty="0">
              <a:solidFill>
                <a:srgbClr val="3333CC"/>
              </a:solidFill>
              <a:latin typeface="Work Sans" pitchFamily="2" charset="0"/>
              <a:ea typeface="Work Sans"/>
              <a:cs typeface="Work Sans"/>
              <a:sym typeface="Work Sans"/>
            </a:endParaRPr>
          </a:p>
          <a:p>
            <a:pPr marL="285750" indent="-285750">
              <a:buFont typeface="Arial" panose="020B0604020202020204" pitchFamily="34" charset="0"/>
              <a:buChar char="•"/>
            </a:pPr>
            <a:r>
              <a:rPr lang="en-US" sz="1400" dirty="0">
                <a:solidFill>
                  <a:srgbClr val="3333CC"/>
                </a:solidFill>
                <a:latin typeface="Work Sans" pitchFamily="2" charset="0"/>
                <a:hlinkClick r:id="rId7">
                  <a:extLst>
                    <a:ext uri="{A12FA001-AC4F-418D-AE19-62706E023703}">
                      <ahyp:hlinkClr xmlns:ahyp="http://schemas.microsoft.com/office/drawing/2018/hyperlinkcolor" val="tx"/>
                    </a:ext>
                  </a:extLst>
                </a:hlinkClick>
              </a:rPr>
              <a:t>https://www.sciencedirect.com/science/article/abs/pii/S0377221706012057</a:t>
            </a:r>
            <a:endParaRPr lang="en-US" sz="1400" dirty="0">
              <a:solidFill>
                <a:srgbClr val="3333CC"/>
              </a:solidFill>
              <a:latin typeface="Work Sans" pitchFamily="2" charset="0"/>
            </a:endParaRPr>
          </a:p>
          <a:p>
            <a:pPr marL="285750" indent="-285750">
              <a:buFont typeface="Arial" panose="020B0604020202020204" pitchFamily="34" charset="0"/>
              <a:buChar char="•"/>
            </a:pPr>
            <a:endParaRPr lang="en-US" sz="1400" dirty="0">
              <a:solidFill>
                <a:srgbClr val="3333CC"/>
              </a:solidFill>
              <a:latin typeface="Work Sans" pitchFamily="2" charset="0"/>
            </a:endParaRPr>
          </a:p>
        </p:txBody>
      </p:sp>
    </p:spTree>
    <p:extLst>
      <p:ext uri="{BB962C8B-B14F-4D97-AF65-F5344CB8AC3E}">
        <p14:creationId xmlns:p14="http://schemas.microsoft.com/office/powerpoint/2010/main" val="1718719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59"/>
          <p:cNvSpPr/>
          <p:nvPr/>
        </p:nvSpPr>
        <p:spPr>
          <a:xfrm flipH="1">
            <a:off x="5801192" y="1639700"/>
            <a:ext cx="2631858"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flipH="1">
            <a:off x="711098" y="3200400"/>
            <a:ext cx="2758502" cy="260999"/>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txBox="1">
            <a:spLocks noGrp="1"/>
          </p:cNvSpPr>
          <p:nvPr>
            <p:ph type="title"/>
          </p:nvPr>
        </p:nvSpPr>
        <p:spPr>
          <a:xfrm>
            <a:off x="5178102" y="3014717"/>
            <a:ext cx="31953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You</a:t>
            </a:r>
            <a:endParaRPr dirty="0"/>
          </a:p>
        </p:txBody>
      </p:sp>
      <p:sp>
        <p:nvSpPr>
          <p:cNvPr id="1733" name="Google Shape;1733;p59"/>
          <p:cNvSpPr txBox="1">
            <a:spLocks noGrp="1"/>
          </p:cNvSpPr>
          <p:nvPr>
            <p:ph type="title" idx="2"/>
          </p:nvPr>
        </p:nvSpPr>
        <p:spPr>
          <a:xfrm>
            <a:off x="4197350" y="2247258"/>
            <a:ext cx="4235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 </a:t>
            </a:r>
            <a:endParaRPr dirty="0"/>
          </a:p>
        </p:txBody>
      </p:sp>
      <p:grpSp>
        <p:nvGrpSpPr>
          <p:cNvPr id="1734" name="Google Shape;1734;p59"/>
          <p:cNvGrpSpPr/>
          <p:nvPr/>
        </p:nvGrpSpPr>
        <p:grpSpPr>
          <a:xfrm>
            <a:off x="711112" y="1993090"/>
            <a:ext cx="2758499" cy="1283520"/>
            <a:chOff x="800526" y="3284836"/>
            <a:chExt cx="2667021" cy="1240955"/>
          </a:xfrm>
        </p:grpSpPr>
        <p:sp>
          <p:nvSpPr>
            <p:cNvPr id="1735" name="Google Shape;1735;p59"/>
            <p:cNvSpPr/>
            <p:nvPr/>
          </p:nvSpPr>
          <p:spPr>
            <a:xfrm>
              <a:off x="1491655" y="4229468"/>
              <a:ext cx="581118" cy="136469"/>
            </a:xfrm>
            <a:custGeom>
              <a:avLst/>
              <a:gdLst/>
              <a:ahLst/>
              <a:cxnLst/>
              <a:rect l="l" t="t" r="r" b="b"/>
              <a:pathLst>
                <a:path w="5293" h="1243" extrusionOk="0">
                  <a:moveTo>
                    <a:pt x="0" y="0"/>
                  </a:moveTo>
                  <a:lnTo>
                    <a:pt x="0" y="1243"/>
                  </a:lnTo>
                  <a:lnTo>
                    <a:pt x="5292" y="1243"/>
                  </a:lnTo>
                  <a:lnTo>
                    <a:pt x="52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800526" y="3284836"/>
              <a:ext cx="1660903" cy="958028"/>
            </a:xfrm>
            <a:custGeom>
              <a:avLst/>
              <a:gdLst/>
              <a:ahLst/>
              <a:cxnLst/>
              <a:rect l="l" t="t" r="r" b="b"/>
              <a:pathLst>
                <a:path w="15128" h="8726" extrusionOk="0">
                  <a:moveTo>
                    <a:pt x="1" y="1"/>
                  </a:moveTo>
                  <a:lnTo>
                    <a:pt x="1" y="8726"/>
                  </a:lnTo>
                  <a:lnTo>
                    <a:pt x="15127" y="8726"/>
                  </a:lnTo>
                  <a:lnTo>
                    <a:pt x="15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59"/>
            <p:cNvGrpSpPr/>
            <p:nvPr/>
          </p:nvGrpSpPr>
          <p:grpSpPr>
            <a:xfrm>
              <a:off x="951597" y="3284836"/>
              <a:ext cx="1365240" cy="889409"/>
              <a:chOff x="951597" y="3284836"/>
              <a:chExt cx="1365240" cy="889409"/>
            </a:xfrm>
          </p:grpSpPr>
          <p:sp>
            <p:nvSpPr>
              <p:cNvPr id="1738" name="Google Shape;1738;p59"/>
              <p:cNvSpPr/>
              <p:nvPr/>
            </p:nvSpPr>
            <p:spPr>
              <a:xfrm>
                <a:off x="951597"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1127042" y="3284836"/>
                <a:ext cx="28436" cy="889409"/>
              </a:xfrm>
              <a:custGeom>
                <a:avLst/>
                <a:gdLst/>
                <a:ahLst/>
                <a:cxnLst/>
                <a:rect l="l" t="t" r="r" b="b"/>
                <a:pathLst>
                  <a:path w="259" h="8101" extrusionOk="0">
                    <a:moveTo>
                      <a:pt x="1" y="1"/>
                    </a:moveTo>
                    <a:lnTo>
                      <a:pt x="1"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1302157"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1466513" y="3284836"/>
                <a:ext cx="28436" cy="889409"/>
              </a:xfrm>
              <a:custGeom>
                <a:avLst/>
                <a:gdLst/>
                <a:ahLst/>
                <a:cxnLst/>
                <a:rect l="l" t="t" r="r" b="b"/>
                <a:pathLst>
                  <a:path w="259" h="8101" extrusionOk="0">
                    <a:moveTo>
                      <a:pt x="1" y="1"/>
                    </a:moveTo>
                    <a:lnTo>
                      <a:pt x="1" y="8100"/>
                    </a:lnTo>
                    <a:lnTo>
                      <a:pt x="259" y="8100"/>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1630978" y="3284836"/>
                <a:ext cx="28326" cy="889409"/>
              </a:xfrm>
              <a:custGeom>
                <a:avLst/>
                <a:gdLst/>
                <a:ahLst/>
                <a:cxnLst/>
                <a:rect l="l" t="t" r="r" b="b"/>
                <a:pathLst>
                  <a:path w="258" h="8101" extrusionOk="0">
                    <a:moveTo>
                      <a:pt x="0" y="1"/>
                    </a:moveTo>
                    <a:lnTo>
                      <a:pt x="0" y="8100"/>
                    </a:lnTo>
                    <a:lnTo>
                      <a:pt x="258" y="8100"/>
                    </a:lnTo>
                    <a:lnTo>
                      <a:pt x="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1795005" y="3284836"/>
                <a:ext cx="28765" cy="889409"/>
              </a:xfrm>
              <a:custGeom>
                <a:avLst/>
                <a:gdLst/>
                <a:ahLst/>
                <a:cxnLst/>
                <a:rect l="l" t="t" r="r" b="b"/>
                <a:pathLst>
                  <a:path w="262"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1959361" y="3284836"/>
                <a:ext cx="28765" cy="889409"/>
              </a:xfrm>
              <a:custGeom>
                <a:avLst/>
                <a:gdLst/>
                <a:ahLst/>
                <a:cxnLst/>
                <a:rect l="l" t="t" r="r" b="b"/>
                <a:pathLst>
                  <a:path w="262" h="8101" extrusionOk="0">
                    <a:moveTo>
                      <a:pt x="1" y="1"/>
                    </a:moveTo>
                    <a:lnTo>
                      <a:pt x="1"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2123716" y="3284836"/>
                <a:ext cx="28765" cy="889409"/>
              </a:xfrm>
              <a:custGeom>
                <a:avLst/>
                <a:gdLst/>
                <a:ahLst/>
                <a:cxnLst/>
                <a:rect l="l" t="t" r="r" b="b"/>
                <a:pathLst>
                  <a:path w="262" h="8101" extrusionOk="0">
                    <a:moveTo>
                      <a:pt x="1" y="1"/>
                    </a:moveTo>
                    <a:lnTo>
                      <a:pt x="1" y="8100"/>
                    </a:lnTo>
                    <a:lnTo>
                      <a:pt x="262" y="8100"/>
                    </a:lnTo>
                    <a:lnTo>
                      <a:pt x="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2288182" y="3284836"/>
                <a:ext cx="28655" cy="889409"/>
              </a:xfrm>
              <a:custGeom>
                <a:avLst/>
                <a:gdLst/>
                <a:ahLst/>
                <a:cxnLst/>
                <a:rect l="l" t="t" r="r" b="b"/>
                <a:pathLst>
                  <a:path w="261" h="8101" extrusionOk="0">
                    <a:moveTo>
                      <a:pt x="0" y="1"/>
                    </a:moveTo>
                    <a:lnTo>
                      <a:pt x="0" y="8100"/>
                    </a:lnTo>
                    <a:lnTo>
                      <a:pt x="261" y="8100"/>
                    </a:lnTo>
                    <a:lnTo>
                      <a:pt x="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7" name="Google Shape;1747;p59"/>
            <p:cNvSpPr/>
            <p:nvPr/>
          </p:nvSpPr>
          <p:spPr>
            <a:xfrm>
              <a:off x="800526" y="4145478"/>
              <a:ext cx="1660903" cy="97384"/>
            </a:xfrm>
            <a:custGeom>
              <a:avLst/>
              <a:gdLst/>
              <a:ahLst/>
              <a:cxnLst/>
              <a:rect l="l" t="t" r="r" b="b"/>
              <a:pathLst>
                <a:path w="15128" h="887" extrusionOk="0">
                  <a:moveTo>
                    <a:pt x="1" y="0"/>
                  </a:moveTo>
                  <a:lnTo>
                    <a:pt x="1" y="887"/>
                  </a:lnTo>
                  <a:lnTo>
                    <a:pt x="15127" y="887"/>
                  </a:lnTo>
                  <a:lnTo>
                    <a:pt x="1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2472410" y="3409228"/>
              <a:ext cx="971093" cy="916417"/>
            </a:xfrm>
            <a:custGeom>
              <a:avLst/>
              <a:gdLst/>
              <a:ahLst/>
              <a:cxnLst/>
              <a:rect l="l" t="t" r="r" b="b"/>
              <a:pathLst>
                <a:path w="8845" h="8347" extrusionOk="0">
                  <a:moveTo>
                    <a:pt x="0" y="0"/>
                  </a:moveTo>
                  <a:lnTo>
                    <a:pt x="0" y="8346"/>
                  </a:lnTo>
                  <a:lnTo>
                    <a:pt x="3854" y="8346"/>
                  </a:lnTo>
                  <a:cubicBezTo>
                    <a:pt x="4086" y="7818"/>
                    <a:pt x="4605" y="7477"/>
                    <a:pt x="5180" y="7477"/>
                  </a:cubicBezTo>
                  <a:cubicBezTo>
                    <a:pt x="5758" y="7477"/>
                    <a:pt x="6277" y="7818"/>
                    <a:pt x="6508" y="8346"/>
                  </a:cubicBezTo>
                  <a:lnTo>
                    <a:pt x="8844" y="8346"/>
                  </a:lnTo>
                  <a:lnTo>
                    <a:pt x="8829" y="6692"/>
                  </a:lnTo>
                  <a:lnTo>
                    <a:pt x="8821" y="5663"/>
                  </a:lnTo>
                  <a:lnTo>
                    <a:pt x="8821" y="5524"/>
                  </a:lnTo>
                  <a:cubicBezTo>
                    <a:pt x="8818" y="5452"/>
                    <a:pt x="8773" y="5390"/>
                    <a:pt x="8708" y="5366"/>
                  </a:cubicBezTo>
                  <a:lnTo>
                    <a:pt x="6125" y="4432"/>
                  </a:lnTo>
                  <a:lnTo>
                    <a:pt x="5577" y="2410"/>
                  </a:lnTo>
                  <a:cubicBezTo>
                    <a:pt x="5429" y="2075"/>
                    <a:pt x="5224" y="1770"/>
                    <a:pt x="4966" y="1509"/>
                  </a:cubicBezTo>
                  <a:cubicBezTo>
                    <a:pt x="4925" y="1465"/>
                    <a:pt x="4877" y="1423"/>
                    <a:pt x="4830" y="1382"/>
                  </a:cubicBezTo>
                  <a:cubicBezTo>
                    <a:pt x="4830" y="1382"/>
                    <a:pt x="4071" y="676"/>
                    <a:pt x="3009" y="377"/>
                  </a:cubicBezTo>
                  <a:cubicBezTo>
                    <a:pt x="2654" y="279"/>
                    <a:pt x="2138" y="199"/>
                    <a:pt x="1637" y="139"/>
                  </a:cubicBezTo>
                  <a:cubicBezTo>
                    <a:pt x="1548" y="131"/>
                    <a:pt x="1459" y="119"/>
                    <a:pt x="1373" y="110"/>
                  </a:cubicBezTo>
                  <a:cubicBezTo>
                    <a:pt x="641" y="33"/>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90866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4" y="1996"/>
                    <a:pt x="2574" y="1288"/>
                  </a:cubicBezTo>
                  <a:cubicBezTo>
                    <a:pt x="2574"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96268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1196429"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8" y="2574"/>
                    <a:pt x="2573" y="1996"/>
                    <a:pt x="2573" y="1288"/>
                  </a:cubicBezTo>
                  <a:cubicBezTo>
                    <a:pt x="2573" y="576"/>
                    <a:pt x="1998"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1250446" y="4297208"/>
              <a:ext cx="174566" cy="174566"/>
            </a:xfrm>
            <a:custGeom>
              <a:avLst/>
              <a:gdLst/>
              <a:ahLst/>
              <a:cxnLst/>
              <a:rect l="l" t="t" r="r" b="b"/>
              <a:pathLst>
                <a:path w="1590" h="1590" extrusionOk="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2082106" y="4243082"/>
              <a:ext cx="282599" cy="282709"/>
            </a:xfrm>
            <a:custGeom>
              <a:avLst/>
              <a:gdLst/>
              <a:ahLst/>
              <a:cxnLst/>
              <a:rect l="l" t="t" r="r" b="b"/>
              <a:pathLst>
                <a:path w="2574" h="2575" extrusionOk="0">
                  <a:moveTo>
                    <a:pt x="1287" y="1"/>
                  </a:moveTo>
                  <a:cubicBezTo>
                    <a:pt x="575" y="1"/>
                    <a:pt x="0" y="576"/>
                    <a:pt x="0" y="1288"/>
                  </a:cubicBezTo>
                  <a:cubicBezTo>
                    <a:pt x="0" y="1996"/>
                    <a:pt x="575" y="2574"/>
                    <a:pt x="1287" y="2574"/>
                  </a:cubicBezTo>
                  <a:cubicBezTo>
                    <a:pt x="1999" y="2574"/>
                    <a:pt x="2574" y="1996"/>
                    <a:pt x="2574" y="1288"/>
                  </a:cubicBezTo>
                  <a:cubicBezTo>
                    <a:pt x="2574" y="576"/>
                    <a:pt x="1999"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2106809" y="4297208"/>
              <a:ext cx="203880" cy="174566"/>
            </a:xfrm>
            <a:custGeom>
              <a:avLst/>
              <a:gdLst/>
              <a:ahLst/>
              <a:cxnLst/>
              <a:rect l="l" t="t" r="r" b="b"/>
              <a:pathLst>
                <a:path w="1857" h="1590" extrusionOk="0">
                  <a:moveTo>
                    <a:pt x="1062" y="0"/>
                  </a:moveTo>
                  <a:cubicBezTo>
                    <a:pt x="353" y="0"/>
                    <a:pt x="1" y="854"/>
                    <a:pt x="499" y="1355"/>
                  </a:cubicBezTo>
                  <a:cubicBezTo>
                    <a:pt x="661" y="1517"/>
                    <a:pt x="860" y="1589"/>
                    <a:pt x="1055" y="1589"/>
                  </a:cubicBezTo>
                  <a:cubicBezTo>
                    <a:pt x="1464" y="1589"/>
                    <a:pt x="1857" y="1272"/>
                    <a:pt x="1857" y="795"/>
                  </a:cubicBezTo>
                  <a:cubicBezTo>
                    <a:pt x="1857" y="356"/>
                    <a:pt x="1501"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2890051" y="4243082"/>
              <a:ext cx="294018" cy="282709"/>
            </a:xfrm>
            <a:custGeom>
              <a:avLst/>
              <a:gdLst/>
              <a:ahLst/>
              <a:cxnLst/>
              <a:rect l="l" t="t" r="r" b="b"/>
              <a:pathLst>
                <a:path w="2678" h="2575" extrusionOk="0">
                  <a:moveTo>
                    <a:pt x="1391" y="1"/>
                  </a:moveTo>
                  <a:cubicBezTo>
                    <a:pt x="869" y="1"/>
                    <a:pt x="400" y="312"/>
                    <a:pt x="202" y="793"/>
                  </a:cubicBezTo>
                  <a:cubicBezTo>
                    <a:pt x="0" y="1276"/>
                    <a:pt x="113" y="1827"/>
                    <a:pt x="480" y="2198"/>
                  </a:cubicBezTo>
                  <a:cubicBezTo>
                    <a:pt x="726" y="2444"/>
                    <a:pt x="1056" y="2574"/>
                    <a:pt x="1391" y="2574"/>
                  </a:cubicBezTo>
                  <a:cubicBezTo>
                    <a:pt x="1557" y="2574"/>
                    <a:pt x="1724" y="2542"/>
                    <a:pt x="1883" y="2477"/>
                  </a:cubicBezTo>
                  <a:cubicBezTo>
                    <a:pt x="2363" y="2278"/>
                    <a:pt x="2677" y="1807"/>
                    <a:pt x="2677" y="1288"/>
                  </a:cubicBezTo>
                  <a:cubicBezTo>
                    <a:pt x="2677" y="576"/>
                    <a:pt x="2099"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2925843" y="4297208"/>
              <a:ext cx="204209" cy="174566"/>
            </a:xfrm>
            <a:custGeom>
              <a:avLst/>
              <a:gdLst/>
              <a:ahLst/>
              <a:cxnLst/>
              <a:rect l="l" t="t" r="r" b="b"/>
              <a:pathLst>
                <a:path w="1860" h="1590" extrusionOk="0">
                  <a:moveTo>
                    <a:pt x="1065" y="0"/>
                  </a:moveTo>
                  <a:cubicBezTo>
                    <a:pt x="356" y="0"/>
                    <a:pt x="0" y="854"/>
                    <a:pt x="501" y="1355"/>
                  </a:cubicBezTo>
                  <a:cubicBezTo>
                    <a:pt x="663" y="1517"/>
                    <a:pt x="862" y="1589"/>
                    <a:pt x="1058" y="1589"/>
                  </a:cubicBezTo>
                  <a:cubicBezTo>
                    <a:pt x="1467" y="1589"/>
                    <a:pt x="1859" y="1272"/>
                    <a:pt x="1859" y="795"/>
                  </a:cubicBezTo>
                  <a:cubicBezTo>
                    <a:pt x="1856" y="356"/>
                    <a:pt x="1503"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2821981" y="3728167"/>
              <a:ext cx="213322" cy="181373"/>
            </a:xfrm>
            <a:custGeom>
              <a:avLst/>
              <a:gdLst/>
              <a:ahLst/>
              <a:cxnLst/>
              <a:rect l="l" t="t" r="r" b="b"/>
              <a:pathLst>
                <a:path w="1943" h="1652" extrusionOk="0">
                  <a:moveTo>
                    <a:pt x="98" y="1"/>
                  </a:moveTo>
                  <a:cubicBezTo>
                    <a:pt x="45" y="1"/>
                    <a:pt x="0" y="45"/>
                    <a:pt x="0" y="98"/>
                  </a:cubicBezTo>
                  <a:lnTo>
                    <a:pt x="0" y="1652"/>
                  </a:lnTo>
                  <a:lnTo>
                    <a:pt x="1942" y="1652"/>
                  </a:lnTo>
                  <a:lnTo>
                    <a:pt x="1942" y="84"/>
                  </a:lnTo>
                  <a:cubicBezTo>
                    <a:pt x="1942" y="39"/>
                    <a:pt x="1904" y="1"/>
                    <a:pt x="1859" y="1"/>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8" name="Google Shape;1758;p59"/>
            <p:cNvGrpSpPr/>
            <p:nvPr/>
          </p:nvGrpSpPr>
          <p:grpSpPr>
            <a:xfrm>
              <a:off x="2472410" y="3421524"/>
              <a:ext cx="601649" cy="904120"/>
              <a:chOff x="2472410" y="3421524"/>
              <a:chExt cx="601649" cy="904120"/>
            </a:xfrm>
          </p:grpSpPr>
          <p:sp>
            <p:nvSpPr>
              <p:cNvPr id="1759" name="Google Shape;1759;p59"/>
              <p:cNvSpPr/>
              <p:nvPr/>
            </p:nvSpPr>
            <p:spPr>
              <a:xfrm>
                <a:off x="2809904" y="3718396"/>
                <a:ext cx="237476" cy="204868"/>
              </a:xfrm>
              <a:custGeom>
                <a:avLst/>
                <a:gdLst/>
                <a:ahLst/>
                <a:cxnLst/>
                <a:rect l="l" t="t" r="r" b="b"/>
                <a:pathLst>
                  <a:path w="2163" h="1866" extrusionOk="0">
                    <a:moveTo>
                      <a:pt x="101" y="1"/>
                    </a:moveTo>
                    <a:cubicBezTo>
                      <a:pt x="45" y="1"/>
                      <a:pt x="1" y="45"/>
                      <a:pt x="4" y="98"/>
                    </a:cubicBezTo>
                    <a:lnTo>
                      <a:pt x="4" y="1866"/>
                    </a:lnTo>
                    <a:lnTo>
                      <a:pt x="2162" y="1866"/>
                    </a:lnTo>
                    <a:lnTo>
                      <a:pt x="2162" y="87"/>
                    </a:lnTo>
                    <a:cubicBezTo>
                      <a:pt x="2162" y="39"/>
                      <a:pt x="2123"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2472410" y="3649777"/>
                <a:ext cx="601649" cy="8234"/>
              </a:xfrm>
              <a:custGeom>
                <a:avLst/>
                <a:gdLst/>
                <a:ahLst/>
                <a:cxnLst/>
                <a:rect l="l" t="t" r="r" b="b"/>
                <a:pathLst>
                  <a:path w="5480" h="75" extrusionOk="0">
                    <a:moveTo>
                      <a:pt x="0" y="0"/>
                    </a:moveTo>
                    <a:lnTo>
                      <a:pt x="0" y="74"/>
                    </a:lnTo>
                    <a:lnTo>
                      <a:pt x="5479" y="74"/>
                    </a:lnTo>
                    <a:lnTo>
                      <a:pt x="5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2619199" y="3421524"/>
                <a:ext cx="398867" cy="157658"/>
              </a:xfrm>
              <a:custGeom>
                <a:avLst/>
                <a:gdLst/>
                <a:ahLst/>
                <a:cxnLst/>
                <a:rect l="l" t="t" r="r" b="b"/>
                <a:pathLst>
                  <a:path w="3633" h="1436" extrusionOk="0">
                    <a:moveTo>
                      <a:pt x="0" y="1"/>
                    </a:moveTo>
                    <a:lnTo>
                      <a:pt x="0" y="1436"/>
                    </a:lnTo>
                    <a:lnTo>
                      <a:pt x="3632" y="1436"/>
                    </a:lnTo>
                    <a:lnTo>
                      <a:pt x="3632" y="1359"/>
                    </a:lnTo>
                    <a:lnTo>
                      <a:pt x="74" y="1359"/>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2812869" y="3922825"/>
                <a:ext cx="232535" cy="310925"/>
              </a:xfrm>
              <a:custGeom>
                <a:avLst/>
                <a:gdLst/>
                <a:ahLst/>
                <a:cxnLst/>
                <a:rect l="l" t="t" r="r" b="b"/>
                <a:pathLst>
                  <a:path w="2118" h="2832" extrusionOk="0">
                    <a:moveTo>
                      <a:pt x="0" y="1"/>
                    </a:moveTo>
                    <a:lnTo>
                      <a:pt x="0" y="2832"/>
                    </a:lnTo>
                    <a:lnTo>
                      <a:pt x="750" y="2832"/>
                    </a:lnTo>
                    <a:lnTo>
                      <a:pt x="759" y="2823"/>
                    </a:lnTo>
                    <a:cubicBezTo>
                      <a:pt x="1308" y="2369"/>
                      <a:pt x="2076" y="2298"/>
                      <a:pt x="2082" y="2298"/>
                    </a:cubicBezTo>
                    <a:lnTo>
                      <a:pt x="2117" y="2295"/>
                    </a:lnTo>
                    <a:lnTo>
                      <a:pt x="2117" y="1"/>
                    </a:lnTo>
                    <a:lnTo>
                      <a:pt x="2043" y="1"/>
                    </a:lnTo>
                    <a:lnTo>
                      <a:pt x="2043" y="2227"/>
                    </a:lnTo>
                    <a:cubicBezTo>
                      <a:pt x="1886" y="2248"/>
                      <a:pt x="1228" y="2346"/>
                      <a:pt x="724" y="2758"/>
                    </a:cubicBezTo>
                    <a:lnTo>
                      <a:pt x="74" y="2758"/>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2619199" y="3653949"/>
                <a:ext cx="8234" cy="671695"/>
              </a:xfrm>
              <a:custGeom>
                <a:avLst/>
                <a:gdLst/>
                <a:ahLst/>
                <a:cxnLst/>
                <a:rect l="l" t="t" r="r" b="b"/>
                <a:pathLst>
                  <a:path w="75" h="6118" extrusionOk="0">
                    <a:moveTo>
                      <a:pt x="0" y="1"/>
                    </a:moveTo>
                    <a:lnTo>
                      <a:pt x="0" y="6117"/>
                    </a:lnTo>
                    <a:lnTo>
                      <a:pt x="74" y="6117"/>
                    </a:lnTo>
                    <a:lnTo>
                      <a:pt x="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4" name="Google Shape;1764;p59"/>
            <p:cNvSpPr/>
            <p:nvPr/>
          </p:nvSpPr>
          <p:spPr>
            <a:xfrm>
              <a:off x="3207015" y="4248022"/>
              <a:ext cx="260532" cy="97713"/>
            </a:xfrm>
            <a:custGeom>
              <a:avLst/>
              <a:gdLst/>
              <a:ahLst/>
              <a:cxnLst/>
              <a:rect l="l" t="t" r="r" b="b"/>
              <a:pathLst>
                <a:path w="2373" h="890" extrusionOk="0">
                  <a:moveTo>
                    <a:pt x="1" y="0"/>
                  </a:moveTo>
                  <a:lnTo>
                    <a:pt x="13" y="890"/>
                  </a:lnTo>
                  <a:lnTo>
                    <a:pt x="2373" y="890"/>
                  </a:lnTo>
                  <a:lnTo>
                    <a:pt x="2373" y="264"/>
                  </a:lnTo>
                  <a:cubicBezTo>
                    <a:pt x="2373" y="119"/>
                    <a:pt x="2254" y="0"/>
                    <a:pt x="2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3392890" y="4021745"/>
              <a:ext cx="49296" cy="116707"/>
            </a:xfrm>
            <a:custGeom>
              <a:avLst/>
              <a:gdLst/>
              <a:ahLst/>
              <a:cxnLst/>
              <a:rect l="l" t="t" r="r" b="b"/>
              <a:pathLst>
                <a:path w="449" h="1063" extrusionOk="0">
                  <a:moveTo>
                    <a:pt x="235" y="1"/>
                  </a:moveTo>
                  <a:cubicBezTo>
                    <a:pt x="104" y="1"/>
                    <a:pt x="1" y="105"/>
                    <a:pt x="1" y="235"/>
                  </a:cubicBezTo>
                  <a:lnTo>
                    <a:pt x="1" y="840"/>
                  </a:lnTo>
                  <a:cubicBezTo>
                    <a:pt x="1" y="961"/>
                    <a:pt x="99" y="1062"/>
                    <a:pt x="223" y="1062"/>
                  </a:cubicBezTo>
                  <a:lnTo>
                    <a:pt x="448" y="1062"/>
                  </a:lnTo>
                  <a:lnTo>
                    <a:pt x="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800526" y="4141197"/>
              <a:ext cx="1660903" cy="8673"/>
            </a:xfrm>
            <a:custGeom>
              <a:avLst/>
              <a:gdLst/>
              <a:ahLst/>
              <a:cxnLst/>
              <a:rect l="l" t="t" r="r" b="b"/>
              <a:pathLst>
                <a:path w="15128" h="79" extrusionOk="0">
                  <a:moveTo>
                    <a:pt x="1" y="1"/>
                  </a:moveTo>
                  <a:lnTo>
                    <a:pt x="1" y="78"/>
                  </a:lnTo>
                  <a:lnTo>
                    <a:pt x="15127" y="78"/>
                  </a:lnTo>
                  <a:lnTo>
                    <a:pt x="15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59"/>
          <p:cNvGrpSpPr/>
          <p:nvPr/>
        </p:nvGrpSpPr>
        <p:grpSpPr>
          <a:xfrm>
            <a:off x="5801190" y="540334"/>
            <a:ext cx="2631851" cy="1202475"/>
            <a:chOff x="5400452" y="3157609"/>
            <a:chExt cx="3032436" cy="1385500"/>
          </a:xfrm>
        </p:grpSpPr>
        <p:sp>
          <p:nvSpPr>
            <p:cNvPr id="1768" name="Google Shape;1768;p59"/>
            <p:cNvSpPr/>
            <p:nvPr/>
          </p:nvSpPr>
          <p:spPr>
            <a:xfrm>
              <a:off x="7043000" y="3255193"/>
              <a:ext cx="87612" cy="8234"/>
            </a:xfrm>
            <a:custGeom>
              <a:avLst/>
              <a:gdLst/>
              <a:ahLst/>
              <a:cxnLst/>
              <a:rect l="l" t="t" r="r" b="b"/>
              <a:pathLst>
                <a:path w="798" h="75" extrusionOk="0">
                  <a:moveTo>
                    <a:pt x="0" y="1"/>
                  </a:moveTo>
                  <a:lnTo>
                    <a:pt x="0" y="75"/>
                  </a:lnTo>
                  <a:lnTo>
                    <a:pt x="798" y="75"/>
                  </a:lnTo>
                  <a:lnTo>
                    <a:pt x="7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59"/>
            <p:cNvGrpSpPr/>
            <p:nvPr/>
          </p:nvGrpSpPr>
          <p:grpSpPr>
            <a:xfrm>
              <a:off x="5400452" y="3157609"/>
              <a:ext cx="3032436" cy="1385500"/>
              <a:chOff x="5470476" y="3151661"/>
              <a:chExt cx="2872985" cy="1312648"/>
            </a:xfrm>
          </p:grpSpPr>
          <p:sp>
            <p:nvSpPr>
              <p:cNvPr id="1770" name="Google Shape;1770;p59"/>
              <p:cNvSpPr/>
              <p:nvPr/>
            </p:nvSpPr>
            <p:spPr>
              <a:xfrm>
                <a:off x="7254236" y="3868808"/>
                <a:ext cx="512170" cy="137457"/>
              </a:xfrm>
              <a:custGeom>
                <a:avLst/>
                <a:gdLst/>
                <a:ahLst/>
                <a:cxnLst/>
                <a:rect l="l" t="t" r="r" b="b"/>
                <a:pathLst>
                  <a:path w="4665" h="1252" extrusionOk="0">
                    <a:moveTo>
                      <a:pt x="1" y="0"/>
                    </a:moveTo>
                    <a:lnTo>
                      <a:pt x="1" y="1252"/>
                    </a:lnTo>
                    <a:lnTo>
                      <a:pt x="4664" y="1252"/>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9"/>
              <p:cNvSpPr/>
              <p:nvPr/>
            </p:nvSpPr>
            <p:spPr>
              <a:xfrm>
                <a:off x="7254236" y="3731132"/>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9"/>
              <p:cNvSpPr/>
              <p:nvPr/>
            </p:nvSpPr>
            <p:spPr>
              <a:xfrm>
                <a:off x="7254236" y="3593785"/>
                <a:ext cx="512170" cy="137457"/>
              </a:xfrm>
              <a:custGeom>
                <a:avLst/>
                <a:gdLst/>
                <a:ahLst/>
                <a:cxnLst/>
                <a:rect l="l" t="t" r="r" b="b"/>
                <a:pathLst>
                  <a:path w="4665" h="1252" extrusionOk="0">
                    <a:moveTo>
                      <a:pt x="1" y="0"/>
                    </a:moveTo>
                    <a:lnTo>
                      <a:pt x="1" y="1251"/>
                    </a:lnTo>
                    <a:lnTo>
                      <a:pt x="4664" y="1251"/>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9"/>
              <p:cNvSpPr/>
              <p:nvPr/>
            </p:nvSpPr>
            <p:spPr>
              <a:xfrm>
                <a:off x="7254236" y="3456108"/>
                <a:ext cx="512170" cy="137786"/>
              </a:xfrm>
              <a:custGeom>
                <a:avLst/>
                <a:gdLst/>
                <a:ahLst/>
                <a:cxnLst/>
                <a:rect l="l" t="t" r="r" b="b"/>
                <a:pathLst>
                  <a:path w="4665" h="1255" extrusionOk="0">
                    <a:moveTo>
                      <a:pt x="1" y="0"/>
                    </a:moveTo>
                    <a:lnTo>
                      <a:pt x="1"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9"/>
              <p:cNvSpPr/>
              <p:nvPr/>
            </p:nvSpPr>
            <p:spPr>
              <a:xfrm>
                <a:off x="7253577" y="3318651"/>
                <a:ext cx="512170" cy="137567"/>
              </a:xfrm>
              <a:custGeom>
                <a:avLst/>
                <a:gdLst/>
                <a:ahLst/>
                <a:cxnLst/>
                <a:rect l="l" t="t" r="r" b="b"/>
                <a:pathLst>
                  <a:path w="4665" h="1253" extrusionOk="0">
                    <a:moveTo>
                      <a:pt x="1" y="1"/>
                    </a:moveTo>
                    <a:lnTo>
                      <a:pt x="1" y="1252"/>
                    </a:lnTo>
                    <a:lnTo>
                      <a:pt x="4664" y="1252"/>
                    </a:lnTo>
                    <a:lnTo>
                      <a:pt x="4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9"/>
              <p:cNvSpPr/>
              <p:nvPr/>
            </p:nvSpPr>
            <p:spPr>
              <a:xfrm>
                <a:off x="6229565"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9"/>
              <p:cNvSpPr/>
              <p:nvPr/>
            </p:nvSpPr>
            <p:spPr>
              <a:xfrm>
                <a:off x="6229565"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9"/>
              <p:cNvSpPr/>
              <p:nvPr/>
            </p:nvSpPr>
            <p:spPr>
              <a:xfrm>
                <a:off x="6229565"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9"/>
              <p:cNvSpPr/>
              <p:nvPr/>
            </p:nvSpPr>
            <p:spPr>
              <a:xfrm>
                <a:off x="6229565"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9"/>
              <p:cNvSpPr/>
              <p:nvPr/>
            </p:nvSpPr>
            <p:spPr>
              <a:xfrm>
                <a:off x="7766297"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9"/>
              <p:cNvSpPr/>
              <p:nvPr/>
            </p:nvSpPr>
            <p:spPr>
              <a:xfrm>
                <a:off x="7766297"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9"/>
              <p:cNvSpPr/>
              <p:nvPr/>
            </p:nvSpPr>
            <p:spPr>
              <a:xfrm>
                <a:off x="7766297"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9"/>
              <p:cNvSpPr/>
              <p:nvPr/>
            </p:nvSpPr>
            <p:spPr>
              <a:xfrm>
                <a:off x="7766297" y="3456108"/>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9"/>
              <p:cNvSpPr/>
              <p:nvPr/>
            </p:nvSpPr>
            <p:spPr>
              <a:xfrm>
                <a:off x="5857816" y="3502330"/>
                <a:ext cx="50284" cy="388986"/>
              </a:xfrm>
              <a:custGeom>
                <a:avLst/>
                <a:gdLst/>
                <a:ahLst/>
                <a:cxnLst/>
                <a:rect l="l" t="t" r="r" b="b"/>
                <a:pathLst>
                  <a:path w="458" h="3543" extrusionOk="0">
                    <a:moveTo>
                      <a:pt x="1" y="0"/>
                    </a:moveTo>
                    <a:lnTo>
                      <a:pt x="1" y="3543"/>
                    </a:lnTo>
                    <a:lnTo>
                      <a:pt x="457" y="3543"/>
                    </a:lnTo>
                    <a:lnTo>
                      <a:pt x="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9"/>
              <p:cNvSpPr/>
              <p:nvPr/>
            </p:nvSpPr>
            <p:spPr>
              <a:xfrm>
                <a:off x="5822353" y="3455120"/>
                <a:ext cx="121208" cy="47319"/>
              </a:xfrm>
              <a:custGeom>
                <a:avLst/>
                <a:gdLst/>
                <a:ahLst/>
                <a:cxnLst/>
                <a:rect l="l" t="t" r="r" b="b"/>
                <a:pathLst>
                  <a:path w="1104" h="431" extrusionOk="0">
                    <a:moveTo>
                      <a:pt x="0" y="0"/>
                    </a:moveTo>
                    <a:lnTo>
                      <a:pt x="324" y="430"/>
                    </a:lnTo>
                    <a:lnTo>
                      <a:pt x="780" y="430"/>
                    </a:lnTo>
                    <a:lnTo>
                      <a:pt x="1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9"/>
              <p:cNvSpPr/>
              <p:nvPr/>
            </p:nvSpPr>
            <p:spPr>
              <a:xfrm>
                <a:off x="5824000" y="3781196"/>
                <a:ext cx="117914" cy="52260"/>
              </a:xfrm>
              <a:custGeom>
                <a:avLst/>
                <a:gdLst/>
                <a:ahLst/>
                <a:cxnLst/>
                <a:rect l="l" t="t" r="r" b="b"/>
                <a:pathLst>
                  <a:path w="1074" h="476" extrusionOk="0">
                    <a:moveTo>
                      <a:pt x="0" y="1"/>
                    </a:moveTo>
                    <a:lnTo>
                      <a:pt x="0" y="475"/>
                    </a:lnTo>
                    <a:lnTo>
                      <a:pt x="1073" y="475"/>
                    </a:lnTo>
                    <a:lnTo>
                      <a:pt x="10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9"/>
              <p:cNvSpPr/>
              <p:nvPr/>
            </p:nvSpPr>
            <p:spPr>
              <a:xfrm>
                <a:off x="5627696" y="3833346"/>
                <a:ext cx="523149" cy="115938"/>
              </a:xfrm>
              <a:custGeom>
                <a:avLst/>
                <a:gdLst/>
                <a:ahLst/>
                <a:cxnLst/>
                <a:rect l="l" t="t" r="r" b="b"/>
                <a:pathLst>
                  <a:path w="4765" h="1056" extrusionOk="0">
                    <a:moveTo>
                      <a:pt x="0" y="0"/>
                    </a:moveTo>
                    <a:lnTo>
                      <a:pt x="0" y="1056"/>
                    </a:lnTo>
                    <a:lnTo>
                      <a:pt x="4765" y="1056"/>
                    </a:lnTo>
                    <a:lnTo>
                      <a:pt x="4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9"/>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rgbClr val="435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9"/>
              <p:cNvSpPr/>
              <p:nvPr/>
            </p:nvSpPr>
            <p:spPr>
              <a:xfrm>
                <a:off x="5470476" y="3920519"/>
                <a:ext cx="2872985" cy="543790"/>
              </a:xfrm>
              <a:custGeom>
                <a:avLst/>
                <a:gdLst/>
                <a:ahLst/>
                <a:cxnLst/>
                <a:rect l="l" t="t" r="r" b="b"/>
                <a:pathLst>
                  <a:path w="26168" h="4953" extrusionOk="0">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9"/>
              <p:cNvSpPr/>
              <p:nvPr/>
            </p:nvSpPr>
            <p:spPr>
              <a:xfrm>
                <a:off x="7043000" y="3151661"/>
                <a:ext cx="87612" cy="157988"/>
              </a:xfrm>
              <a:custGeom>
                <a:avLst/>
                <a:gdLst/>
                <a:ahLst/>
                <a:cxnLst/>
                <a:rect l="l" t="t" r="r" b="b"/>
                <a:pathLst>
                  <a:path w="798" h="1439" extrusionOk="0">
                    <a:moveTo>
                      <a:pt x="0" y="1"/>
                    </a:moveTo>
                    <a:lnTo>
                      <a:pt x="0" y="1439"/>
                    </a:lnTo>
                    <a:lnTo>
                      <a:pt x="798" y="1439"/>
                    </a:lnTo>
                    <a:lnTo>
                      <a:pt x="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9"/>
              <p:cNvSpPr/>
              <p:nvPr/>
            </p:nvSpPr>
            <p:spPr>
              <a:xfrm>
                <a:off x="6942761" y="3264635"/>
                <a:ext cx="288199" cy="217933"/>
              </a:xfrm>
              <a:custGeom>
                <a:avLst/>
                <a:gdLst/>
                <a:ahLst/>
                <a:cxnLst/>
                <a:rect l="l" t="t" r="r" b="b"/>
                <a:pathLst>
                  <a:path w="2625" h="1985" extrusionOk="0">
                    <a:moveTo>
                      <a:pt x="0" y="1"/>
                    </a:moveTo>
                    <a:lnTo>
                      <a:pt x="0" y="1984"/>
                    </a:lnTo>
                    <a:lnTo>
                      <a:pt x="2624" y="1984"/>
                    </a:lnTo>
                    <a:lnTo>
                      <a:pt x="2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9"/>
              <p:cNvSpPr/>
              <p:nvPr/>
            </p:nvSpPr>
            <p:spPr>
              <a:xfrm>
                <a:off x="6833740" y="3473675"/>
                <a:ext cx="397220" cy="535556"/>
              </a:xfrm>
              <a:custGeom>
                <a:avLst/>
                <a:gdLst/>
                <a:ahLst/>
                <a:cxnLst/>
                <a:rect l="l" t="t" r="r" b="b"/>
                <a:pathLst>
                  <a:path w="3618" h="4878" extrusionOk="0">
                    <a:moveTo>
                      <a:pt x="0" y="0"/>
                    </a:moveTo>
                    <a:lnTo>
                      <a:pt x="0" y="4877"/>
                    </a:lnTo>
                    <a:lnTo>
                      <a:pt x="3617" y="4877"/>
                    </a:lnTo>
                    <a:lnTo>
                      <a:pt x="36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9"/>
              <p:cNvSpPr/>
              <p:nvPr/>
            </p:nvSpPr>
            <p:spPr>
              <a:xfrm>
                <a:off x="6942761" y="3462915"/>
                <a:ext cx="288199" cy="8234"/>
              </a:xfrm>
              <a:custGeom>
                <a:avLst/>
                <a:gdLst/>
                <a:ahLst/>
                <a:cxnLst/>
                <a:rect l="l" t="t" r="r" b="b"/>
                <a:pathLst>
                  <a:path w="2625" h="75" extrusionOk="0">
                    <a:moveTo>
                      <a:pt x="0" y="0"/>
                    </a:moveTo>
                    <a:lnTo>
                      <a:pt x="0" y="74"/>
                    </a:lnTo>
                    <a:lnTo>
                      <a:pt x="2624" y="74"/>
                    </a:lnTo>
                    <a:lnTo>
                      <a:pt x="2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p:cNvSpPr/>
              <p:nvPr/>
            </p:nvSpPr>
            <p:spPr>
              <a:xfrm>
                <a:off x="7004902" y="3320628"/>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9"/>
              <p:cNvSpPr/>
              <p:nvPr/>
            </p:nvSpPr>
            <p:spPr>
              <a:xfrm>
                <a:off x="7112277" y="3320628"/>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9"/>
              <p:cNvSpPr/>
              <p:nvPr/>
            </p:nvSpPr>
            <p:spPr>
              <a:xfrm>
                <a:off x="7004902" y="3524397"/>
                <a:ext cx="56432" cy="85087"/>
              </a:xfrm>
              <a:custGeom>
                <a:avLst/>
                <a:gdLst/>
                <a:ahLst/>
                <a:cxnLst/>
                <a:rect l="l" t="t" r="r" b="b"/>
                <a:pathLst>
                  <a:path w="514" h="775" extrusionOk="0">
                    <a:moveTo>
                      <a:pt x="1" y="1"/>
                    </a:moveTo>
                    <a:lnTo>
                      <a:pt x="1" y="774"/>
                    </a:lnTo>
                    <a:lnTo>
                      <a:pt x="513" y="774"/>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9"/>
              <p:cNvSpPr/>
              <p:nvPr/>
            </p:nvSpPr>
            <p:spPr>
              <a:xfrm>
                <a:off x="7112277" y="3524397"/>
                <a:ext cx="56103" cy="85087"/>
              </a:xfrm>
              <a:custGeom>
                <a:avLst/>
                <a:gdLst/>
                <a:ahLst/>
                <a:cxnLst/>
                <a:rect l="l" t="t" r="r" b="b"/>
                <a:pathLst>
                  <a:path w="511" h="775" extrusionOk="0">
                    <a:moveTo>
                      <a:pt x="1" y="1"/>
                    </a:moveTo>
                    <a:lnTo>
                      <a:pt x="1" y="774"/>
                    </a:lnTo>
                    <a:lnTo>
                      <a:pt x="511" y="774"/>
                    </a:lnTo>
                    <a:lnTo>
                      <a:pt x="5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9"/>
              <p:cNvSpPr/>
              <p:nvPr/>
            </p:nvSpPr>
            <p:spPr>
              <a:xfrm>
                <a:off x="6897857" y="3524397"/>
                <a:ext cx="56103" cy="85087"/>
              </a:xfrm>
              <a:custGeom>
                <a:avLst/>
                <a:gdLst/>
                <a:ahLst/>
                <a:cxnLst/>
                <a:rect l="l" t="t" r="r" b="b"/>
                <a:pathLst>
                  <a:path w="511" h="775" extrusionOk="0">
                    <a:moveTo>
                      <a:pt x="0" y="1"/>
                    </a:moveTo>
                    <a:lnTo>
                      <a:pt x="0" y="774"/>
                    </a:lnTo>
                    <a:lnTo>
                      <a:pt x="510" y="77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9"/>
              <p:cNvSpPr/>
              <p:nvPr/>
            </p:nvSpPr>
            <p:spPr>
              <a:xfrm>
                <a:off x="6741626" y="3868808"/>
                <a:ext cx="512061" cy="137457"/>
              </a:xfrm>
              <a:custGeom>
                <a:avLst/>
                <a:gdLst/>
                <a:ahLst/>
                <a:cxnLst/>
                <a:rect l="l" t="t" r="r" b="b"/>
                <a:pathLst>
                  <a:path w="4664" h="1252" extrusionOk="0">
                    <a:moveTo>
                      <a:pt x="0" y="0"/>
                    </a:moveTo>
                    <a:lnTo>
                      <a:pt x="0" y="1252"/>
                    </a:lnTo>
                    <a:lnTo>
                      <a:pt x="4664" y="1252"/>
                    </a:lnTo>
                    <a:lnTo>
                      <a:pt x="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6741626" y="3731132"/>
                <a:ext cx="512061" cy="137786"/>
              </a:xfrm>
              <a:custGeom>
                <a:avLst/>
                <a:gdLst/>
                <a:ahLst/>
                <a:cxnLst/>
                <a:rect l="l" t="t" r="r" b="b"/>
                <a:pathLst>
                  <a:path w="4664" h="1255" extrusionOk="0">
                    <a:moveTo>
                      <a:pt x="0" y="0"/>
                    </a:moveTo>
                    <a:lnTo>
                      <a:pt x="0" y="1254"/>
                    </a:lnTo>
                    <a:lnTo>
                      <a:pt x="4664" y="1254"/>
                    </a:lnTo>
                    <a:lnTo>
                      <a:pt x="46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6741626" y="3593785"/>
                <a:ext cx="512061" cy="137457"/>
              </a:xfrm>
              <a:custGeom>
                <a:avLst/>
                <a:gdLst/>
                <a:ahLst/>
                <a:cxnLst/>
                <a:rect l="l" t="t" r="r" b="b"/>
                <a:pathLst>
                  <a:path w="4664" h="1252" extrusionOk="0">
                    <a:moveTo>
                      <a:pt x="0" y="0"/>
                    </a:moveTo>
                    <a:lnTo>
                      <a:pt x="0" y="1251"/>
                    </a:lnTo>
                    <a:lnTo>
                      <a:pt x="4664" y="1251"/>
                    </a:lnTo>
                    <a:lnTo>
                      <a:pt x="4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5727934" y="4149431"/>
                <a:ext cx="291163" cy="77841"/>
              </a:xfrm>
              <a:custGeom>
                <a:avLst/>
                <a:gdLst/>
                <a:ahLst/>
                <a:cxnLst/>
                <a:rect l="l" t="t" r="r" b="b"/>
                <a:pathLst>
                  <a:path w="2652" h="709" extrusionOk="0">
                    <a:moveTo>
                      <a:pt x="1" y="0"/>
                    </a:moveTo>
                    <a:lnTo>
                      <a:pt x="1" y="74"/>
                    </a:lnTo>
                    <a:lnTo>
                      <a:pt x="2515" y="74"/>
                    </a:lnTo>
                    <a:lnTo>
                      <a:pt x="2147" y="635"/>
                    </a:lnTo>
                    <a:lnTo>
                      <a:pt x="700" y="635"/>
                    </a:lnTo>
                    <a:lnTo>
                      <a:pt x="700" y="709"/>
                    </a:lnTo>
                    <a:lnTo>
                      <a:pt x="2186" y="709"/>
                    </a:lnTo>
                    <a:lnTo>
                      <a:pt x="26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5639443" y="4069284"/>
                <a:ext cx="432353" cy="66203"/>
              </a:xfrm>
              <a:custGeom>
                <a:avLst/>
                <a:gdLst/>
                <a:ahLst/>
                <a:cxnLst/>
                <a:rect l="l" t="t" r="r" b="b"/>
                <a:pathLst>
                  <a:path w="3938" h="603" extrusionOk="0">
                    <a:moveTo>
                      <a:pt x="0" y="1"/>
                    </a:moveTo>
                    <a:lnTo>
                      <a:pt x="0" y="75"/>
                    </a:lnTo>
                    <a:lnTo>
                      <a:pt x="3798" y="75"/>
                    </a:lnTo>
                    <a:lnTo>
                      <a:pt x="3502" y="528"/>
                    </a:lnTo>
                    <a:lnTo>
                      <a:pt x="584" y="528"/>
                    </a:lnTo>
                    <a:lnTo>
                      <a:pt x="584" y="603"/>
                    </a:lnTo>
                    <a:lnTo>
                      <a:pt x="3540" y="603"/>
                    </a:lnTo>
                    <a:lnTo>
                      <a:pt x="3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5552160" y="3990236"/>
                <a:ext cx="571347" cy="64886"/>
              </a:xfrm>
              <a:custGeom>
                <a:avLst/>
                <a:gdLst/>
                <a:ahLst/>
                <a:cxnLst/>
                <a:rect l="l" t="t" r="r" b="b"/>
                <a:pathLst>
                  <a:path w="5204" h="591" extrusionOk="0">
                    <a:moveTo>
                      <a:pt x="1" y="0"/>
                    </a:moveTo>
                    <a:lnTo>
                      <a:pt x="1" y="74"/>
                    </a:lnTo>
                    <a:lnTo>
                      <a:pt x="5064" y="74"/>
                    </a:lnTo>
                    <a:lnTo>
                      <a:pt x="4774" y="516"/>
                    </a:lnTo>
                    <a:lnTo>
                      <a:pt x="570" y="516"/>
                    </a:lnTo>
                    <a:lnTo>
                      <a:pt x="570" y="590"/>
                    </a:lnTo>
                    <a:lnTo>
                      <a:pt x="4815" y="590"/>
                    </a:lnTo>
                    <a:lnTo>
                      <a:pt x="5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5897889" y="4398105"/>
                <a:ext cx="2104125" cy="66203"/>
              </a:xfrm>
              <a:custGeom>
                <a:avLst/>
                <a:gdLst/>
                <a:ahLst/>
                <a:cxnLst/>
                <a:rect l="l" t="t" r="r" b="b"/>
                <a:pathLst>
                  <a:path w="19165" h="603" extrusionOk="0">
                    <a:moveTo>
                      <a:pt x="0" y="0"/>
                    </a:moveTo>
                    <a:lnTo>
                      <a:pt x="0" y="602"/>
                    </a:lnTo>
                    <a:lnTo>
                      <a:pt x="19165" y="602"/>
                    </a:lnTo>
                    <a:lnTo>
                      <a:pt x="19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6373390" y="3920519"/>
                <a:ext cx="1970072" cy="397550"/>
              </a:xfrm>
              <a:custGeom>
                <a:avLst/>
                <a:gdLst/>
                <a:ahLst/>
                <a:cxnLst/>
                <a:rect l="l" t="t" r="r" b="b"/>
                <a:pathLst>
                  <a:path w="17944" h="3621" extrusionOk="0">
                    <a:moveTo>
                      <a:pt x="1" y="1"/>
                    </a:moveTo>
                    <a:cubicBezTo>
                      <a:pt x="1" y="1"/>
                      <a:pt x="1741" y="3354"/>
                      <a:pt x="8287" y="3606"/>
                    </a:cubicBezTo>
                    <a:cubicBezTo>
                      <a:pt x="8542" y="3616"/>
                      <a:pt x="8791" y="3620"/>
                      <a:pt x="9035" y="3620"/>
                    </a:cubicBezTo>
                    <a:cubicBezTo>
                      <a:pt x="13762" y="3620"/>
                      <a:pt x="16601" y="1851"/>
                      <a:pt x="17926" y="600"/>
                    </a:cubicBezTo>
                    <a:cubicBezTo>
                      <a:pt x="17932" y="570"/>
                      <a:pt x="17938" y="543"/>
                      <a:pt x="17944" y="520"/>
                    </a:cubicBezTo>
                    <a:lnTo>
                      <a:pt x="1237" y="520"/>
                    </a:ln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5901732" y="4394152"/>
                <a:ext cx="2104235" cy="8234"/>
              </a:xfrm>
              <a:custGeom>
                <a:avLst/>
                <a:gdLst/>
                <a:ahLst/>
                <a:cxnLst/>
                <a:rect l="l" t="t" r="r" b="b"/>
                <a:pathLst>
                  <a:path w="19166" h="75" extrusionOk="0">
                    <a:moveTo>
                      <a:pt x="1" y="1"/>
                    </a:moveTo>
                    <a:lnTo>
                      <a:pt x="1" y="75"/>
                    </a:lnTo>
                    <a:lnTo>
                      <a:pt x="19165" y="75"/>
                    </a:lnTo>
                    <a:lnTo>
                      <a:pt x="19165" y="1"/>
                    </a:lnTo>
                    <a:close/>
                  </a:path>
                </a:pathLst>
              </a:custGeom>
              <a:solidFill>
                <a:srgbClr val="35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7" name="Google Shape;1807;p59"/>
          <p:cNvGrpSpPr/>
          <p:nvPr/>
        </p:nvGrpSpPr>
        <p:grpSpPr>
          <a:xfrm>
            <a:off x="1600049" y="1188541"/>
            <a:ext cx="463619" cy="554249"/>
            <a:chOff x="6417862" y="1441950"/>
            <a:chExt cx="417788" cy="499458"/>
          </a:xfrm>
        </p:grpSpPr>
        <p:sp>
          <p:nvSpPr>
            <p:cNvPr id="1808" name="Google Shape;1808;p59"/>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9"/>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3"/>
          <p:cNvSpPr txBox="1">
            <a:spLocks noGrp="1"/>
          </p:cNvSpPr>
          <p:nvPr>
            <p:ph type="title"/>
          </p:nvPr>
        </p:nvSpPr>
        <p:spPr>
          <a:xfrm>
            <a:off x="796875" y="1767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Objectives</a:t>
            </a:r>
            <a:endParaRPr dirty="0"/>
          </a:p>
        </p:txBody>
      </p:sp>
      <p:sp>
        <p:nvSpPr>
          <p:cNvPr id="637" name="Google Shape;637;p43"/>
          <p:cNvSpPr txBox="1">
            <a:spLocks noGrp="1"/>
          </p:cNvSpPr>
          <p:nvPr>
            <p:ph type="title" idx="2"/>
          </p:nvPr>
        </p:nvSpPr>
        <p:spPr>
          <a:xfrm>
            <a:off x="1376206" y="125445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39" name="Google Shape;639;p43"/>
          <p:cNvSpPr txBox="1">
            <a:spLocks noGrp="1"/>
          </p:cNvSpPr>
          <p:nvPr>
            <p:ph type="title" idx="4"/>
          </p:nvPr>
        </p:nvSpPr>
        <p:spPr>
          <a:xfrm>
            <a:off x="3407638" y="1767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Scope of Work</a:t>
            </a:r>
            <a:endParaRPr dirty="0"/>
          </a:p>
        </p:txBody>
      </p:sp>
      <p:sp>
        <p:nvSpPr>
          <p:cNvPr id="640" name="Google Shape;640;p43"/>
          <p:cNvSpPr txBox="1">
            <a:spLocks noGrp="1"/>
          </p:cNvSpPr>
          <p:nvPr>
            <p:ph type="title" idx="14"/>
          </p:nvPr>
        </p:nvSpPr>
        <p:spPr>
          <a:xfrm>
            <a:off x="4065550" y="299567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641" name="Google Shape;641;p43"/>
          <p:cNvSpPr txBox="1">
            <a:spLocks noGrp="1"/>
          </p:cNvSpPr>
          <p:nvPr>
            <p:ph type="title" idx="3"/>
          </p:nvPr>
        </p:nvSpPr>
        <p:spPr>
          <a:xfrm>
            <a:off x="1692150" y="540275"/>
            <a:ext cx="57597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a:latin typeface="Roboto Condensed"/>
                <a:ea typeface="Roboto Condensed"/>
                <a:cs typeface="Roboto Condensed"/>
                <a:sym typeface="Roboto Condensed"/>
              </a:rPr>
              <a:t>Table of contents</a:t>
            </a:r>
            <a:endParaRPr sz="3300" b="1">
              <a:latin typeface="Roboto Condensed"/>
              <a:ea typeface="Roboto Condensed"/>
              <a:cs typeface="Roboto Condensed"/>
              <a:sym typeface="Roboto Condensed"/>
            </a:endParaRPr>
          </a:p>
        </p:txBody>
      </p:sp>
      <p:sp>
        <p:nvSpPr>
          <p:cNvPr id="642" name="Google Shape;642;p43"/>
          <p:cNvSpPr txBox="1">
            <a:spLocks noGrp="1"/>
          </p:cNvSpPr>
          <p:nvPr>
            <p:ph type="title" idx="5"/>
          </p:nvPr>
        </p:nvSpPr>
        <p:spPr>
          <a:xfrm>
            <a:off x="4065550" y="1279230"/>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644" name="Google Shape;644;p43"/>
          <p:cNvSpPr txBox="1">
            <a:spLocks noGrp="1"/>
          </p:cNvSpPr>
          <p:nvPr>
            <p:ph type="title" idx="7"/>
          </p:nvPr>
        </p:nvSpPr>
        <p:spPr>
          <a:xfrm>
            <a:off x="6087169" y="177393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a:t>
            </a:r>
            <a:endParaRPr dirty="0"/>
          </a:p>
        </p:txBody>
      </p:sp>
      <p:sp>
        <p:nvSpPr>
          <p:cNvPr id="646" name="Google Shape;646;p43"/>
          <p:cNvSpPr txBox="1">
            <a:spLocks noGrp="1"/>
          </p:cNvSpPr>
          <p:nvPr>
            <p:ph type="title" idx="13"/>
          </p:nvPr>
        </p:nvSpPr>
        <p:spPr>
          <a:xfrm>
            <a:off x="3374551" y="352800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48" name="Google Shape;648;p43"/>
          <p:cNvSpPr txBox="1">
            <a:spLocks noGrp="1"/>
          </p:cNvSpPr>
          <p:nvPr>
            <p:ph type="title" idx="16"/>
          </p:nvPr>
        </p:nvSpPr>
        <p:spPr>
          <a:xfrm>
            <a:off x="909046" y="3514910"/>
            <a:ext cx="2336400" cy="527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System Architecture</a:t>
            </a:r>
            <a:endParaRPr b="1" dirty="0">
              <a:latin typeface="Roboto Condensed"/>
              <a:ea typeface="Roboto Condensed"/>
              <a:cs typeface="Roboto Condensed"/>
              <a:sym typeface="Roboto Condensed"/>
            </a:endParaRPr>
          </a:p>
        </p:txBody>
      </p:sp>
      <p:sp>
        <p:nvSpPr>
          <p:cNvPr id="649" name="Google Shape;649;p43"/>
          <p:cNvSpPr txBox="1">
            <a:spLocks noGrp="1"/>
          </p:cNvSpPr>
          <p:nvPr>
            <p:ph type="title" idx="17"/>
          </p:nvPr>
        </p:nvSpPr>
        <p:spPr>
          <a:xfrm>
            <a:off x="1376206" y="2995675"/>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651" name="Google Shape;651;p43"/>
          <p:cNvSpPr txBox="1">
            <a:spLocks noGrp="1"/>
          </p:cNvSpPr>
          <p:nvPr>
            <p:ph type="title" idx="8"/>
          </p:nvPr>
        </p:nvSpPr>
        <p:spPr>
          <a:xfrm>
            <a:off x="6745081" y="1285611"/>
            <a:ext cx="1025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652" name="Google Shape;652;p43"/>
          <p:cNvGrpSpPr/>
          <p:nvPr/>
        </p:nvGrpSpPr>
        <p:grpSpPr>
          <a:xfrm flipH="1">
            <a:off x="6252222" y="2841869"/>
            <a:ext cx="2891778" cy="1640191"/>
            <a:chOff x="3700550" y="1956852"/>
            <a:chExt cx="1744557" cy="989497"/>
          </a:xfrm>
        </p:grpSpPr>
        <p:sp>
          <p:nvSpPr>
            <p:cNvPr id="653" name="Google Shape;653;p43"/>
            <p:cNvSpPr/>
            <p:nvPr/>
          </p:nvSpPr>
          <p:spPr>
            <a:xfrm>
              <a:off x="5012109" y="2325997"/>
              <a:ext cx="79871" cy="79494"/>
            </a:xfrm>
            <a:custGeom>
              <a:avLst/>
              <a:gdLst/>
              <a:ahLst/>
              <a:cxnLst/>
              <a:rect l="l" t="t" r="r" b="b"/>
              <a:pathLst>
                <a:path w="1060" h="1055" extrusionOk="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31323" y="2345287"/>
              <a:ext cx="40990" cy="40764"/>
            </a:xfrm>
            <a:custGeom>
              <a:avLst/>
              <a:gdLst/>
              <a:ahLst/>
              <a:cxnLst/>
              <a:rect l="l" t="t" r="r" b="b"/>
              <a:pathLst>
                <a:path w="544" h="541" extrusionOk="0">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3940467" y="2422673"/>
              <a:ext cx="44306" cy="293187"/>
            </a:xfrm>
            <a:custGeom>
              <a:avLst/>
              <a:gdLst/>
              <a:ahLst/>
              <a:cxnLst/>
              <a:rect l="l" t="t" r="r" b="b"/>
              <a:pathLst>
                <a:path w="588" h="3891" extrusionOk="0">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3828119" y="2154046"/>
              <a:ext cx="852962" cy="572208"/>
            </a:xfrm>
            <a:custGeom>
              <a:avLst/>
              <a:gdLst/>
              <a:ahLst/>
              <a:cxnLst/>
              <a:rect l="l" t="t" r="r" b="b"/>
              <a:pathLst>
                <a:path w="11320" h="7594" extrusionOk="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310215" y="2478056"/>
              <a:ext cx="283768" cy="166976"/>
            </a:xfrm>
            <a:custGeom>
              <a:avLst/>
              <a:gdLst/>
              <a:ahLst/>
              <a:cxnLst/>
              <a:rect l="l" t="t" r="r" b="b"/>
              <a:pathLst>
                <a:path w="3766" h="2216" extrusionOk="0">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3863383" y="2422447"/>
              <a:ext cx="99462" cy="293413"/>
            </a:xfrm>
            <a:custGeom>
              <a:avLst/>
              <a:gdLst/>
              <a:ahLst/>
              <a:cxnLst/>
              <a:rect l="l" t="t" r="r" b="b"/>
              <a:pathLst>
                <a:path w="1320" h="3894" extrusionOk="0">
                  <a:moveTo>
                    <a:pt x="0" y="0"/>
                  </a:moveTo>
                  <a:lnTo>
                    <a:pt x="0" y="3893"/>
                  </a:lnTo>
                  <a:lnTo>
                    <a:pt x="1320" y="3893"/>
                  </a:lnTo>
                  <a:cubicBezTo>
                    <a:pt x="955" y="3718"/>
                    <a:pt x="982" y="279"/>
                    <a:pt x="1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3700550" y="2388011"/>
              <a:ext cx="200657" cy="359570"/>
            </a:xfrm>
            <a:custGeom>
              <a:avLst/>
              <a:gdLst/>
              <a:ahLst/>
              <a:cxnLst/>
              <a:rect l="l" t="t" r="r" b="b"/>
              <a:pathLst>
                <a:path w="2663" h="4772" extrusionOk="0">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3853362" y="2420638"/>
              <a:ext cx="35113" cy="296502"/>
            </a:xfrm>
            <a:custGeom>
              <a:avLst/>
              <a:gdLst/>
              <a:ahLst/>
              <a:cxnLst/>
              <a:rect l="l" t="t" r="r" b="b"/>
              <a:pathLst>
                <a:path w="466" h="3935" extrusionOk="0">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3893524" y="2670126"/>
              <a:ext cx="34058" cy="29387"/>
            </a:xfrm>
            <a:custGeom>
              <a:avLst/>
              <a:gdLst/>
              <a:ahLst/>
              <a:cxnLst/>
              <a:rect l="l" t="t" r="r" b="b"/>
              <a:pathLst>
                <a:path w="452" h="390" extrusionOk="0">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4284741" y="1956852"/>
              <a:ext cx="1160366" cy="989496"/>
            </a:xfrm>
            <a:custGeom>
              <a:avLst/>
              <a:gdLst/>
              <a:ahLst/>
              <a:cxnLst/>
              <a:rect l="l" t="t" r="r" b="b"/>
              <a:pathLst>
                <a:path w="13443" h="13132" extrusionOk="0">
                  <a:moveTo>
                    <a:pt x="0" y="1"/>
                  </a:moveTo>
                  <a:lnTo>
                    <a:pt x="0" y="13132"/>
                  </a:lnTo>
                  <a:lnTo>
                    <a:pt x="13443" y="13132"/>
                  </a:lnTo>
                  <a:lnTo>
                    <a:pt x="13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3"/>
            <p:cNvSpPr/>
            <p:nvPr/>
          </p:nvSpPr>
          <p:spPr>
            <a:xfrm>
              <a:off x="4035184" y="1956853"/>
              <a:ext cx="249635" cy="989496"/>
            </a:xfrm>
            <a:custGeom>
              <a:avLst/>
              <a:gdLst/>
              <a:ahLst/>
              <a:cxnLst/>
              <a:rect l="l" t="t" r="r" b="b"/>
              <a:pathLst>
                <a:path w="3313" h="13132" extrusionOk="0">
                  <a:moveTo>
                    <a:pt x="0" y="1"/>
                  </a:moveTo>
                  <a:lnTo>
                    <a:pt x="0" y="13132"/>
                  </a:lnTo>
                  <a:lnTo>
                    <a:pt x="3312" y="13132"/>
                  </a:lnTo>
                  <a:lnTo>
                    <a:pt x="3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4767293" y="1956853"/>
              <a:ext cx="122218" cy="222810"/>
            </a:xfrm>
            <a:custGeom>
              <a:avLst/>
              <a:gdLst/>
              <a:ahLst/>
              <a:cxnLst/>
              <a:rect l="l" t="t" r="r" b="b"/>
              <a:pathLst>
                <a:path w="1622" h="2957" extrusionOk="0">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4121611" y="1956853"/>
              <a:ext cx="76706" cy="227934"/>
            </a:xfrm>
            <a:custGeom>
              <a:avLst/>
              <a:gdLst/>
              <a:ahLst/>
              <a:cxnLst/>
              <a:rect l="l" t="t" r="r" b="b"/>
              <a:pathLst>
                <a:path w="1018" h="3025" extrusionOk="0">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4282259" y="1956853"/>
              <a:ext cx="4747" cy="989496"/>
            </a:xfrm>
            <a:custGeom>
              <a:avLst/>
              <a:gdLst/>
              <a:ahLst/>
              <a:cxnLst/>
              <a:rect l="l" t="t" r="r" b="b"/>
              <a:pathLst>
                <a:path w="63" h="13132" extrusionOk="0">
                  <a:moveTo>
                    <a:pt x="0" y="1"/>
                  </a:moveTo>
                  <a:lnTo>
                    <a:pt x="0" y="13132"/>
                  </a:lnTo>
                  <a:lnTo>
                    <a:pt x="63" y="13132"/>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43"/>
            <p:cNvGrpSpPr/>
            <p:nvPr/>
          </p:nvGrpSpPr>
          <p:grpSpPr>
            <a:xfrm>
              <a:off x="4898115" y="2691676"/>
              <a:ext cx="423395" cy="201788"/>
              <a:chOff x="4898115" y="2691676"/>
              <a:chExt cx="423395" cy="201788"/>
            </a:xfrm>
          </p:grpSpPr>
          <p:sp>
            <p:nvSpPr>
              <p:cNvPr id="668" name="Google Shape;668;p43"/>
              <p:cNvSpPr/>
              <p:nvPr/>
            </p:nvSpPr>
            <p:spPr>
              <a:xfrm>
                <a:off x="4898115" y="2691676"/>
                <a:ext cx="196890" cy="64801"/>
              </a:xfrm>
              <a:custGeom>
                <a:avLst/>
                <a:gdLst/>
                <a:ahLst/>
                <a:cxnLst/>
                <a:rect l="l" t="t" r="r" b="b"/>
                <a:pathLst>
                  <a:path w="2613" h="860" extrusionOk="0">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4940085" y="2756403"/>
                <a:ext cx="63294" cy="137062"/>
              </a:xfrm>
              <a:custGeom>
                <a:avLst/>
                <a:gdLst/>
                <a:ahLst/>
                <a:cxnLst/>
                <a:rect l="l" t="t" r="r" b="b"/>
                <a:pathLst>
                  <a:path w="840" h="1819" extrusionOk="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123263" y="2879526"/>
                <a:ext cx="198246" cy="13714"/>
              </a:xfrm>
              <a:custGeom>
                <a:avLst/>
                <a:gdLst/>
                <a:ahLst/>
                <a:cxnLst/>
                <a:rect l="l" t="t" r="r" b="b"/>
                <a:pathLst>
                  <a:path w="2631" h="182" extrusionOk="0">
                    <a:moveTo>
                      <a:pt x="1" y="0"/>
                    </a:moveTo>
                    <a:lnTo>
                      <a:pt x="1" y="181"/>
                    </a:lnTo>
                    <a:lnTo>
                      <a:pt x="2630" y="181"/>
                    </a:lnTo>
                    <a:lnTo>
                      <a:pt x="2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166816" y="2720008"/>
                <a:ext cx="13940" cy="145275"/>
              </a:xfrm>
              <a:custGeom>
                <a:avLst/>
                <a:gdLst/>
                <a:ahLst/>
                <a:cxnLst/>
                <a:rect l="l" t="t" r="r" b="b"/>
                <a:pathLst>
                  <a:path w="185" h="1928" extrusionOk="0">
                    <a:moveTo>
                      <a:pt x="1" y="1"/>
                    </a:moveTo>
                    <a:lnTo>
                      <a:pt x="1" y="1928"/>
                    </a:lnTo>
                    <a:lnTo>
                      <a:pt x="185" y="1928"/>
                    </a:lnTo>
                    <a:lnTo>
                      <a:pt x="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264245" y="2720008"/>
                <a:ext cx="13714" cy="145275"/>
              </a:xfrm>
              <a:custGeom>
                <a:avLst/>
                <a:gdLst/>
                <a:ahLst/>
                <a:cxnLst/>
                <a:rect l="l" t="t" r="r" b="b"/>
                <a:pathLst>
                  <a:path w="182" h="1928" extrusionOk="0">
                    <a:moveTo>
                      <a:pt x="0" y="1"/>
                    </a:moveTo>
                    <a:lnTo>
                      <a:pt x="0" y="1928"/>
                    </a:lnTo>
                    <a:lnTo>
                      <a:pt x="181" y="1928"/>
                    </a:ln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5147376" y="2691676"/>
                <a:ext cx="52820" cy="64801"/>
              </a:xfrm>
              <a:custGeom>
                <a:avLst/>
                <a:gdLst/>
                <a:ahLst/>
                <a:cxnLst/>
                <a:rect l="l" t="t" r="r" b="b"/>
                <a:pathLst>
                  <a:path w="701" h="860" extrusionOk="0">
                    <a:moveTo>
                      <a:pt x="351" y="0"/>
                    </a:moveTo>
                    <a:lnTo>
                      <a:pt x="1" y="860"/>
                    </a:lnTo>
                    <a:lnTo>
                      <a:pt x="700" y="860"/>
                    </a:lnTo>
                    <a:lnTo>
                      <a:pt x="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244804" y="2691676"/>
                <a:ext cx="52594" cy="64801"/>
              </a:xfrm>
              <a:custGeom>
                <a:avLst/>
                <a:gdLst/>
                <a:ahLst/>
                <a:cxnLst/>
                <a:rect l="l" t="t" r="r" b="b"/>
                <a:pathLst>
                  <a:path w="698" h="860" extrusionOk="0">
                    <a:moveTo>
                      <a:pt x="350" y="0"/>
                    </a:moveTo>
                    <a:lnTo>
                      <a:pt x="0" y="860"/>
                    </a:lnTo>
                    <a:lnTo>
                      <a:pt x="697" y="860"/>
                    </a:lnTo>
                    <a:lnTo>
                      <a:pt x="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43"/>
            <p:cNvSpPr/>
            <p:nvPr/>
          </p:nvSpPr>
          <p:spPr>
            <a:xfrm>
              <a:off x="4069996" y="2884198"/>
              <a:ext cx="80323" cy="4521"/>
            </a:xfrm>
            <a:custGeom>
              <a:avLst/>
              <a:gdLst/>
              <a:ahLst/>
              <a:cxnLst/>
              <a:rect l="l" t="t" r="r" b="b"/>
              <a:pathLst>
                <a:path w="1066" h="60" extrusionOk="0">
                  <a:moveTo>
                    <a:pt x="1" y="1"/>
                  </a:moveTo>
                  <a:lnTo>
                    <a:pt x="1" y="60"/>
                  </a:lnTo>
                  <a:lnTo>
                    <a:pt x="1065" y="60"/>
                  </a:lnTo>
                  <a:lnTo>
                    <a:pt x="10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095308" y="2038835"/>
              <a:ext cx="225523" cy="74069"/>
            </a:xfrm>
            <a:custGeom>
              <a:avLst/>
              <a:gdLst/>
              <a:ahLst/>
              <a:cxnLst/>
              <a:rect l="l" t="t" r="r" b="b"/>
              <a:pathLst>
                <a:path w="2993" h="983" extrusionOk="0">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4043924" y="2523869"/>
              <a:ext cx="44306" cy="293413"/>
            </a:xfrm>
            <a:custGeom>
              <a:avLst/>
              <a:gdLst/>
              <a:ahLst/>
              <a:cxnLst/>
              <a:rect l="l" t="t" r="r" b="b"/>
              <a:pathLst>
                <a:path w="588" h="3894" extrusionOk="0">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3931275" y="2255469"/>
              <a:ext cx="853037" cy="572133"/>
            </a:xfrm>
            <a:custGeom>
              <a:avLst/>
              <a:gdLst/>
              <a:ahLst/>
              <a:cxnLst/>
              <a:rect l="l" t="t" r="r" b="b"/>
              <a:pathLst>
                <a:path w="11321" h="7593" extrusionOk="0">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4413370" y="2579478"/>
              <a:ext cx="283843" cy="166976"/>
            </a:xfrm>
            <a:custGeom>
              <a:avLst/>
              <a:gdLst/>
              <a:ahLst/>
              <a:cxnLst/>
              <a:rect l="l" t="t" r="r" b="b"/>
              <a:pathLst>
                <a:path w="3767" h="2216" extrusionOk="0">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3966614" y="2523869"/>
              <a:ext cx="99462" cy="293413"/>
            </a:xfrm>
            <a:custGeom>
              <a:avLst/>
              <a:gdLst/>
              <a:ahLst/>
              <a:cxnLst/>
              <a:rect l="l" t="t" r="r" b="b"/>
              <a:pathLst>
                <a:path w="1320" h="3894" extrusionOk="0">
                  <a:moveTo>
                    <a:pt x="0" y="0"/>
                  </a:moveTo>
                  <a:lnTo>
                    <a:pt x="0" y="3893"/>
                  </a:lnTo>
                  <a:lnTo>
                    <a:pt x="1320" y="3893"/>
                  </a:lnTo>
                  <a:cubicBezTo>
                    <a:pt x="958" y="3718"/>
                    <a:pt x="982" y="279"/>
                    <a:pt x="1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3700776" y="2486797"/>
              <a:ext cx="303661" cy="363790"/>
            </a:xfrm>
            <a:custGeom>
              <a:avLst/>
              <a:gdLst/>
              <a:ahLst/>
              <a:cxnLst/>
              <a:rect l="l" t="t" r="r" b="b"/>
              <a:pathLst>
                <a:path w="4030" h="4828" extrusionOk="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3956743" y="2522061"/>
              <a:ext cx="34962" cy="296578"/>
            </a:xfrm>
            <a:custGeom>
              <a:avLst/>
              <a:gdLst/>
              <a:ahLst/>
              <a:cxnLst/>
              <a:rect l="l" t="t" r="r" b="b"/>
              <a:pathLst>
                <a:path w="464" h="3936" extrusionOk="0">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770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4"/>
          <p:cNvSpPr txBox="1">
            <a:spLocks noGrp="1"/>
          </p:cNvSpPr>
          <p:nvPr>
            <p:ph type="title"/>
          </p:nvPr>
        </p:nvSpPr>
        <p:spPr>
          <a:xfrm>
            <a:off x="4648725" y="2674456"/>
            <a:ext cx="3782100" cy="9050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P</a:t>
            </a:r>
            <a:r>
              <a:rPr lang="en" dirty="0"/>
              <a:t>roblem Statement</a:t>
            </a:r>
            <a:endParaRPr dirty="0"/>
          </a:p>
        </p:txBody>
      </p:sp>
      <p:sp>
        <p:nvSpPr>
          <p:cNvPr id="688" name="Google Shape;688;p44"/>
          <p:cNvSpPr txBox="1">
            <a:spLocks noGrp="1"/>
          </p:cNvSpPr>
          <p:nvPr>
            <p:ph type="title" idx="2"/>
          </p:nvPr>
        </p:nvSpPr>
        <p:spPr>
          <a:xfrm>
            <a:off x="6725025" y="1332038"/>
            <a:ext cx="1705800" cy="113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722" name="Google Shape;722;p44"/>
          <p:cNvGrpSpPr/>
          <p:nvPr/>
        </p:nvGrpSpPr>
        <p:grpSpPr>
          <a:xfrm>
            <a:off x="1910349" y="1093240"/>
            <a:ext cx="463619" cy="554249"/>
            <a:chOff x="6417862" y="1441950"/>
            <a:chExt cx="417788" cy="499458"/>
          </a:xfrm>
        </p:grpSpPr>
        <p:sp>
          <p:nvSpPr>
            <p:cNvPr id="723" name="Google Shape;723;p44"/>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46;p41">
            <a:extLst>
              <a:ext uri="{FF2B5EF4-FFF2-40B4-BE49-F238E27FC236}">
                <a16:creationId xmlns:a16="http://schemas.microsoft.com/office/drawing/2014/main" id="{FBD97BED-2EDF-227C-8DBD-53FB6C2DF16D}"/>
              </a:ext>
            </a:extLst>
          </p:cNvPr>
          <p:cNvGrpSpPr/>
          <p:nvPr/>
        </p:nvGrpSpPr>
        <p:grpSpPr>
          <a:xfrm>
            <a:off x="484719" y="895368"/>
            <a:ext cx="3468104" cy="3248773"/>
            <a:chOff x="498883" y="981663"/>
            <a:chExt cx="3468104" cy="3248773"/>
          </a:xfrm>
        </p:grpSpPr>
        <p:sp>
          <p:nvSpPr>
            <p:cNvPr id="3" name="Google Shape;447;p41">
              <a:extLst>
                <a:ext uri="{FF2B5EF4-FFF2-40B4-BE49-F238E27FC236}">
                  <a16:creationId xmlns:a16="http://schemas.microsoft.com/office/drawing/2014/main" id="{7ECE3E53-1264-464D-E309-5605A19BB327}"/>
                </a:ext>
              </a:extLst>
            </p:cNvPr>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8;p41">
              <a:extLst>
                <a:ext uri="{FF2B5EF4-FFF2-40B4-BE49-F238E27FC236}">
                  <a16:creationId xmlns:a16="http://schemas.microsoft.com/office/drawing/2014/main" id="{F961F693-1449-C5F7-EBED-4C93D8FE1DA5}"/>
                </a:ext>
              </a:extLst>
            </p:cNvPr>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9;p41">
              <a:extLst>
                <a:ext uri="{FF2B5EF4-FFF2-40B4-BE49-F238E27FC236}">
                  <a16:creationId xmlns:a16="http://schemas.microsoft.com/office/drawing/2014/main" id="{573B58D3-4936-242D-E3A6-5A0B8DED1685}"/>
                </a:ext>
              </a:extLst>
            </p:cNvPr>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0;p41">
              <a:extLst>
                <a:ext uri="{FF2B5EF4-FFF2-40B4-BE49-F238E27FC236}">
                  <a16:creationId xmlns:a16="http://schemas.microsoft.com/office/drawing/2014/main" id="{77A8FE20-881C-44A3-578D-4062D1466D4B}"/>
                </a:ext>
              </a:extLst>
            </p:cNvPr>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p41">
              <a:extLst>
                <a:ext uri="{FF2B5EF4-FFF2-40B4-BE49-F238E27FC236}">
                  <a16:creationId xmlns:a16="http://schemas.microsoft.com/office/drawing/2014/main" id="{ACC4CEBF-0D11-9FAA-9343-D5C89712F47B}"/>
                </a:ext>
              </a:extLst>
            </p:cNvPr>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2;p41">
              <a:extLst>
                <a:ext uri="{FF2B5EF4-FFF2-40B4-BE49-F238E27FC236}">
                  <a16:creationId xmlns:a16="http://schemas.microsoft.com/office/drawing/2014/main" id="{D226F009-97F1-34AC-D18A-A97023A7F4C9}"/>
                </a:ext>
              </a:extLst>
            </p:cNvPr>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3;p41">
              <a:extLst>
                <a:ext uri="{FF2B5EF4-FFF2-40B4-BE49-F238E27FC236}">
                  <a16:creationId xmlns:a16="http://schemas.microsoft.com/office/drawing/2014/main" id="{4EED55C6-E0D1-2293-2F9C-DC0FA1823561}"/>
                </a:ext>
              </a:extLst>
            </p:cNvPr>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54;p41">
              <a:extLst>
                <a:ext uri="{FF2B5EF4-FFF2-40B4-BE49-F238E27FC236}">
                  <a16:creationId xmlns:a16="http://schemas.microsoft.com/office/drawing/2014/main" id="{8B2E6FC2-4A7E-F864-7EB3-F45FA180D97D}"/>
                </a:ext>
              </a:extLst>
            </p:cNvPr>
            <p:cNvGrpSpPr/>
            <p:nvPr/>
          </p:nvGrpSpPr>
          <p:grpSpPr>
            <a:xfrm flipH="1">
              <a:off x="1336295" y="981663"/>
              <a:ext cx="1831726" cy="2614749"/>
              <a:chOff x="5655705" y="881363"/>
              <a:chExt cx="1831726" cy="2614749"/>
            </a:xfrm>
          </p:grpSpPr>
          <p:sp>
            <p:nvSpPr>
              <p:cNvPr id="787" name="Google Shape;455;p41">
                <a:extLst>
                  <a:ext uri="{FF2B5EF4-FFF2-40B4-BE49-F238E27FC236}">
                    <a16:creationId xmlns:a16="http://schemas.microsoft.com/office/drawing/2014/main" id="{479ED45D-E043-7F63-921D-701456E649C0}"/>
                  </a:ext>
                </a:extLst>
              </p:cNvPr>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456;p41">
                <a:extLst>
                  <a:ext uri="{FF2B5EF4-FFF2-40B4-BE49-F238E27FC236}">
                    <a16:creationId xmlns:a16="http://schemas.microsoft.com/office/drawing/2014/main" id="{F483CC55-CCF2-A533-2243-F9D3A9CAD934}"/>
                  </a:ext>
                </a:extLst>
              </p:cNvPr>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57;p41">
                <a:extLst>
                  <a:ext uri="{FF2B5EF4-FFF2-40B4-BE49-F238E27FC236}">
                    <a16:creationId xmlns:a16="http://schemas.microsoft.com/office/drawing/2014/main" id="{03D9A4FC-BCCA-D493-6444-B6AA18A7E9C9}"/>
                  </a:ext>
                </a:extLst>
              </p:cNvPr>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458;p41">
                <a:extLst>
                  <a:ext uri="{FF2B5EF4-FFF2-40B4-BE49-F238E27FC236}">
                    <a16:creationId xmlns:a16="http://schemas.microsoft.com/office/drawing/2014/main" id="{2F2C673B-F195-8582-17B2-C80675526209}"/>
                  </a:ext>
                </a:extLst>
              </p:cNvPr>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59;p41">
                <a:extLst>
                  <a:ext uri="{FF2B5EF4-FFF2-40B4-BE49-F238E27FC236}">
                    <a16:creationId xmlns:a16="http://schemas.microsoft.com/office/drawing/2014/main" id="{953D61B2-4486-DABD-AB3D-B2D6F8D5F70D}"/>
                  </a:ext>
                </a:extLst>
              </p:cNvPr>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60;p41">
              <a:extLst>
                <a:ext uri="{FF2B5EF4-FFF2-40B4-BE49-F238E27FC236}">
                  <a16:creationId xmlns:a16="http://schemas.microsoft.com/office/drawing/2014/main" id="{3CDFE84B-E0DD-35AD-B943-0CF7B5D70D1A}"/>
                </a:ext>
              </a:extLst>
            </p:cNvPr>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41">
              <a:extLst>
                <a:ext uri="{FF2B5EF4-FFF2-40B4-BE49-F238E27FC236}">
                  <a16:creationId xmlns:a16="http://schemas.microsoft.com/office/drawing/2014/main" id="{FFB4E65A-6FEF-B857-2E97-69D9310CFE5A}"/>
                </a:ext>
              </a:extLst>
            </p:cNvPr>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41">
              <a:extLst>
                <a:ext uri="{FF2B5EF4-FFF2-40B4-BE49-F238E27FC236}">
                  <a16:creationId xmlns:a16="http://schemas.microsoft.com/office/drawing/2014/main" id="{7C25238C-6A03-CA04-B3F0-BA9790F486FD}"/>
                </a:ext>
              </a:extLst>
            </p:cNvPr>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63;p41">
              <a:extLst>
                <a:ext uri="{FF2B5EF4-FFF2-40B4-BE49-F238E27FC236}">
                  <a16:creationId xmlns:a16="http://schemas.microsoft.com/office/drawing/2014/main" id="{F0588D5F-259B-279C-D5EA-B18024598262}"/>
                </a:ext>
              </a:extLst>
            </p:cNvPr>
            <p:cNvGrpSpPr/>
            <p:nvPr/>
          </p:nvGrpSpPr>
          <p:grpSpPr>
            <a:xfrm>
              <a:off x="521218" y="3595511"/>
              <a:ext cx="335403" cy="501273"/>
              <a:chOff x="521218" y="3595511"/>
              <a:chExt cx="335403" cy="501273"/>
            </a:xfrm>
          </p:grpSpPr>
          <p:sp>
            <p:nvSpPr>
              <p:cNvPr id="785" name="Google Shape;464;p41">
                <a:extLst>
                  <a:ext uri="{FF2B5EF4-FFF2-40B4-BE49-F238E27FC236}">
                    <a16:creationId xmlns:a16="http://schemas.microsoft.com/office/drawing/2014/main" id="{C54CF880-99F4-17AD-AF73-9802FB4F159F}"/>
                  </a:ext>
                </a:extLst>
              </p:cNvPr>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465;p41">
                <a:extLst>
                  <a:ext uri="{FF2B5EF4-FFF2-40B4-BE49-F238E27FC236}">
                    <a16:creationId xmlns:a16="http://schemas.microsoft.com/office/drawing/2014/main" id="{F52024D7-9547-28B9-3F11-D55C4DE99EC5}"/>
                  </a:ext>
                </a:extLst>
              </p:cNvPr>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66;p41">
              <a:extLst>
                <a:ext uri="{FF2B5EF4-FFF2-40B4-BE49-F238E27FC236}">
                  <a16:creationId xmlns:a16="http://schemas.microsoft.com/office/drawing/2014/main" id="{600DB3D0-91E3-4BDC-91A2-197391601B39}"/>
                </a:ext>
              </a:extLst>
            </p:cNvPr>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7;p41">
              <a:extLst>
                <a:ext uri="{FF2B5EF4-FFF2-40B4-BE49-F238E27FC236}">
                  <a16:creationId xmlns:a16="http://schemas.microsoft.com/office/drawing/2014/main" id="{D8C7A56F-2BFC-8C18-8C83-687E487D3E21}"/>
                </a:ext>
              </a:extLst>
            </p:cNvPr>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8;p41">
              <a:extLst>
                <a:ext uri="{FF2B5EF4-FFF2-40B4-BE49-F238E27FC236}">
                  <a16:creationId xmlns:a16="http://schemas.microsoft.com/office/drawing/2014/main" id="{175277C1-3356-7262-F369-73210553A504}"/>
                </a:ext>
              </a:extLst>
            </p:cNvPr>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9;p41">
              <a:extLst>
                <a:ext uri="{FF2B5EF4-FFF2-40B4-BE49-F238E27FC236}">
                  <a16:creationId xmlns:a16="http://schemas.microsoft.com/office/drawing/2014/main" id="{1B258C9A-3511-14AF-DA03-01A4DE37309D}"/>
                </a:ext>
              </a:extLst>
            </p:cNvPr>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0;p41">
              <a:extLst>
                <a:ext uri="{FF2B5EF4-FFF2-40B4-BE49-F238E27FC236}">
                  <a16:creationId xmlns:a16="http://schemas.microsoft.com/office/drawing/2014/main" id="{4DA4E407-1C24-81F1-D011-207F089B92D5}"/>
                </a:ext>
              </a:extLst>
            </p:cNvPr>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1;p41">
              <a:extLst>
                <a:ext uri="{FF2B5EF4-FFF2-40B4-BE49-F238E27FC236}">
                  <a16:creationId xmlns:a16="http://schemas.microsoft.com/office/drawing/2014/main" id="{04631C56-48FA-CD11-C30E-5A453AF059B4}"/>
                </a:ext>
              </a:extLst>
            </p:cNvPr>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2;p41">
              <a:extLst>
                <a:ext uri="{FF2B5EF4-FFF2-40B4-BE49-F238E27FC236}">
                  <a16:creationId xmlns:a16="http://schemas.microsoft.com/office/drawing/2014/main" id="{6CC27A4B-B259-C207-4161-480B3E876A54}"/>
                </a:ext>
              </a:extLst>
            </p:cNvPr>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3;p41">
              <a:extLst>
                <a:ext uri="{FF2B5EF4-FFF2-40B4-BE49-F238E27FC236}">
                  <a16:creationId xmlns:a16="http://schemas.microsoft.com/office/drawing/2014/main" id="{C0E61734-1674-5538-6093-23442BE38770}"/>
                </a:ext>
              </a:extLst>
            </p:cNvPr>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4;p41">
              <a:extLst>
                <a:ext uri="{FF2B5EF4-FFF2-40B4-BE49-F238E27FC236}">
                  <a16:creationId xmlns:a16="http://schemas.microsoft.com/office/drawing/2014/main" id="{916AF3DD-9B11-0457-DA12-03F13A9A1421}"/>
                </a:ext>
              </a:extLst>
            </p:cNvPr>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p41">
              <a:extLst>
                <a:ext uri="{FF2B5EF4-FFF2-40B4-BE49-F238E27FC236}">
                  <a16:creationId xmlns:a16="http://schemas.microsoft.com/office/drawing/2014/main" id="{82B93B29-59A6-D01D-3067-7E505C98E4F4}"/>
                </a:ext>
              </a:extLst>
            </p:cNvPr>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6;p41">
              <a:extLst>
                <a:ext uri="{FF2B5EF4-FFF2-40B4-BE49-F238E27FC236}">
                  <a16:creationId xmlns:a16="http://schemas.microsoft.com/office/drawing/2014/main" id="{588427A2-3FEA-3FBA-A473-E4DEC19F5867}"/>
                </a:ext>
              </a:extLst>
            </p:cNvPr>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7;p41">
              <a:extLst>
                <a:ext uri="{FF2B5EF4-FFF2-40B4-BE49-F238E27FC236}">
                  <a16:creationId xmlns:a16="http://schemas.microsoft.com/office/drawing/2014/main" id="{0B7AB437-30C7-2040-9FA6-725AD5321DC0}"/>
                </a:ext>
              </a:extLst>
            </p:cNvPr>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8;p41">
              <a:extLst>
                <a:ext uri="{FF2B5EF4-FFF2-40B4-BE49-F238E27FC236}">
                  <a16:creationId xmlns:a16="http://schemas.microsoft.com/office/drawing/2014/main" id="{CC9FED6F-515F-4D55-9F28-A0449FB0B319}"/>
                </a:ext>
              </a:extLst>
            </p:cNvPr>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9;p41">
              <a:extLst>
                <a:ext uri="{FF2B5EF4-FFF2-40B4-BE49-F238E27FC236}">
                  <a16:creationId xmlns:a16="http://schemas.microsoft.com/office/drawing/2014/main" id="{4EC931BA-85F6-1C9D-0EA3-7D11B2586278}"/>
                </a:ext>
              </a:extLst>
            </p:cNvPr>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80;p41">
              <a:extLst>
                <a:ext uri="{FF2B5EF4-FFF2-40B4-BE49-F238E27FC236}">
                  <a16:creationId xmlns:a16="http://schemas.microsoft.com/office/drawing/2014/main" id="{4C50406B-D3C9-979A-1C6B-40B86DFD906A}"/>
                </a:ext>
              </a:extLst>
            </p:cNvPr>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1;p41">
              <a:extLst>
                <a:ext uri="{FF2B5EF4-FFF2-40B4-BE49-F238E27FC236}">
                  <a16:creationId xmlns:a16="http://schemas.microsoft.com/office/drawing/2014/main" id="{91C6628B-8CBE-EFC1-4ECD-D925C949C471}"/>
                </a:ext>
              </a:extLst>
            </p:cNvPr>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2;p41">
              <a:extLst>
                <a:ext uri="{FF2B5EF4-FFF2-40B4-BE49-F238E27FC236}">
                  <a16:creationId xmlns:a16="http://schemas.microsoft.com/office/drawing/2014/main" id="{41EFB6B6-7F32-3946-62FA-0B8D46A1F402}"/>
                </a:ext>
              </a:extLst>
            </p:cNvPr>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3;p41">
              <a:extLst>
                <a:ext uri="{FF2B5EF4-FFF2-40B4-BE49-F238E27FC236}">
                  <a16:creationId xmlns:a16="http://schemas.microsoft.com/office/drawing/2014/main" id="{CA6EE6CB-4B2C-EF62-1E12-B5AFDD87810C}"/>
                </a:ext>
              </a:extLst>
            </p:cNvPr>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4;p41">
              <a:extLst>
                <a:ext uri="{FF2B5EF4-FFF2-40B4-BE49-F238E27FC236}">
                  <a16:creationId xmlns:a16="http://schemas.microsoft.com/office/drawing/2014/main" id="{6BF85C44-126F-CF14-9C21-9E7936BA1167}"/>
                </a:ext>
              </a:extLst>
            </p:cNvPr>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5;p41">
              <a:extLst>
                <a:ext uri="{FF2B5EF4-FFF2-40B4-BE49-F238E27FC236}">
                  <a16:creationId xmlns:a16="http://schemas.microsoft.com/office/drawing/2014/main" id="{A78060A8-2A9E-1EEF-7B6D-8B714AA33163}"/>
                </a:ext>
              </a:extLst>
            </p:cNvPr>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6;p41">
              <a:extLst>
                <a:ext uri="{FF2B5EF4-FFF2-40B4-BE49-F238E27FC236}">
                  <a16:creationId xmlns:a16="http://schemas.microsoft.com/office/drawing/2014/main" id="{08EE1FFC-39AC-AC76-10BE-65E6B0C49DB7}"/>
                </a:ext>
              </a:extLst>
            </p:cNvPr>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7;p41">
              <a:extLst>
                <a:ext uri="{FF2B5EF4-FFF2-40B4-BE49-F238E27FC236}">
                  <a16:creationId xmlns:a16="http://schemas.microsoft.com/office/drawing/2014/main" id="{07AE1381-A9FE-5022-1F1A-BCC943D746A9}"/>
                </a:ext>
              </a:extLst>
            </p:cNvPr>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8;p41">
              <a:extLst>
                <a:ext uri="{FF2B5EF4-FFF2-40B4-BE49-F238E27FC236}">
                  <a16:creationId xmlns:a16="http://schemas.microsoft.com/office/drawing/2014/main" id="{53601005-E325-A6AE-850A-36DDEA420731}"/>
                </a:ext>
              </a:extLst>
            </p:cNvPr>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9;p41">
              <a:extLst>
                <a:ext uri="{FF2B5EF4-FFF2-40B4-BE49-F238E27FC236}">
                  <a16:creationId xmlns:a16="http://schemas.microsoft.com/office/drawing/2014/main" id="{3DA4F02D-52A8-11C7-E4B3-1BCB4E87A8C7}"/>
                </a:ext>
              </a:extLst>
            </p:cNvPr>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0;p41">
              <a:extLst>
                <a:ext uri="{FF2B5EF4-FFF2-40B4-BE49-F238E27FC236}">
                  <a16:creationId xmlns:a16="http://schemas.microsoft.com/office/drawing/2014/main" id="{A8596217-0444-73B3-E5F8-F062CB52A2E5}"/>
                </a:ext>
              </a:extLst>
            </p:cNvPr>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1;p41">
              <a:extLst>
                <a:ext uri="{FF2B5EF4-FFF2-40B4-BE49-F238E27FC236}">
                  <a16:creationId xmlns:a16="http://schemas.microsoft.com/office/drawing/2014/main" id="{9652AF20-6502-18F7-02BA-51598BE87CA5}"/>
                </a:ext>
              </a:extLst>
            </p:cNvPr>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2;p41">
              <a:extLst>
                <a:ext uri="{FF2B5EF4-FFF2-40B4-BE49-F238E27FC236}">
                  <a16:creationId xmlns:a16="http://schemas.microsoft.com/office/drawing/2014/main" id="{CEBBE887-DFDA-ED76-97AC-9053907F422A}"/>
                </a:ext>
              </a:extLst>
            </p:cNvPr>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3;p41">
              <a:extLst>
                <a:ext uri="{FF2B5EF4-FFF2-40B4-BE49-F238E27FC236}">
                  <a16:creationId xmlns:a16="http://schemas.microsoft.com/office/drawing/2014/main" id="{C6165794-0787-2EB4-AF71-6EDC31B88DD5}"/>
                </a:ext>
              </a:extLst>
            </p:cNvPr>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4;p41">
              <a:extLst>
                <a:ext uri="{FF2B5EF4-FFF2-40B4-BE49-F238E27FC236}">
                  <a16:creationId xmlns:a16="http://schemas.microsoft.com/office/drawing/2014/main" id="{D88D0802-0667-0897-EE11-62D32F93B4D7}"/>
                </a:ext>
              </a:extLst>
            </p:cNvPr>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5;p41">
              <a:extLst>
                <a:ext uri="{FF2B5EF4-FFF2-40B4-BE49-F238E27FC236}">
                  <a16:creationId xmlns:a16="http://schemas.microsoft.com/office/drawing/2014/main" id="{09E080A8-CD28-630D-9DD6-5109EF29D2C8}"/>
                </a:ext>
              </a:extLst>
            </p:cNvPr>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6;p41">
              <a:extLst>
                <a:ext uri="{FF2B5EF4-FFF2-40B4-BE49-F238E27FC236}">
                  <a16:creationId xmlns:a16="http://schemas.microsoft.com/office/drawing/2014/main" id="{943476E8-0EED-7CBD-2182-42B31DA8D60B}"/>
                </a:ext>
              </a:extLst>
            </p:cNvPr>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7;p41">
              <a:extLst>
                <a:ext uri="{FF2B5EF4-FFF2-40B4-BE49-F238E27FC236}">
                  <a16:creationId xmlns:a16="http://schemas.microsoft.com/office/drawing/2014/main" id="{81EE8326-EE2E-94BC-7420-B414609C4D1E}"/>
                </a:ext>
              </a:extLst>
            </p:cNvPr>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8;p41">
              <a:extLst>
                <a:ext uri="{FF2B5EF4-FFF2-40B4-BE49-F238E27FC236}">
                  <a16:creationId xmlns:a16="http://schemas.microsoft.com/office/drawing/2014/main" id="{0710A3A3-8D2F-7A1D-86B5-F9340768F9A0}"/>
                </a:ext>
              </a:extLst>
            </p:cNvPr>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9;p41">
              <a:extLst>
                <a:ext uri="{FF2B5EF4-FFF2-40B4-BE49-F238E27FC236}">
                  <a16:creationId xmlns:a16="http://schemas.microsoft.com/office/drawing/2014/main" id="{68F720CE-6883-9493-8AAD-7EE49741F136}"/>
                </a:ext>
              </a:extLst>
            </p:cNvPr>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00;p41">
              <a:extLst>
                <a:ext uri="{FF2B5EF4-FFF2-40B4-BE49-F238E27FC236}">
                  <a16:creationId xmlns:a16="http://schemas.microsoft.com/office/drawing/2014/main" id="{66CFF4FD-A689-D302-8745-1D760406B179}"/>
                </a:ext>
              </a:extLst>
            </p:cNvPr>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1;p41">
              <a:extLst>
                <a:ext uri="{FF2B5EF4-FFF2-40B4-BE49-F238E27FC236}">
                  <a16:creationId xmlns:a16="http://schemas.microsoft.com/office/drawing/2014/main" id="{BC245AAA-CB09-C377-BB99-033BD74047C4}"/>
                </a:ext>
              </a:extLst>
            </p:cNvPr>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2;p41">
              <a:extLst>
                <a:ext uri="{FF2B5EF4-FFF2-40B4-BE49-F238E27FC236}">
                  <a16:creationId xmlns:a16="http://schemas.microsoft.com/office/drawing/2014/main" id="{234FC8E2-3840-A048-F106-156D34B5C3E6}"/>
                </a:ext>
              </a:extLst>
            </p:cNvPr>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3;p41">
              <a:extLst>
                <a:ext uri="{FF2B5EF4-FFF2-40B4-BE49-F238E27FC236}">
                  <a16:creationId xmlns:a16="http://schemas.microsoft.com/office/drawing/2014/main" id="{060B81AB-0E30-25D4-E4D8-F89628851F68}"/>
                </a:ext>
              </a:extLst>
            </p:cNvPr>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4;p41">
              <a:extLst>
                <a:ext uri="{FF2B5EF4-FFF2-40B4-BE49-F238E27FC236}">
                  <a16:creationId xmlns:a16="http://schemas.microsoft.com/office/drawing/2014/main" id="{F5373A44-E2E3-664B-C796-ACB6D604AEF2}"/>
                </a:ext>
              </a:extLst>
            </p:cNvPr>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5;p41">
              <a:extLst>
                <a:ext uri="{FF2B5EF4-FFF2-40B4-BE49-F238E27FC236}">
                  <a16:creationId xmlns:a16="http://schemas.microsoft.com/office/drawing/2014/main" id="{8FBFAEC7-97B4-0BC8-AB06-3DDDC77A22AA}"/>
                </a:ext>
              </a:extLst>
            </p:cNvPr>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6;p41">
              <a:extLst>
                <a:ext uri="{FF2B5EF4-FFF2-40B4-BE49-F238E27FC236}">
                  <a16:creationId xmlns:a16="http://schemas.microsoft.com/office/drawing/2014/main" id="{179DBE95-B737-0DB7-53F3-8C53D3B902C2}"/>
                </a:ext>
              </a:extLst>
            </p:cNvPr>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7;p41">
              <a:extLst>
                <a:ext uri="{FF2B5EF4-FFF2-40B4-BE49-F238E27FC236}">
                  <a16:creationId xmlns:a16="http://schemas.microsoft.com/office/drawing/2014/main" id="{263608D6-7CF0-8DC9-972B-9072805CEF1D}"/>
                </a:ext>
              </a:extLst>
            </p:cNvPr>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8;p41">
              <a:extLst>
                <a:ext uri="{FF2B5EF4-FFF2-40B4-BE49-F238E27FC236}">
                  <a16:creationId xmlns:a16="http://schemas.microsoft.com/office/drawing/2014/main" id="{E59EA2D3-8969-E103-5423-D44381BF09AA}"/>
                </a:ext>
              </a:extLst>
            </p:cNvPr>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9;p41">
              <a:extLst>
                <a:ext uri="{FF2B5EF4-FFF2-40B4-BE49-F238E27FC236}">
                  <a16:creationId xmlns:a16="http://schemas.microsoft.com/office/drawing/2014/main" id="{2AB0B48F-BF6E-09D6-0FB4-BCF844E1C04E}"/>
                </a:ext>
              </a:extLst>
            </p:cNvPr>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0;p41">
              <a:extLst>
                <a:ext uri="{FF2B5EF4-FFF2-40B4-BE49-F238E27FC236}">
                  <a16:creationId xmlns:a16="http://schemas.microsoft.com/office/drawing/2014/main" id="{D2C60510-7DE4-6FF9-1152-F443F3F8DC3F}"/>
                </a:ext>
              </a:extLst>
            </p:cNvPr>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1;p41">
              <a:extLst>
                <a:ext uri="{FF2B5EF4-FFF2-40B4-BE49-F238E27FC236}">
                  <a16:creationId xmlns:a16="http://schemas.microsoft.com/office/drawing/2014/main" id="{BD42FF78-B478-0909-D30C-0A5D5ACACB92}"/>
                </a:ext>
              </a:extLst>
            </p:cNvPr>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2;p41">
              <a:extLst>
                <a:ext uri="{FF2B5EF4-FFF2-40B4-BE49-F238E27FC236}">
                  <a16:creationId xmlns:a16="http://schemas.microsoft.com/office/drawing/2014/main" id="{AFBF1A56-667B-3245-E747-1C1ACAA67AA7}"/>
                </a:ext>
              </a:extLst>
            </p:cNvPr>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3;p41">
              <a:extLst>
                <a:ext uri="{FF2B5EF4-FFF2-40B4-BE49-F238E27FC236}">
                  <a16:creationId xmlns:a16="http://schemas.microsoft.com/office/drawing/2014/main" id="{97ACB92C-EF4B-0781-BCF7-4CAC16BC314A}"/>
                </a:ext>
              </a:extLst>
            </p:cNvPr>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4;p41">
              <a:extLst>
                <a:ext uri="{FF2B5EF4-FFF2-40B4-BE49-F238E27FC236}">
                  <a16:creationId xmlns:a16="http://schemas.microsoft.com/office/drawing/2014/main" id="{9ADC72B7-C8D0-816D-A25F-6C364559F95B}"/>
                </a:ext>
              </a:extLst>
            </p:cNvPr>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15;p41">
              <a:extLst>
                <a:ext uri="{FF2B5EF4-FFF2-40B4-BE49-F238E27FC236}">
                  <a16:creationId xmlns:a16="http://schemas.microsoft.com/office/drawing/2014/main" id="{E81D9D5F-533C-82FD-2F71-52B599EB10F3}"/>
                </a:ext>
              </a:extLst>
            </p:cNvPr>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16;p41">
              <a:extLst>
                <a:ext uri="{FF2B5EF4-FFF2-40B4-BE49-F238E27FC236}">
                  <a16:creationId xmlns:a16="http://schemas.microsoft.com/office/drawing/2014/main" id="{267210EA-0B7F-F6E8-383A-D1DC635B9EDF}"/>
                </a:ext>
              </a:extLst>
            </p:cNvPr>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17;p41">
              <a:extLst>
                <a:ext uri="{FF2B5EF4-FFF2-40B4-BE49-F238E27FC236}">
                  <a16:creationId xmlns:a16="http://schemas.microsoft.com/office/drawing/2014/main" id="{93195BBD-4DD4-2D6F-4E3C-43A74AA41B47}"/>
                </a:ext>
              </a:extLst>
            </p:cNvPr>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18;p41">
              <a:extLst>
                <a:ext uri="{FF2B5EF4-FFF2-40B4-BE49-F238E27FC236}">
                  <a16:creationId xmlns:a16="http://schemas.microsoft.com/office/drawing/2014/main" id="{A4A5AF78-699E-E708-EC59-7A0EC33B9B42}"/>
                </a:ext>
              </a:extLst>
            </p:cNvPr>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19;p41">
              <a:extLst>
                <a:ext uri="{FF2B5EF4-FFF2-40B4-BE49-F238E27FC236}">
                  <a16:creationId xmlns:a16="http://schemas.microsoft.com/office/drawing/2014/main" id="{BD8ABD3A-7288-2163-A447-5B5269CFD448}"/>
                </a:ext>
              </a:extLst>
            </p:cNvPr>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20;p41">
              <a:extLst>
                <a:ext uri="{FF2B5EF4-FFF2-40B4-BE49-F238E27FC236}">
                  <a16:creationId xmlns:a16="http://schemas.microsoft.com/office/drawing/2014/main" id="{BBB1AAE3-88DC-14F7-9E7A-AF6254CA25A4}"/>
                </a:ext>
              </a:extLst>
            </p:cNvPr>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21;p41">
              <a:extLst>
                <a:ext uri="{FF2B5EF4-FFF2-40B4-BE49-F238E27FC236}">
                  <a16:creationId xmlns:a16="http://schemas.microsoft.com/office/drawing/2014/main" id="{F9FB06DA-F73D-8950-A890-6A42EC79A9B6}"/>
                </a:ext>
              </a:extLst>
            </p:cNvPr>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22;p41">
              <a:extLst>
                <a:ext uri="{FF2B5EF4-FFF2-40B4-BE49-F238E27FC236}">
                  <a16:creationId xmlns:a16="http://schemas.microsoft.com/office/drawing/2014/main" id="{AD0D08CB-C0A4-7F43-F641-41BF21563B09}"/>
                </a:ext>
              </a:extLst>
            </p:cNvPr>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23;p41">
              <a:extLst>
                <a:ext uri="{FF2B5EF4-FFF2-40B4-BE49-F238E27FC236}">
                  <a16:creationId xmlns:a16="http://schemas.microsoft.com/office/drawing/2014/main" id="{472411FC-46A9-E9D4-F5B6-156A3A822846}"/>
                </a:ext>
              </a:extLst>
            </p:cNvPr>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24;p41">
              <a:extLst>
                <a:ext uri="{FF2B5EF4-FFF2-40B4-BE49-F238E27FC236}">
                  <a16:creationId xmlns:a16="http://schemas.microsoft.com/office/drawing/2014/main" id="{3984A8C6-D1FB-01D9-794D-D525AD9E85CE}"/>
                </a:ext>
              </a:extLst>
            </p:cNvPr>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25;p41">
              <a:extLst>
                <a:ext uri="{FF2B5EF4-FFF2-40B4-BE49-F238E27FC236}">
                  <a16:creationId xmlns:a16="http://schemas.microsoft.com/office/drawing/2014/main" id="{E13C721B-A11D-94D0-21BC-1127AE703102}"/>
                </a:ext>
              </a:extLst>
            </p:cNvPr>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26;p41">
              <a:extLst>
                <a:ext uri="{FF2B5EF4-FFF2-40B4-BE49-F238E27FC236}">
                  <a16:creationId xmlns:a16="http://schemas.microsoft.com/office/drawing/2014/main" id="{28D04347-931D-1EC7-1204-E6C94536A752}"/>
                </a:ext>
              </a:extLst>
            </p:cNvPr>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27;p41">
              <a:extLst>
                <a:ext uri="{FF2B5EF4-FFF2-40B4-BE49-F238E27FC236}">
                  <a16:creationId xmlns:a16="http://schemas.microsoft.com/office/drawing/2014/main" id="{B4828351-1DC4-DB6C-D0AA-726164B78691}"/>
                </a:ext>
              </a:extLst>
            </p:cNvPr>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28;p41">
              <a:extLst>
                <a:ext uri="{FF2B5EF4-FFF2-40B4-BE49-F238E27FC236}">
                  <a16:creationId xmlns:a16="http://schemas.microsoft.com/office/drawing/2014/main" id="{A53F9F17-7079-2A0E-CA30-80FA012C5207}"/>
                </a:ext>
              </a:extLst>
            </p:cNvPr>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29;p41">
              <a:extLst>
                <a:ext uri="{FF2B5EF4-FFF2-40B4-BE49-F238E27FC236}">
                  <a16:creationId xmlns:a16="http://schemas.microsoft.com/office/drawing/2014/main" id="{7D88E996-E41F-B003-0D82-38774D16F189}"/>
                </a:ext>
              </a:extLst>
            </p:cNvPr>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30;p41">
              <a:extLst>
                <a:ext uri="{FF2B5EF4-FFF2-40B4-BE49-F238E27FC236}">
                  <a16:creationId xmlns:a16="http://schemas.microsoft.com/office/drawing/2014/main" id="{DFD15FE5-2D95-2829-66FD-513378BA2ED1}"/>
                </a:ext>
              </a:extLst>
            </p:cNvPr>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31;p41">
              <a:extLst>
                <a:ext uri="{FF2B5EF4-FFF2-40B4-BE49-F238E27FC236}">
                  <a16:creationId xmlns:a16="http://schemas.microsoft.com/office/drawing/2014/main" id="{2E2C3C22-3CC5-2679-8CBB-5A613E7402BE}"/>
                </a:ext>
              </a:extLst>
            </p:cNvPr>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32;p41">
              <a:extLst>
                <a:ext uri="{FF2B5EF4-FFF2-40B4-BE49-F238E27FC236}">
                  <a16:creationId xmlns:a16="http://schemas.microsoft.com/office/drawing/2014/main" id="{657C330C-37F2-B22F-C1DA-EC9128B50495}"/>
                </a:ext>
              </a:extLst>
            </p:cNvPr>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33;p41">
              <a:extLst>
                <a:ext uri="{FF2B5EF4-FFF2-40B4-BE49-F238E27FC236}">
                  <a16:creationId xmlns:a16="http://schemas.microsoft.com/office/drawing/2014/main" id="{88A37680-018B-D1A5-9596-9BF51210C7D1}"/>
                </a:ext>
              </a:extLst>
            </p:cNvPr>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34;p41">
              <a:extLst>
                <a:ext uri="{FF2B5EF4-FFF2-40B4-BE49-F238E27FC236}">
                  <a16:creationId xmlns:a16="http://schemas.microsoft.com/office/drawing/2014/main" id="{D971EDA3-AE8A-9E6E-3D75-2E6C6436CAD0}"/>
                </a:ext>
              </a:extLst>
            </p:cNvPr>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35;p41">
              <a:extLst>
                <a:ext uri="{FF2B5EF4-FFF2-40B4-BE49-F238E27FC236}">
                  <a16:creationId xmlns:a16="http://schemas.microsoft.com/office/drawing/2014/main" id="{56EB3B17-003A-AC0C-74AA-81748CFF719F}"/>
                </a:ext>
              </a:extLst>
            </p:cNvPr>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36;p41">
              <a:extLst>
                <a:ext uri="{FF2B5EF4-FFF2-40B4-BE49-F238E27FC236}">
                  <a16:creationId xmlns:a16="http://schemas.microsoft.com/office/drawing/2014/main" id="{6C581D41-F5C4-D968-F869-CFB7A3965B4A}"/>
                </a:ext>
              </a:extLst>
            </p:cNvPr>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37;p41">
              <a:extLst>
                <a:ext uri="{FF2B5EF4-FFF2-40B4-BE49-F238E27FC236}">
                  <a16:creationId xmlns:a16="http://schemas.microsoft.com/office/drawing/2014/main" id="{B88CE64D-ABF5-12E5-92BD-2FBC3ED8FDB4}"/>
                </a:ext>
              </a:extLst>
            </p:cNvPr>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38;p41">
              <a:extLst>
                <a:ext uri="{FF2B5EF4-FFF2-40B4-BE49-F238E27FC236}">
                  <a16:creationId xmlns:a16="http://schemas.microsoft.com/office/drawing/2014/main" id="{8FE88B12-1931-1692-E930-1DA0D761205D}"/>
                </a:ext>
              </a:extLst>
            </p:cNvPr>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39;p41">
              <a:extLst>
                <a:ext uri="{FF2B5EF4-FFF2-40B4-BE49-F238E27FC236}">
                  <a16:creationId xmlns:a16="http://schemas.microsoft.com/office/drawing/2014/main" id="{D35F5A95-602C-EDDC-C6AA-61F781B61B37}"/>
                </a:ext>
              </a:extLst>
            </p:cNvPr>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40;p41">
              <a:extLst>
                <a:ext uri="{FF2B5EF4-FFF2-40B4-BE49-F238E27FC236}">
                  <a16:creationId xmlns:a16="http://schemas.microsoft.com/office/drawing/2014/main" id="{B9DE2B62-4740-7E38-4CA9-904C2A837A65}"/>
                </a:ext>
              </a:extLst>
            </p:cNvPr>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41;p41">
              <a:extLst>
                <a:ext uri="{FF2B5EF4-FFF2-40B4-BE49-F238E27FC236}">
                  <a16:creationId xmlns:a16="http://schemas.microsoft.com/office/drawing/2014/main" id="{05684EE8-E184-C6A4-F310-3BDB5351D6C2}"/>
                </a:ext>
              </a:extLst>
            </p:cNvPr>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42;p41">
              <a:extLst>
                <a:ext uri="{FF2B5EF4-FFF2-40B4-BE49-F238E27FC236}">
                  <a16:creationId xmlns:a16="http://schemas.microsoft.com/office/drawing/2014/main" id="{44EA515D-A1F9-894D-ABFE-99357695233D}"/>
                </a:ext>
              </a:extLst>
            </p:cNvPr>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43;p41">
              <a:extLst>
                <a:ext uri="{FF2B5EF4-FFF2-40B4-BE49-F238E27FC236}">
                  <a16:creationId xmlns:a16="http://schemas.microsoft.com/office/drawing/2014/main" id="{F154D7A8-446D-F9BB-15E6-7A7023D40898}"/>
                </a:ext>
              </a:extLst>
            </p:cNvPr>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44;p41">
              <a:extLst>
                <a:ext uri="{FF2B5EF4-FFF2-40B4-BE49-F238E27FC236}">
                  <a16:creationId xmlns:a16="http://schemas.microsoft.com/office/drawing/2014/main" id="{E803B7B3-77F3-1B40-C561-25DAD2F3A27E}"/>
                </a:ext>
              </a:extLst>
            </p:cNvPr>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45;p41">
              <a:extLst>
                <a:ext uri="{FF2B5EF4-FFF2-40B4-BE49-F238E27FC236}">
                  <a16:creationId xmlns:a16="http://schemas.microsoft.com/office/drawing/2014/main" id="{C739E862-B210-3082-4E7E-739E87DA3AB1}"/>
                </a:ext>
              </a:extLst>
            </p:cNvPr>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46;p41">
              <a:extLst>
                <a:ext uri="{FF2B5EF4-FFF2-40B4-BE49-F238E27FC236}">
                  <a16:creationId xmlns:a16="http://schemas.microsoft.com/office/drawing/2014/main" id="{32DFA350-37C2-44EE-E3EE-58C00FAC25FA}"/>
                </a:ext>
              </a:extLst>
            </p:cNvPr>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47;p41">
              <a:extLst>
                <a:ext uri="{FF2B5EF4-FFF2-40B4-BE49-F238E27FC236}">
                  <a16:creationId xmlns:a16="http://schemas.microsoft.com/office/drawing/2014/main" id="{2A3BA27E-8F5B-3060-BAEC-AF678337F731}"/>
                </a:ext>
              </a:extLst>
            </p:cNvPr>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48;p41">
              <a:extLst>
                <a:ext uri="{FF2B5EF4-FFF2-40B4-BE49-F238E27FC236}">
                  <a16:creationId xmlns:a16="http://schemas.microsoft.com/office/drawing/2014/main" id="{6B88A1C6-B425-A59A-DFC5-1FA7187B5C73}"/>
                </a:ext>
              </a:extLst>
            </p:cNvPr>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49;p41">
              <a:extLst>
                <a:ext uri="{FF2B5EF4-FFF2-40B4-BE49-F238E27FC236}">
                  <a16:creationId xmlns:a16="http://schemas.microsoft.com/office/drawing/2014/main" id="{1459692F-348E-D228-A4BD-9D664B2D0616}"/>
                </a:ext>
              </a:extLst>
            </p:cNvPr>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550;p41">
              <a:extLst>
                <a:ext uri="{FF2B5EF4-FFF2-40B4-BE49-F238E27FC236}">
                  <a16:creationId xmlns:a16="http://schemas.microsoft.com/office/drawing/2014/main" id="{0AD2717B-7F74-A34E-076C-89C209D9696D}"/>
                </a:ext>
              </a:extLst>
            </p:cNvPr>
            <p:cNvGrpSpPr/>
            <p:nvPr/>
          </p:nvGrpSpPr>
          <p:grpSpPr>
            <a:xfrm flipH="1">
              <a:off x="3550479" y="1403298"/>
              <a:ext cx="275902" cy="404242"/>
              <a:chOff x="4997345" y="1302998"/>
              <a:chExt cx="275902" cy="404242"/>
            </a:xfrm>
          </p:grpSpPr>
          <p:sp>
            <p:nvSpPr>
              <p:cNvPr id="780" name="Google Shape;551;p41">
                <a:extLst>
                  <a:ext uri="{FF2B5EF4-FFF2-40B4-BE49-F238E27FC236}">
                    <a16:creationId xmlns:a16="http://schemas.microsoft.com/office/drawing/2014/main" id="{5034D555-04E3-C273-DB12-5C9935E46CAB}"/>
                  </a:ext>
                </a:extLst>
              </p:cNvPr>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552;p41">
                <a:extLst>
                  <a:ext uri="{FF2B5EF4-FFF2-40B4-BE49-F238E27FC236}">
                    <a16:creationId xmlns:a16="http://schemas.microsoft.com/office/drawing/2014/main" id="{A8D43ABE-5CB1-42FB-5EB4-D4C81B9188AD}"/>
                  </a:ext>
                </a:extLst>
              </p:cNvPr>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553;p41">
                <a:extLst>
                  <a:ext uri="{FF2B5EF4-FFF2-40B4-BE49-F238E27FC236}">
                    <a16:creationId xmlns:a16="http://schemas.microsoft.com/office/drawing/2014/main" id="{659B6588-136A-1D7D-CC51-E8757EBC4A30}"/>
                  </a:ext>
                </a:extLst>
              </p:cNvPr>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554;p41">
                <a:extLst>
                  <a:ext uri="{FF2B5EF4-FFF2-40B4-BE49-F238E27FC236}">
                    <a16:creationId xmlns:a16="http://schemas.microsoft.com/office/drawing/2014/main" id="{68A896D9-338B-A0D8-FB88-3825E24CA4A9}"/>
                  </a:ext>
                </a:extLst>
              </p:cNvPr>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555;p41">
                <a:extLst>
                  <a:ext uri="{FF2B5EF4-FFF2-40B4-BE49-F238E27FC236}">
                    <a16:creationId xmlns:a16="http://schemas.microsoft.com/office/drawing/2014/main" id="{6BF5C361-58F1-A1BA-8BCD-AB55ADB38701}"/>
                  </a:ext>
                </a:extLst>
              </p:cNvPr>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556;p41">
              <a:extLst>
                <a:ext uri="{FF2B5EF4-FFF2-40B4-BE49-F238E27FC236}">
                  <a16:creationId xmlns:a16="http://schemas.microsoft.com/office/drawing/2014/main" id="{71C357DC-D60C-755C-ECF8-3B1F8645E7C0}"/>
                </a:ext>
              </a:extLst>
            </p:cNvPr>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57;p41">
              <a:extLst>
                <a:ext uri="{FF2B5EF4-FFF2-40B4-BE49-F238E27FC236}">
                  <a16:creationId xmlns:a16="http://schemas.microsoft.com/office/drawing/2014/main" id="{1176093B-E335-B599-F724-DDBCF8B5EB44}"/>
                </a:ext>
              </a:extLst>
            </p:cNvPr>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58;p41">
              <a:extLst>
                <a:ext uri="{FF2B5EF4-FFF2-40B4-BE49-F238E27FC236}">
                  <a16:creationId xmlns:a16="http://schemas.microsoft.com/office/drawing/2014/main" id="{AEBC5FE4-9045-1043-4892-BCD8F5063768}"/>
                </a:ext>
              </a:extLst>
            </p:cNvPr>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59;p41">
              <a:extLst>
                <a:ext uri="{FF2B5EF4-FFF2-40B4-BE49-F238E27FC236}">
                  <a16:creationId xmlns:a16="http://schemas.microsoft.com/office/drawing/2014/main" id="{8BA2EFF7-92BC-DE34-F139-BF8964D85BB8}"/>
                </a:ext>
              </a:extLst>
            </p:cNvPr>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60;p41">
              <a:extLst>
                <a:ext uri="{FF2B5EF4-FFF2-40B4-BE49-F238E27FC236}">
                  <a16:creationId xmlns:a16="http://schemas.microsoft.com/office/drawing/2014/main" id="{E8A42298-44EB-339D-8851-6544424492D5}"/>
                </a:ext>
              </a:extLst>
            </p:cNvPr>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61;p41">
              <a:extLst>
                <a:ext uri="{FF2B5EF4-FFF2-40B4-BE49-F238E27FC236}">
                  <a16:creationId xmlns:a16="http://schemas.microsoft.com/office/drawing/2014/main" id="{4D2813D9-BE25-642F-365B-18BBC75E5A45}"/>
                </a:ext>
              </a:extLst>
            </p:cNvPr>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62;p41">
              <a:extLst>
                <a:ext uri="{FF2B5EF4-FFF2-40B4-BE49-F238E27FC236}">
                  <a16:creationId xmlns:a16="http://schemas.microsoft.com/office/drawing/2014/main" id="{1F097384-A8A1-FCF6-4356-4CF0C86CFC27}"/>
                </a:ext>
              </a:extLst>
            </p:cNvPr>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63;p41">
              <a:extLst>
                <a:ext uri="{FF2B5EF4-FFF2-40B4-BE49-F238E27FC236}">
                  <a16:creationId xmlns:a16="http://schemas.microsoft.com/office/drawing/2014/main" id="{F2A0631A-8FD2-0492-F342-BB9A7296DAC7}"/>
                </a:ext>
              </a:extLst>
            </p:cNvPr>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64;p41">
              <a:extLst>
                <a:ext uri="{FF2B5EF4-FFF2-40B4-BE49-F238E27FC236}">
                  <a16:creationId xmlns:a16="http://schemas.microsoft.com/office/drawing/2014/main" id="{D37EF1AB-1791-FDA9-D60C-39D9B787330B}"/>
                </a:ext>
              </a:extLst>
            </p:cNvPr>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65;p41">
              <a:extLst>
                <a:ext uri="{FF2B5EF4-FFF2-40B4-BE49-F238E27FC236}">
                  <a16:creationId xmlns:a16="http://schemas.microsoft.com/office/drawing/2014/main" id="{2FB3B4B8-197E-441C-2042-AAEF16F1C186}"/>
                </a:ext>
              </a:extLst>
            </p:cNvPr>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66;p41">
              <a:extLst>
                <a:ext uri="{FF2B5EF4-FFF2-40B4-BE49-F238E27FC236}">
                  <a16:creationId xmlns:a16="http://schemas.microsoft.com/office/drawing/2014/main" id="{781EE2AA-0FC0-2E29-E09B-39E87A011115}"/>
                </a:ext>
              </a:extLst>
            </p:cNvPr>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67;p41">
              <a:extLst>
                <a:ext uri="{FF2B5EF4-FFF2-40B4-BE49-F238E27FC236}">
                  <a16:creationId xmlns:a16="http://schemas.microsoft.com/office/drawing/2014/main" id="{336231BC-C3BC-07B3-27AD-AABCBBA1B59B}"/>
                </a:ext>
              </a:extLst>
            </p:cNvPr>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68;p41">
              <a:extLst>
                <a:ext uri="{FF2B5EF4-FFF2-40B4-BE49-F238E27FC236}">
                  <a16:creationId xmlns:a16="http://schemas.microsoft.com/office/drawing/2014/main" id="{EC8A7F4B-F305-4BB1-429B-62D8BF7C40A9}"/>
                </a:ext>
              </a:extLst>
            </p:cNvPr>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69;p41">
              <a:extLst>
                <a:ext uri="{FF2B5EF4-FFF2-40B4-BE49-F238E27FC236}">
                  <a16:creationId xmlns:a16="http://schemas.microsoft.com/office/drawing/2014/main" id="{72ED87C1-EDDC-B997-980E-45D124ACE466}"/>
                </a:ext>
              </a:extLst>
            </p:cNvPr>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70;p41">
              <a:extLst>
                <a:ext uri="{FF2B5EF4-FFF2-40B4-BE49-F238E27FC236}">
                  <a16:creationId xmlns:a16="http://schemas.microsoft.com/office/drawing/2014/main" id="{C7800E48-B8B4-3EF7-B1BF-4B682EFAA62B}"/>
                </a:ext>
              </a:extLst>
            </p:cNvPr>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71;p41">
              <a:extLst>
                <a:ext uri="{FF2B5EF4-FFF2-40B4-BE49-F238E27FC236}">
                  <a16:creationId xmlns:a16="http://schemas.microsoft.com/office/drawing/2014/main" id="{54AC2B43-DECB-52F3-64B3-AC0190ECF121}"/>
                </a:ext>
              </a:extLst>
            </p:cNvPr>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72;p41">
              <a:extLst>
                <a:ext uri="{FF2B5EF4-FFF2-40B4-BE49-F238E27FC236}">
                  <a16:creationId xmlns:a16="http://schemas.microsoft.com/office/drawing/2014/main" id="{D0F52563-B18A-790E-6A11-88440E9F9AF2}"/>
                </a:ext>
              </a:extLst>
            </p:cNvPr>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573;p41">
              <a:extLst>
                <a:ext uri="{FF2B5EF4-FFF2-40B4-BE49-F238E27FC236}">
                  <a16:creationId xmlns:a16="http://schemas.microsoft.com/office/drawing/2014/main" id="{9F691499-3F17-9BD4-E264-A1CD2EEC6625}"/>
                </a:ext>
              </a:extLst>
            </p:cNvPr>
            <p:cNvGrpSpPr/>
            <p:nvPr/>
          </p:nvGrpSpPr>
          <p:grpSpPr>
            <a:xfrm>
              <a:off x="3104311" y="2107611"/>
              <a:ext cx="772051" cy="1767281"/>
              <a:chOff x="3104311" y="2107611"/>
              <a:chExt cx="772051" cy="1767281"/>
            </a:xfrm>
          </p:grpSpPr>
          <p:sp>
            <p:nvSpPr>
              <p:cNvPr id="777" name="Google Shape;574;p41">
                <a:extLst>
                  <a:ext uri="{FF2B5EF4-FFF2-40B4-BE49-F238E27FC236}">
                    <a16:creationId xmlns:a16="http://schemas.microsoft.com/office/drawing/2014/main" id="{13FE1F1D-99C8-8F69-1859-585F9C5C54AD}"/>
                  </a:ext>
                </a:extLst>
              </p:cNvPr>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575;p41">
                <a:extLst>
                  <a:ext uri="{FF2B5EF4-FFF2-40B4-BE49-F238E27FC236}">
                    <a16:creationId xmlns:a16="http://schemas.microsoft.com/office/drawing/2014/main" id="{8105CF0E-FA26-F360-FAE2-CE9616678063}"/>
                  </a:ext>
                </a:extLst>
              </p:cNvPr>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576;p41">
                <a:extLst>
                  <a:ext uri="{FF2B5EF4-FFF2-40B4-BE49-F238E27FC236}">
                    <a16:creationId xmlns:a16="http://schemas.microsoft.com/office/drawing/2014/main" id="{E6EC4066-2268-E01C-CC43-0ACCAA66EC49}"/>
                  </a:ext>
                </a:extLst>
              </p:cNvPr>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577;p41">
              <a:extLst>
                <a:ext uri="{FF2B5EF4-FFF2-40B4-BE49-F238E27FC236}">
                  <a16:creationId xmlns:a16="http://schemas.microsoft.com/office/drawing/2014/main" id="{9F5579B7-FD62-F781-E7E5-858FC2316163}"/>
                </a:ext>
              </a:extLst>
            </p:cNvPr>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78;p41">
              <a:extLst>
                <a:ext uri="{FF2B5EF4-FFF2-40B4-BE49-F238E27FC236}">
                  <a16:creationId xmlns:a16="http://schemas.microsoft.com/office/drawing/2014/main" id="{CED43625-1616-26D2-D6A0-F18294219ECC}"/>
                </a:ext>
              </a:extLst>
            </p:cNvPr>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79;p41">
              <a:extLst>
                <a:ext uri="{FF2B5EF4-FFF2-40B4-BE49-F238E27FC236}">
                  <a16:creationId xmlns:a16="http://schemas.microsoft.com/office/drawing/2014/main" id="{825CCCF6-7090-2A98-D37B-56E29147101D}"/>
                </a:ext>
              </a:extLst>
            </p:cNvPr>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80;p41">
              <a:extLst>
                <a:ext uri="{FF2B5EF4-FFF2-40B4-BE49-F238E27FC236}">
                  <a16:creationId xmlns:a16="http://schemas.microsoft.com/office/drawing/2014/main" id="{15B5D6E7-E92A-ED96-002E-294D30B508E1}"/>
                </a:ext>
              </a:extLst>
            </p:cNvPr>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581;p41">
              <a:extLst>
                <a:ext uri="{FF2B5EF4-FFF2-40B4-BE49-F238E27FC236}">
                  <a16:creationId xmlns:a16="http://schemas.microsoft.com/office/drawing/2014/main" id="{CC0F3DE4-926E-7578-8B59-FB095D470C30}"/>
                </a:ext>
              </a:extLst>
            </p:cNvPr>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582;p41">
              <a:extLst>
                <a:ext uri="{FF2B5EF4-FFF2-40B4-BE49-F238E27FC236}">
                  <a16:creationId xmlns:a16="http://schemas.microsoft.com/office/drawing/2014/main" id="{22C2E369-5492-49B1-D6D6-5256C8BDC6A0}"/>
                </a:ext>
              </a:extLst>
            </p:cNvPr>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583;p41">
              <a:extLst>
                <a:ext uri="{FF2B5EF4-FFF2-40B4-BE49-F238E27FC236}">
                  <a16:creationId xmlns:a16="http://schemas.microsoft.com/office/drawing/2014/main" id="{23CD6D12-C9CD-E7DC-14AC-A47B450BC64E}"/>
                </a:ext>
              </a:extLst>
            </p:cNvPr>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584;p41">
              <a:extLst>
                <a:ext uri="{FF2B5EF4-FFF2-40B4-BE49-F238E27FC236}">
                  <a16:creationId xmlns:a16="http://schemas.microsoft.com/office/drawing/2014/main" id="{FDB0026B-E518-D4FE-439E-A7D6527A777C}"/>
                </a:ext>
              </a:extLst>
            </p:cNvPr>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585;p41">
              <a:extLst>
                <a:ext uri="{FF2B5EF4-FFF2-40B4-BE49-F238E27FC236}">
                  <a16:creationId xmlns:a16="http://schemas.microsoft.com/office/drawing/2014/main" id="{995E94DD-AAC0-CA8E-D551-EA2004D5A47C}"/>
                </a:ext>
              </a:extLst>
            </p:cNvPr>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586;p41">
              <a:extLst>
                <a:ext uri="{FF2B5EF4-FFF2-40B4-BE49-F238E27FC236}">
                  <a16:creationId xmlns:a16="http://schemas.microsoft.com/office/drawing/2014/main" id="{AB5D3A1B-2288-52CC-C40E-C1E92B2E3B98}"/>
                </a:ext>
              </a:extLst>
            </p:cNvPr>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587;p41">
              <a:extLst>
                <a:ext uri="{FF2B5EF4-FFF2-40B4-BE49-F238E27FC236}">
                  <a16:creationId xmlns:a16="http://schemas.microsoft.com/office/drawing/2014/main" id="{D8EDF960-78FE-6E8A-3E9D-ECF40F4E2B21}"/>
                </a:ext>
              </a:extLst>
            </p:cNvPr>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588;p41">
              <a:extLst>
                <a:ext uri="{FF2B5EF4-FFF2-40B4-BE49-F238E27FC236}">
                  <a16:creationId xmlns:a16="http://schemas.microsoft.com/office/drawing/2014/main" id="{7D372585-C1F2-55DF-E5CC-91FB9B9D72C0}"/>
                </a:ext>
              </a:extLst>
            </p:cNvPr>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589;p41">
              <a:extLst>
                <a:ext uri="{FF2B5EF4-FFF2-40B4-BE49-F238E27FC236}">
                  <a16:creationId xmlns:a16="http://schemas.microsoft.com/office/drawing/2014/main" id="{4FB1859F-CC30-1FED-AC52-3823851A859D}"/>
                </a:ext>
              </a:extLst>
            </p:cNvPr>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590;p41">
              <a:extLst>
                <a:ext uri="{FF2B5EF4-FFF2-40B4-BE49-F238E27FC236}">
                  <a16:creationId xmlns:a16="http://schemas.microsoft.com/office/drawing/2014/main" id="{4931268B-5912-EC55-6BE2-B85507573009}"/>
                </a:ext>
              </a:extLst>
            </p:cNvPr>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591;p41">
              <a:extLst>
                <a:ext uri="{FF2B5EF4-FFF2-40B4-BE49-F238E27FC236}">
                  <a16:creationId xmlns:a16="http://schemas.microsoft.com/office/drawing/2014/main" id="{E074490F-A129-0B47-8A19-65D7F37CE304}"/>
                </a:ext>
              </a:extLst>
            </p:cNvPr>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592;p41">
              <a:extLst>
                <a:ext uri="{FF2B5EF4-FFF2-40B4-BE49-F238E27FC236}">
                  <a16:creationId xmlns:a16="http://schemas.microsoft.com/office/drawing/2014/main" id="{9600C725-C99E-E8AA-7B68-E2F8EFD90430}"/>
                </a:ext>
              </a:extLst>
            </p:cNvPr>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593;p41">
              <a:extLst>
                <a:ext uri="{FF2B5EF4-FFF2-40B4-BE49-F238E27FC236}">
                  <a16:creationId xmlns:a16="http://schemas.microsoft.com/office/drawing/2014/main" id="{F6F26201-9B16-D8D2-AFB7-547AD5406340}"/>
                </a:ext>
              </a:extLst>
            </p:cNvPr>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594;p41">
              <a:extLst>
                <a:ext uri="{FF2B5EF4-FFF2-40B4-BE49-F238E27FC236}">
                  <a16:creationId xmlns:a16="http://schemas.microsoft.com/office/drawing/2014/main" id="{E5DCF957-A99F-3F64-19C7-7ADA5BB3E11F}"/>
                </a:ext>
              </a:extLst>
            </p:cNvPr>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595;p41">
              <a:extLst>
                <a:ext uri="{FF2B5EF4-FFF2-40B4-BE49-F238E27FC236}">
                  <a16:creationId xmlns:a16="http://schemas.microsoft.com/office/drawing/2014/main" id="{6A1810EE-4BDA-1EC8-8B05-AFEEAF5EF518}"/>
                </a:ext>
              </a:extLst>
            </p:cNvPr>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596;p41">
              <a:extLst>
                <a:ext uri="{FF2B5EF4-FFF2-40B4-BE49-F238E27FC236}">
                  <a16:creationId xmlns:a16="http://schemas.microsoft.com/office/drawing/2014/main" id="{7AA1CB3F-AEAC-363D-658F-7A097B3802EE}"/>
                </a:ext>
              </a:extLst>
            </p:cNvPr>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597;p41">
              <a:extLst>
                <a:ext uri="{FF2B5EF4-FFF2-40B4-BE49-F238E27FC236}">
                  <a16:creationId xmlns:a16="http://schemas.microsoft.com/office/drawing/2014/main" id="{CFF85350-FB00-FABD-2CD4-6F8380E99E71}"/>
                </a:ext>
              </a:extLst>
            </p:cNvPr>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598;p41">
              <a:extLst>
                <a:ext uri="{FF2B5EF4-FFF2-40B4-BE49-F238E27FC236}">
                  <a16:creationId xmlns:a16="http://schemas.microsoft.com/office/drawing/2014/main" id="{FEDEFA50-09C7-8D77-24F4-8FCA1CA1B436}"/>
                </a:ext>
              </a:extLst>
            </p:cNvPr>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599;p41">
              <a:extLst>
                <a:ext uri="{FF2B5EF4-FFF2-40B4-BE49-F238E27FC236}">
                  <a16:creationId xmlns:a16="http://schemas.microsoft.com/office/drawing/2014/main" id="{2F66D429-5379-AA47-1645-EA6D62C1543B}"/>
                </a:ext>
              </a:extLst>
            </p:cNvPr>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600;p41">
              <a:extLst>
                <a:ext uri="{FF2B5EF4-FFF2-40B4-BE49-F238E27FC236}">
                  <a16:creationId xmlns:a16="http://schemas.microsoft.com/office/drawing/2014/main" id="{A1B7174B-697D-444C-3A89-08D0998F9749}"/>
                </a:ext>
              </a:extLst>
            </p:cNvPr>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601;p41">
              <a:extLst>
                <a:ext uri="{FF2B5EF4-FFF2-40B4-BE49-F238E27FC236}">
                  <a16:creationId xmlns:a16="http://schemas.microsoft.com/office/drawing/2014/main" id="{ABFC0BCA-AB41-FA40-4012-ADEB6DEB6563}"/>
                </a:ext>
              </a:extLst>
            </p:cNvPr>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602;p41">
              <a:extLst>
                <a:ext uri="{FF2B5EF4-FFF2-40B4-BE49-F238E27FC236}">
                  <a16:creationId xmlns:a16="http://schemas.microsoft.com/office/drawing/2014/main" id="{07460A10-8405-2631-3FE5-EF9C7B28A70B}"/>
                </a:ext>
              </a:extLst>
            </p:cNvPr>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603;p41">
              <a:extLst>
                <a:ext uri="{FF2B5EF4-FFF2-40B4-BE49-F238E27FC236}">
                  <a16:creationId xmlns:a16="http://schemas.microsoft.com/office/drawing/2014/main" id="{7480F85C-82F7-F69D-CB7B-01A2326F5B2A}"/>
                </a:ext>
              </a:extLst>
            </p:cNvPr>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604;p41">
              <a:extLst>
                <a:ext uri="{FF2B5EF4-FFF2-40B4-BE49-F238E27FC236}">
                  <a16:creationId xmlns:a16="http://schemas.microsoft.com/office/drawing/2014/main" id="{CA54293B-A815-19A9-4F3D-98C91D03B7ED}"/>
                </a:ext>
              </a:extLst>
            </p:cNvPr>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605;p41">
              <a:extLst>
                <a:ext uri="{FF2B5EF4-FFF2-40B4-BE49-F238E27FC236}">
                  <a16:creationId xmlns:a16="http://schemas.microsoft.com/office/drawing/2014/main" id="{BDEA3BD9-CB77-E984-2503-40AD6B5E067C}"/>
                </a:ext>
              </a:extLst>
            </p:cNvPr>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606;p41">
              <a:extLst>
                <a:ext uri="{FF2B5EF4-FFF2-40B4-BE49-F238E27FC236}">
                  <a16:creationId xmlns:a16="http://schemas.microsoft.com/office/drawing/2014/main" id="{9417CFDD-93D7-D410-5D73-2C48C841238A}"/>
                </a:ext>
              </a:extLst>
            </p:cNvPr>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607;p41">
              <a:extLst>
                <a:ext uri="{FF2B5EF4-FFF2-40B4-BE49-F238E27FC236}">
                  <a16:creationId xmlns:a16="http://schemas.microsoft.com/office/drawing/2014/main" id="{50CE3F74-B66D-04EB-BF93-448486F8EC9A}"/>
                </a:ext>
              </a:extLst>
            </p:cNvPr>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608;p41">
              <a:extLst>
                <a:ext uri="{FF2B5EF4-FFF2-40B4-BE49-F238E27FC236}">
                  <a16:creationId xmlns:a16="http://schemas.microsoft.com/office/drawing/2014/main" id="{6C2EC87A-B0D1-770E-0A36-747CA1375311}"/>
                </a:ext>
              </a:extLst>
            </p:cNvPr>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609;p41">
              <a:extLst>
                <a:ext uri="{FF2B5EF4-FFF2-40B4-BE49-F238E27FC236}">
                  <a16:creationId xmlns:a16="http://schemas.microsoft.com/office/drawing/2014/main" id="{39CC2338-4A78-9D79-FB9D-2A030A10CF4C}"/>
                </a:ext>
              </a:extLst>
            </p:cNvPr>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610;p41">
              <a:extLst>
                <a:ext uri="{FF2B5EF4-FFF2-40B4-BE49-F238E27FC236}">
                  <a16:creationId xmlns:a16="http://schemas.microsoft.com/office/drawing/2014/main" id="{80473088-1C85-FDD5-6569-9119FB6B2574}"/>
                </a:ext>
              </a:extLst>
            </p:cNvPr>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611;p41">
              <a:extLst>
                <a:ext uri="{FF2B5EF4-FFF2-40B4-BE49-F238E27FC236}">
                  <a16:creationId xmlns:a16="http://schemas.microsoft.com/office/drawing/2014/main" id="{B5F813DD-38DD-2DF8-C4F3-FE99312F2861}"/>
                </a:ext>
              </a:extLst>
            </p:cNvPr>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612;p41">
              <a:extLst>
                <a:ext uri="{FF2B5EF4-FFF2-40B4-BE49-F238E27FC236}">
                  <a16:creationId xmlns:a16="http://schemas.microsoft.com/office/drawing/2014/main" id="{7B648A51-058B-7A10-95E0-D476F70905B6}"/>
                </a:ext>
              </a:extLst>
            </p:cNvPr>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613;p41">
              <a:extLst>
                <a:ext uri="{FF2B5EF4-FFF2-40B4-BE49-F238E27FC236}">
                  <a16:creationId xmlns:a16="http://schemas.microsoft.com/office/drawing/2014/main" id="{8E35601C-104D-13A8-51CB-52C601365494}"/>
                </a:ext>
              </a:extLst>
            </p:cNvPr>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614;p41">
              <a:extLst>
                <a:ext uri="{FF2B5EF4-FFF2-40B4-BE49-F238E27FC236}">
                  <a16:creationId xmlns:a16="http://schemas.microsoft.com/office/drawing/2014/main" id="{2F6CC658-F3E1-9FAA-7AC1-68B862FC32ED}"/>
                </a:ext>
              </a:extLst>
            </p:cNvPr>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615;p41">
              <a:extLst>
                <a:ext uri="{FF2B5EF4-FFF2-40B4-BE49-F238E27FC236}">
                  <a16:creationId xmlns:a16="http://schemas.microsoft.com/office/drawing/2014/main" id="{DD331734-B100-BE73-33D2-C67926523C1E}"/>
                </a:ext>
              </a:extLst>
            </p:cNvPr>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616;p41">
              <a:extLst>
                <a:ext uri="{FF2B5EF4-FFF2-40B4-BE49-F238E27FC236}">
                  <a16:creationId xmlns:a16="http://schemas.microsoft.com/office/drawing/2014/main" id="{CAA51D07-A7D5-148A-66C9-60DF2D8F29DE}"/>
                </a:ext>
              </a:extLst>
            </p:cNvPr>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617;p41">
              <a:extLst>
                <a:ext uri="{FF2B5EF4-FFF2-40B4-BE49-F238E27FC236}">
                  <a16:creationId xmlns:a16="http://schemas.microsoft.com/office/drawing/2014/main" id="{62502D1B-D0CB-B7C8-D16F-A6459B985AEE}"/>
                </a:ext>
              </a:extLst>
            </p:cNvPr>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618;p41">
              <a:extLst>
                <a:ext uri="{FF2B5EF4-FFF2-40B4-BE49-F238E27FC236}">
                  <a16:creationId xmlns:a16="http://schemas.microsoft.com/office/drawing/2014/main" id="{95CB8D16-A303-7FE7-1796-BB88774739CE}"/>
                </a:ext>
              </a:extLst>
            </p:cNvPr>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619;p41">
              <a:extLst>
                <a:ext uri="{FF2B5EF4-FFF2-40B4-BE49-F238E27FC236}">
                  <a16:creationId xmlns:a16="http://schemas.microsoft.com/office/drawing/2014/main" id="{54D9A3D7-9AFB-A1ED-3A2F-7DC8F9D1A2F2}"/>
                </a:ext>
              </a:extLst>
            </p:cNvPr>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620;p41">
              <a:extLst>
                <a:ext uri="{FF2B5EF4-FFF2-40B4-BE49-F238E27FC236}">
                  <a16:creationId xmlns:a16="http://schemas.microsoft.com/office/drawing/2014/main" id="{E6348408-CEFB-3C26-2801-BC509044619A}"/>
                </a:ext>
              </a:extLst>
            </p:cNvPr>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621;p41">
              <a:extLst>
                <a:ext uri="{FF2B5EF4-FFF2-40B4-BE49-F238E27FC236}">
                  <a16:creationId xmlns:a16="http://schemas.microsoft.com/office/drawing/2014/main" id="{88DF90D1-9158-E5B8-253D-A4034DF614D0}"/>
                </a:ext>
              </a:extLst>
            </p:cNvPr>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622;p41">
              <a:extLst>
                <a:ext uri="{FF2B5EF4-FFF2-40B4-BE49-F238E27FC236}">
                  <a16:creationId xmlns:a16="http://schemas.microsoft.com/office/drawing/2014/main" id="{07B08528-8378-C7DA-8795-E8802980C543}"/>
                </a:ext>
              </a:extLst>
            </p:cNvPr>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100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5"/>
          <p:cNvSpPr/>
          <p:nvPr/>
        </p:nvSpPr>
        <p:spPr>
          <a:xfrm rot="9900042">
            <a:off x="69457" y="3448792"/>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txBox="1">
            <a:spLocks noGrp="1"/>
          </p:cNvSpPr>
          <p:nvPr>
            <p:ph type="title"/>
          </p:nvPr>
        </p:nvSpPr>
        <p:spPr>
          <a:xfrm>
            <a:off x="4982833" y="700078"/>
            <a:ext cx="3751500" cy="7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br>
              <a:rPr lang="en" dirty="0"/>
            </a:br>
            <a:r>
              <a:rPr lang="en" dirty="0"/>
              <a:t>Statement</a:t>
            </a:r>
            <a:endParaRPr dirty="0"/>
          </a:p>
        </p:txBody>
      </p:sp>
      <p:sp>
        <p:nvSpPr>
          <p:cNvPr id="731" name="Google Shape;731;p45"/>
          <p:cNvSpPr txBox="1">
            <a:spLocks noGrp="1"/>
          </p:cNvSpPr>
          <p:nvPr>
            <p:ph type="subTitle" idx="1"/>
          </p:nvPr>
        </p:nvSpPr>
        <p:spPr>
          <a:xfrm>
            <a:off x="4821674" y="1787474"/>
            <a:ext cx="4570132" cy="243527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US" sz="18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To provide a methodological approach to analyze the ongoing trends and predicting the future price of shipment packages based on various factors which affect the pricing. This prediction is to be done using the machine learning models.</a:t>
            </a:r>
          </a:p>
          <a:p>
            <a:pPr marL="0" lvl="0" indent="0" algn="l" rtl="0">
              <a:spcBef>
                <a:spcPts val="1000"/>
              </a:spcBef>
              <a:spcAft>
                <a:spcPts val="0"/>
              </a:spcAft>
              <a:buNone/>
            </a:pPr>
            <a:endParaRPr lang="en-US" sz="36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endParaRPr>
          </a:p>
        </p:txBody>
      </p:sp>
      <p:grpSp>
        <p:nvGrpSpPr>
          <p:cNvPr id="732" name="Google Shape;732;p45"/>
          <p:cNvGrpSpPr/>
          <p:nvPr/>
        </p:nvGrpSpPr>
        <p:grpSpPr>
          <a:xfrm>
            <a:off x="157646" y="1200603"/>
            <a:ext cx="4345023" cy="2198450"/>
            <a:chOff x="5327000" y="1441950"/>
            <a:chExt cx="3035506" cy="1535874"/>
          </a:xfrm>
          <a:effectLst>
            <a:reflection endPos="0" dist="50800" dir="5400000" sy="-100000" algn="bl" rotWithShape="0"/>
          </a:effectLst>
          <a:scene3d>
            <a:camera prst="orthographicFront">
              <a:rot lat="0" lon="10799980" rev="0"/>
            </a:camera>
            <a:lightRig rig="threePt" dir="t"/>
          </a:scene3d>
        </p:grpSpPr>
        <p:sp>
          <p:nvSpPr>
            <p:cNvPr id="733" name="Google Shape;733;p45"/>
            <p:cNvSpPr/>
            <p:nvPr/>
          </p:nvSpPr>
          <p:spPr>
            <a:xfrm>
              <a:off x="5905124" y="1713350"/>
              <a:ext cx="544469" cy="827977"/>
            </a:xfrm>
            <a:custGeom>
              <a:avLst/>
              <a:gdLst/>
              <a:ahLst/>
              <a:cxnLst/>
              <a:rect l="l" t="t" r="r" b="b"/>
              <a:pathLst>
                <a:path w="6520" h="9915" fill="none" extrusionOk="0">
                  <a:moveTo>
                    <a:pt x="6520" y="555"/>
                  </a:moveTo>
                  <a:cubicBezTo>
                    <a:pt x="4495" y="0"/>
                    <a:pt x="2156" y="940"/>
                    <a:pt x="1077" y="2743"/>
                  </a:cubicBezTo>
                  <a:cubicBezTo>
                    <a:pt x="0" y="4545"/>
                    <a:pt x="226" y="9037"/>
                    <a:pt x="4557" y="9914"/>
                  </a:cubicBezTo>
                </a:path>
              </a:pathLst>
            </a:custGeom>
            <a:solidFill>
              <a:schemeClr val="dk2"/>
            </a:solidFill>
            <a:ln w="19050" cap="rnd" cmpd="sng">
              <a:solidFill>
                <a:schemeClr val="dk2"/>
              </a:solidFill>
              <a:prstDash val="solid"/>
              <a:round/>
              <a:headEnd type="none" w="sm" len="sm"/>
              <a:tailEnd type="none" w="sm" len="sm"/>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6675567" y="2749682"/>
              <a:ext cx="402673" cy="228142"/>
            </a:xfrm>
            <a:custGeom>
              <a:avLst/>
              <a:gdLst/>
              <a:ahLst/>
              <a:cxnLst/>
              <a:rect l="l" t="t" r="r" b="b"/>
              <a:pathLst>
                <a:path w="4822" h="2732" fill="none" extrusionOk="0">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w="19050" cap="rnd" cmpd="sng">
              <a:solidFill>
                <a:schemeClr val="dk2"/>
              </a:solidFill>
              <a:prstDash val="solid"/>
              <a:round/>
              <a:headEnd type="none" w="sm" len="sm"/>
              <a:tailEnd type="none" w="sm" len="sm"/>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7414861" y="1658820"/>
              <a:ext cx="125178" cy="130606"/>
            </a:xfrm>
            <a:custGeom>
              <a:avLst/>
              <a:gdLst/>
              <a:ahLst/>
              <a:cxnLst/>
              <a:rect l="l" t="t" r="r" b="b"/>
              <a:pathLst>
                <a:path w="1499" h="1564" extrusionOk="0">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6689680" y="1647713"/>
              <a:ext cx="5595" cy="5511"/>
            </a:xfrm>
            <a:custGeom>
              <a:avLst/>
              <a:gdLst/>
              <a:ahLst/>
              <a:cxnLst/>
              <a:rect l="l" t="t" r="r" b="b"/>
              <a:pathLst>
                <a:path w="67" h="66" fill="none" extrusionOk="0">
                  <a:moveTo>
                    <a:pt x="1" y="66"/>
                  </a:moveTo>
                  <a:lnTo>
                    <a:pt x="66" y="0"/>
                  </a:lnTo>
                </a:path>
              </a:pathLst>
            </a:custGeom>
            <a:noFill/>
            <a:ln w="1850" cap="rnd" cmpd="sng">
              <a:solidFill>
                <a:srgbClr val="B6C2EC"/>
              </a:solidFill>
              <a:prstDash val="solid"/>
              <a:round/>
              <a:headEnd type="none" w="sm" len="sm"/>
              <a:tailEnd type="none" w="sm" len="sm"/>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6717404" y="1485040"/>
              <a:ext cx="564594" cy="369020"/>
            </a:xfrm>
            <a:custGeom>
              <a:avLst/>
              <a:gdLst/>
              <a:ahLst/>
              <a:cxnLst/>
              <a:rect l="l" t="t" r="r" b="b"/>
              <a:pathLst>
                <a:path w="6761" h="4419" fill="none" extrusionOk="0">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w="19050" cap="rnd" cmpd="sng">
              <a:solidFill>
                <a:schemeClr val="dk2"/>
              </a:solidFill>
              <a:prstDash val="solid"/>
              <a:round/>
              <a:headEnd type="none" w="sm" len="sm"/>
              <a:tailEnd type="none" w="sm" len="sm"/>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7256698" y="1869259"/>
              <a:ext cx="2255" cy="7516"/>
            </a:xfrm>
            <a:custGeom>
              <a:avLst/>
              <a:gdLst/>
              <a:ahLst/>
              <a:cxnLst/>
              <a:rect l="l" t="t" r="r" b="b"/>
              <a:pathLst>
                <a:path w="27" h="90" fill="none" extrusionOk="0">
                  <a:moveTo>
                    <a:pt x="27" y="1"/>
                  </a:moveTo>
                  <a:cubicBezTo>
                    <a:pt x="18" y="31"/>
                    <a:pt x="9" y="60"/>
                    <a:pt x="0" y="90"/>
                  </a:cubicBezTo>
                </a:path>
              </a:pathLst>
            </a:custGeom>
            <a:noFill/>
            <a:ln w="1850" cap="rnd" cmpd="sng">
              <a:solidFill>
                <a:srgbClr val="B6C2EC"/>
              </a:solidFill>
              <a:prstDash val="solid"/>
              <a:round/>
              <a:headEnd type="none" w="sm" len="sm"/>
              <a:tailEnd type="none" w="sm" len="sm"/>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5327000" y="2045043"/>
              <a:ext cx="605680" cy="257955"/>
            </a:xfrm>
            <a:custGeom>
              <a:avLst/>
              <a:gdLst/>
              <a:ahLst/>
              <a:cxnLst/>
              <a:rect l="l" t="t" r="r" b="b"/>
              <a:pathLst>
                <a:path w="7253" h="3089" extrusionOk="0">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5332428" y="2067590"/>
              <a:ext cx="594072" cy="244009"/>
            </a:xfrm>
            <a:custGeom>
              <a:avLst/>
              <a:gdLst/>
              <a:ahLst/>
              <a:cxnLst/>
              <a:rect l="l" t="t" r="r" b="b"/>
              <a:pathLst>
                <a:path w="7114" h="2922" extrusionOk="0">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5445080" y="1791180"/>
              <a:ext cx="1039418" cy="574281"/>
            </a:xfrm>
            <a:custGeom>
              <a:avLst/>
              <a:gdLst/>
              <a:ahLst/>
              <a:cxnLst/>
              <a:rect l="l" t="t" r="r" b="b"/>
              <a:pathLst>
                <a:path w="12447" h="6877" extrusionOk="0">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5864790" y="1805793"/>
              <a:ext cx="571943" cy="299291"/>
            </a:xfrm>
            <a:custGeom>
              <a:avLst/>
              <a:gdLst/>
              <a:ahLst/>
              <a:cxnLst/>
              <a:rect l="l" t="t" r="r" b="b"/>
              <a:pathLst>
                <a:path w="6849" h="3584" extrusionOk="0">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5455017" y="2119365"/>
              <a:ext cx="185971" cy="157746"/>
            </a:xfrm>
            <a:custGeom>
              <a:avLst/>
              <a:gdLst/>
              <a:ahLst/>
              <a:cxnLst/>
              <a:rect l="l" t="t" r="r" b="b"/>
              <a:pathLst>
                <a:path w="2227" h="1889" extrusionOk="0">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5472304" y="2139240"/>
              <a:ext cx="72150" cy="67224"/>
            </a:xfrm>
            <a:custGeom>
              <a:avLst/>
              <a:gdLst/>
              <a:ahLst/>
              <a:cxnLst/>
              <a:rect l="l" t="t" r="r" b="b"/>
              <a:pathLst>
                <a:path w="864" h="805" extrusionOk="0">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892264" y="1821159"/>
              <a:ext cx="555909" cy="264635"/>
            </a:xfrm>
            <a:custGeom>
              <a:avLst/>
              <a:gdLst/>
              <a:ahLst/>
              <a:cxnLst/>
              <a:rect l="l" t="t" r="r" b="b"/>
              <a:pathLst>
                <a:path w="6657" h="3169" extrusionOk="0">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5474558" y="1815063"/>
              <a:ext cx="119666" cy="37745"/>
            </a:xfrm>
            <a:custGeom>
              <a:avLst/>
              <a:gdLst/>
              <a:ahLst/>
              <a:cxnLst/>
              <a:rect l="l" t="t" r="r" b="b"/>
              <a:pathLst>
                <a:path w="1433" h="452" extrusionOk="0">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5638484" y="1833935"/>
              <a:ext cx="164176" cy="109228"/>
            </a:xfrm>
            <a:custGeom>
              <a:avLst/>
              <a:gdLst/>
              <a:ahLst/>
              <a:cxnLst/>
              <a:rect l="l" t="t" r="r" b="b"/>
              <a:pathLst>
                <a:path w="1966" h="1308" extrusionOk="0">
                  <a:moveTo>
                    <a:pt x="0" y="0"/>
                  </a:moveTo>
                  <a:lnTo>
                    <a:pt x="0" y="317"/>
                  </a:lnTo>
                  <a:lnTo>
                    <a:pt x="1966" y="1307"/>
                  </a:lnTo>
                  <a:lnTo>
                    <a:pt x="1942" y="975"/>
                  </a:lnTo>
                  <a:lnTo>
                    <a:pt x="0" y="0"/>
                  </a:lnTo>
                  <a:close/>
                </a:path>
              </a:pathLst>
            </a:custGeom>
            <a:solidFill>
              <a:schemeClr val="lt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5991304" y="1860157"/>
              <a:ext cx="211692" cy="179374"/>
            </a:xfrm>
            <a:custGeom>
              <a:avLst/>
              <a:gdLst/>
              <a:ahLst/>
              <a:cxnLst/>
              <a:rect l="l" t="t" r="r" b="b"/>
              <a:pathLst>
                <a:path w="2535" h="2148" extrusionOk="0">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6011346" y="1882454"/>
              <a:ext cx="81754" cy="76242"/>
            </a:xfrm>
            <a:custGeom>
              <a:avLst/>
              <a:gdLst/>
              <a:ahLst/>
              <a:cxnLst/>
              <a:rect l="l" t="t" r="r" b="b"/>
              <a:pathLst>
                <a:path w="979" h="913" extrusionOk="0">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6257694" y="2020492"/>
              <a:ext cx="253111" cy="274489"/>
            </a:xfrm>
            <a:custGeom>
              <a:avLst/>
              <a:gdLst/>
              <a:ahLst/>
              <a:cxnLst/>
              <a:rect l="l" t="t" r="r" b="b"/>
              <a:pathLst>
                <a:path w="3031" h="3287" extrusionOk="0">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6159907" y="2060492"/>
              <a:ext cx="304468" cy="174698"/>
            </a:xfrm>
            <a:custGeom>
              <a:avLst/>
              <a:gdLst/>
              <a:ahLst/>
              <a:cxnLst/>
              <a:rect l="l" t="t" r="r" b="b"/>
              <a:pathLst>
                <a:path w="3646" h="2092" extrusionOk="0">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207924" y="1684874"/>
              <a:ext cx="1176621" cy="1176537"/>
            </a:xfrm>
            <a:custGeom>
              <a:avLst/>
              <a:gdLst/>
              <a:ahLst/>
              <a:cxnLst/>
              <a:rect l="l" t="t" r="r" b="b"/>
              <a:pathLst>
                <a:path w="14090" h="14089" extrusionOk="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13895" y="1686043"/>
              <a:ext cx="484845" cy="1172195"/>
            </a:xfrm>
            <a:custGeom>
              <a:avLst/>
              <a:gdLst/>
              <a:ahLst/>
              <a:cxnLst/>
              <a:rect l="l" t="t" r="r" b="b"/>
              <a:pathLst>
                <a:path w="5806" h="14037" extrusionOk="0">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6512894" y="1686210"/>
              <a:ext cx="292527" cy="1177289"/>
            </a:xfrm>
            <a:custGeom>
              <a:avLst/>
              <a:gdLst/>
              <a:ahLst/>
              <a:cxnLst/>
              <a:rect l="l" t="t" r="r" b="b"/>
              <a:pathLst>
                <a:path w="3503" h="14098" extrusionOk="0">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6769179" y="1686210"/>
              <a:ext cx="35825" cy="1172028"/>
            </a:xfrm>
            <a:custGeom>
              <a:avLst/>
              <a:gdLst/>
              <a:ahLst/>
              <a:cxnLst/>
              <a:rect l="l" t="t" r="r" b="b"/>
              <a:pathLst>
                <a:path w="429" h="14035" extrusionOk="0">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6784712" y="1685960"/>
              <a:ext cx="323759" cy="1177122"/>
            </a:xfrm>
            <a:custGeom>
              <a:avLst/>
              <a:gdLst/>
              <a:ahLst/>
              <a:cxnLst/>
              <a:rect l="l" t="t" r="r" b="b"/>
              <a:pathLst>
                <a:path w="3877" h="14096" extrusionOk="0">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6785296" y="1686294"/>
              <a:ext cx="494949" cy="1177372"/>
            </a:xfrm>
            <a:custGeom>
              <a:avLst/>
              <a:gdLst/>
              <a:ahLst/>
              <a:cxnLst/>
              <a:rect l="l" t="t" r="r" b="b"/>
              <a:pathLst>
                <a:path w="5927" h="14099" extrusionOk="0">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6212600" y="2295149"/>
              <a:ext cx="1174366" cy="3758"/>
            </a:xfrm>
            <a:custGeom>
              <a:avLst/>
              <a:gdLst/>
              <a:ahLst/>
              <a:cxnLst/>
              <a:rect l="l" t="t" r="r" b="b"/>
              <a:pathLst>
                <a:path w="14063" h="45" extrusionOk="0">
                  <a:moveTo>
                    <a:pt x="27" y="0"/>
                  </a:moveTo>
                  <a:cubicBezTo>
                    <a:pt x="1" y="3"/>
                    <a:pt x="1" y="42"/>
                    <a:pt x="27" y="45"/>
                  </a:cubicBezTo>
                  <a:lnTo>
                    <a:pt x="14033" y="45"/>
                  </a:lnTo>
                  <a:cubicBezTo>
                    <a:pt x="14063" y="42"/>
                    <a:pt x="14063" y="3"/>
                    <a:pt x="14033"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302705" y="1963039"/>
              <a:ext cx="984219" cy="4008"/>
            </a:xfrm>
            <a:custGeom>
              <a:avLst/>
              <a:gdLst/>
              <a:ahLst/>
              <a:cxnLst/>
              <a:rect l="l" t="t" r="r" b="b"/>
              <a:pathLst>
                <a:path w="11786" h="48" extrusionOk="0">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6369094" y="2138488"/>
              <a:ext cx="284093" cy="102297"/>
            </a:xfrm>
            <a:custGeom>
              <a:avLst/>
              <a:gdLst/>
              <a:ahLst/>
              <a:cxnLst/>
              <a:rect l="l" t="t" r="r" b="b"/>
              <a:pathLst>
                <a:path w="3402" h="1225" extrusionOk="0">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6939034" y="2281704"/>
              <a:ext cx="330606" cy="291274"/>
            </a:xfrm>
            <a:custGeom>
              <a:avLst/>
              <a:gdLst/>
              <a:ahLst/>
              <a:cxnLst/>
              <a:rect l="l" t="t" r="r" b="b"/>
              <a:pathLst>
                <a:path w="3959" h="3488" extrusionOk="0">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6991477" y="2318114"/>
              <a:ext cx="221963" cy="218205"/>
            </a:xfrm>
            <a:custGeom>
              <a:avLst/>
              <a:gdLst/>
              <a:ahLst/>
              <a:cxnLst/>
              <a:rect l="l" t="t" r="r" b="b"/>
              <a:pathLst>
                <a:path w="2658" h="2613" extrusionOk="0">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7072730" y="2376068"/>
              <a:ext cx="58789" cy="98372"/>
            </a:xfrm>
            <a:custGeom>
              <a:avLst/>
              <a:gdLst/>
              <a:ahLst/>
              <a:cxnLst/>
              <a:rect l="l" t="t" r="r" b="b"/>
              <a:pathLst>
                <a:path w="704" h="1178" extrusionOk="0">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6964253" y="2316276"/>
              <a:ext cx="70898" cy="128685"/>
            </a:xfrm>
            <a:custGeom>
              <a:avLst/>
              <a:gdLst/>
              <a:ahLst/>
              <a:cxnLst/>
              <a:rect l="l" t="t" r="r" b="b"/>
              <a:pathLst>
                <a:path w="849" h="1541" extrusionOk="0">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047344" y="2302748"/>
              <a:ext cx="11858" cy="7182"/>
            </a:xfrm>
            <a:custGeom>
              <a:avLst/>
              <a:gdLst/>
              <a:ahLst/>
              <a:cxnLst/>
              <a:rect l="l" t="t" r="r" b="b"/>
              <a:pathLst>
                <a:path w="142" h="86" extrusionOk="0">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7177198" y="2430181"/>
              <a:ext cx="45428" cy="87432"/>
            </a:xfrm>
            <a:custGeom>
              <a:avLst/>
              <a:gdLst/>
              <a:ahLst/>
              <a:cxnLst/>
              <a:rect l="l" t="t" r="r" b="b"/>
              <a:pathLst>
                <a:path w="544" h="1047" extrusionOk="0">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7039661" y="2030095"/>
              <a:ext cx="128936" cy="21211"/>
            </a:xfrm>
            <a:custGeom>
              <a:avLst/>
              <a:gdLst/>
              <a:ahLst/>
              <a:cxnLst/>
              <a:rect l="l" t="t" r="r" b="b"/>
              <a:pathLst>
                <a:path w="1544" h="254" extrusionOk="0">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6991477" y="1879614"/>
              <a:ext cx="1089021" cy="594156"/>
            </a:xfrm>
            <a:custGeom>
              <a:avLst/>
              <a:gdLst/>
              <a:ahLst/>
              <a:cxnLst/>
              <a:rect l="l" t="t" r="r" b="b"/>
              <a:pathLst>
                <a:path w="13041" h="7115" extrusionOk="0">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184630" y="2231934"/>
              <a:ext cx="527684" cy="337454"/>
            </a:xfrm>
            <a:custGeom>
              <a:avLst/>
              <a:gdLst/>
              <a:ahLst/>
              <a:cxnLst/>
              <a:rect l="l" t="t" r="r" b="b"/>
              <a:pathLst>
                <a:path w="6319" h="4041" extrusionOk="0">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6809263" y="1937903"/>
              <a:ext cx="422965" cy="205929"/>
            </a:xfrm>
            <a:custGeom>
              <a:avLst/>
              <a:gdLst/>
              <a:ahLst/>
              <a:cxnLst/>
              <a:rect l="l" t="t" r="r" b="b"/>
              <a:pathLst>
                <a:path w="5065" h="2466" extrusionOk="0">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6874650" y="1883873"/>
              <a:ext cx="525429" cy="133528"/>
            </a:xfrm>
            <a:custGeom>
              <a:avLst/>
              <a:gdLst/>
              <a:ahLst/>
              <a:cxnLst/>
              <a:rect l="l" t="t" r="r" b="b"/>
              <a:pathLst>
                <a:path w="6292" h="1599" extrusionOk="0">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7068555" y="1801701"/>
              <a:ext cx="514239" cy="156076"/>
            </a:xfrm>
            <a:custGeom>
              <a:avLst/>
              <a:gdLst/>
              <a:ahLst/>
              <a:cxnLst/>
              <a:rect l="l" t="t" r="r" b="b"/>
              <a:pathLst>
                <a:path w="6158" h="1869" extrusionOk="0">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7000496" y="1879447"/>
              <a:ext cx="463383" cy="300293"/>
            </a:xfrm>
            <a:custGeom>
              <a:avLst/>
              <a:gdLst/>
              <a:ahLst/>
              <a:cxnLst/>
              <a:rect l="l" t="t" r="r" b="b"/>
              <a:pathLst>
                <a:path w="5549" h="3596" extrusionOk="0">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6808511" y="1944583"/>
              <a:ext cx="375199" cy="202589"/>
            </a:xfrm>
            <a:custGeom>
              <a:avLst/>
              <a:gdLst/>
              <a:ahLst/>
              <a:cxnLst/>
              <a:rect l="l" t="t" r="r" b="b"/>
              <a:pathLst>
                <a:path w="4493" h="2426" extrusionOk="0">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6869222" y="1879197"/>
              <a:ext cx="428310" cy="119750"/>
            </a:xfrm>
            <a:custGeom>
              <a:avLst/>
              <a:gdLst/>
              <a:ahLst/>
              <a:cxnLst/>
              <a:rect l="l" t="t" r="r" b="b"/>
              <a:pathLst>
                <a:path w="5129" h="1434" extrusionOk="0">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7205841" y="2104417"/>
              <a:ext cx="91608" cy="50522"/>
            </a:xfrm>
            <a:custGeom>
              <a:avLst/>
              <a:gdLst/>
              <a:ahLst/>
              <a:cxnLst/>
              <a:rect l="l" t="t" r="r" b="b"/>
              <a:pathLst>
                <a:path w="1097" h="605" extrusionOk="0">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628558" y="2359867"/>
              <a:ext cx="127516" cy="109562"/>
            </a:xfrm>
            <a:custGeom>
              <a:avLst/>
              <a:gdLst/>
              <a:ahLst/>
              <a:cxnLst/>
              <a:rect l="l" t="t" r="r" b="b"/>
              <a:pathLst>
                <a:path w="1527" h="1312" extrusionOk="0">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850354" y="1988174"/>
              <a:ext cx="512151" cy="557079"/>
            </a:xfrm>
            <a:custGeom>
              <a:avLst/>
              <a:gdLst/>
              <a:ahLst/>
              <a:cxnLst/>
              <a:rect l="l" t="t" r="r" b="b"/>
              <a:pathLst>
                <a:path w="6133" h="6671" extrusionOk="0">
                  <a:moveTo>
                    <a:pt x="6132" y="0"/>
                  </a:moveTo>
                  <a:lnTo>
                    <a:pt x="1" y="297"/>
                  </a:lnTo>
                  <a:cubicBezTo>
                    <a:pt x="1" y="297"/>
                    <a:pt x="188" y="4249"/>
                    <a:pt x="1" y="6309"/>
                  </a:cubicBezTo>
                  <a:lnTo>
                    <a:pt x="6132" y="6671"/>
                  </a:lnTo>
                  <a:lnTo>
                    <a:pt x="6132" y="0"/>
                  </a:lnTo>
                  <a:close/>
                </a:path>
              </a:pathLst>
            </a:custGeom>
            <a:solidFill>
              <a:schemeClr val="lt2"/>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946221" y="2354773"/>
              <a:ext cx="106806" cy="91524"/>
            </a:xfrm>
            <a:custGeom>
              <a:avLst/>
              <a:gdLst/>
              <a:ahLst/>
              <a:cxnLst/>
              <a:rect l="l" t="t" r="r" b="b"/>
              <a:pathLst>
                <a:path w="1279" h="1096" extrusionOk="0">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5"/>
          <p:cNvSpPr/>
          <p:nvPr/>
        </p:nvSpPr>
        <p:spPr>
          <a:xfrm>
            <a:off x="-471837" y="48339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Tree>
    <p:extLst>
      <p:ext uri="{BB962C8B-B14F-4D97-AF65-F5344CB8AC3E}">
        <p14:creationId xmlns:p14="http://schemas.microsoft.com/office/powerpoint/2010/main" val="26803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4"/>
          <p:cNvSpPr txBox="1">
            <a:spLocks noGrp="1"/>
          </p:cNvSpPr>
          <p:nvPr>
            <p:ph type="title"/>
          </p:nvPr>
        </p:nvSpPr>
        <p:spPr>
          <a:xfrm>
            <a:off x="4648725" y="2465313"/>
            <a:ext cx="3782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688" name="Google Shape;688;p44"/>
          <p:cNvSpPr txBox="1">
            <a:spLocks noGrp="1"/>
          </p:cNvSpPr>
          <p:nvPr>
            <p:ph type="title" idx="2"/>
          </p:nvPr>
        </p:nvSpPr>
        <p:spPr>
          <a:xfrm>
            <a:off x="6725025" y="1332038"/>
            <a:ext cx="1705800" cy="113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690" name="Google Shape;690;p44"/>
          <p:cNvGrpSpPr/>
          <p:nvPr/>
        </p:nvGrpSpPr>
        <p:grpSpPr>
          <a:xfrm>
            <a:off x="713175" y="1846675"/>
            <a:ext cx="3646175" cy="1964797"/>
            <a:chOff x="713175" y="1665275"/>
            <a:chExt cx="3646175" cy="1964797"/>
          </a:xfrm>
        </p:grpSpPr>
        <p:sp>
          <p:nvSpPr>
            <p:cNvPr id="691" name="Google Shape;691;p44"/>
            <p:cNvSpPr/>
            <p:nvPr/>
          </p:nvSpPr>
          <p:spPr>
            <a:xfrm flipH="1">
              <a:off x="722392" y="3360425"/>
              <a:ext cx="3636958" cy="269647"/>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44"/>
            <p:cNvGrpSpPr/>
            <p:nvPr/>
          </p:nvGrpSpPr>
          <p:grpSpPr>
            <a:xfrm>
              <a:off x="713175" y="1665275"/>
              <a:ext cx="3636969" cy="1812951"/>
              <a:chOff x="713175" y="1270300"/>
              <a:chExt cx="3636969" cy="1812951"/>
            </a:xfrm>
          </p:grpSpPr>
          <p:sp>
            <p:nvSpPr>
              <p:cNvPr id="693" name="Google Shape;693;p44"/>
              <p:cNvSpPr/>
              <p:nvPr/>
            </p:nvSpPr>
            <p:spPr>
              <a:xfrm flipH="1">
                <a:off x="1285235"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flipH="1">
                <a:off x="2862311" y="1270300"/>
                <a:ext cx="337885" cy="1306066"/>
              </a:xfrm>
              <a:custGeom>
                <a:avLst/>
                <a:gdLst/>
                <a:ahLst/>
                <a:cxnLst/>
                <a:rect l="l" t="t" r="r" b="b"/>
                <a:pathLst>
                  <a:path w="2779" h="10742" extrusionOk="0">
                    <a:moveTo>
                      <a:pt x="0" y="0"/>
                    </a:moveTo>
                    <a:lnTo>
                      <a:pt x="0" y="10742"/>
                    </a:lnTo>
                    <a:lnTo>
                      <a:pt x="2779" y="10742"/>
                    </a:lnTo>
                    <a:lnTo>
                      <a:pt x="27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flipH="1">
                <a:off x="3477286" y="2552776"/>
                <a:ext cx="630540" cy="307002"/>
              </a:xfrm>
              <a:custGeom>
                <a:avLst/>
                <a:gdLst/>
                <a:ahLst/>
                <a:cxnLst/>
                <a:rect l="l" t="t" r="r" b="b"/>
                <a:pathLst>
                  <a:path w="5186" h="2525" extrusionOk="0">
                    <a:moveTo>
                      <a:pt x="0" y="1"/>
                    </a:moveTo>
                    <a:lnTo>
                      <a:pt x="0" y="2524"/>
                    </a:lnTo>
                    <a:lnTo>
                      <a:pt x="5186" y="2524"/>
                    </a:lnTo>
                    <a:lnTo>
                      <a:pt x="5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flipH="1">
                <a:off x="2957510" y="1734511"/>
                <a:ext cx="1334517" cy="1045874"/>
              </a:xfrm>
              <a:custGeom>
                <a:avLst/>
                <a:gdLst/>
                <a:ahLst/>
                <a:cxnLst/>
                <a:rect l="l" t="t" r="r" b="b"/>
                <a:pathLst>
                  <a:path w="10976" h="8602" extrusionOk="0">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flipH="1">
                <a:off x="3475827" y="1792871"/>
                <a:ext cx="425183" cy="363296"/>
              </a:xfrm>
              <a:custGeom>
                <a:avLst/>
                <a:gdLst/>
                <a:ahLst/>
                <a:cxnLst/>
                <a:rect l="l" t="t" r="r" b="b"/>
                <a:pathLst>
                  <a:path w="3497" h="2988" extrusionOk="0">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flipH="1">
                <a:off x="3105967" y="1806610"/>
                <a:ext cx="440259" cy="351867"/>
              </a:xfrm>
              <a:custGeom>
                <a:avLst/>
                <a:gdLst/>
                <a:ahLst/>
                <a:cxnLst/>
                <a:rect l="l" t="t" r="r" b="b"/>
                <a:pathLst>
                  <a:path w="3621" h="2894" extrusionOk="0">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flipH="1">
                <a:off x="2957510" y="2321035"/>
                <a:ext cx="1334517" cy="163775"/>
              </a:xfrm>
              <a:custGeom>
                <a:avLst/>
                <a:gdLst/>
                <a:ahLst/>
                <a:cxnLst/>
                <a:rect l="l" t="t" r="r" b="b"/>
                <a:pathLst>
                  <a:path w="10976" h="1347" extrusionOk="0">
                    <a:moveTo>
                      <a:pt x="0" y="1"/>
                    </a:moveTo>
                    <a:lnTo>
                      <a:pt x="0" y="1347"/>
                    </a:lnTo>
                    <a:lnTo>
                      <a:pt x="10976" y="1347"/>
                    </a:lnTo>
                    <a:lnTo>
                      <a:pt x="109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flipH="1">
                <a:off x="713175" y="1270300"/>
                <a:ext cx="2149258" cy="1306066"/>
              </a:xfrm>
              <a:custGeom>
                <a:avLst/>
                <a:gdLst/>
                <a:ahLst/>
                <a:cxnLst/>
                <a:rect l="l" t="t" r="r" b="b"/>
                <a:pathLst>
                  <a:path w="17677" h="10742" extrusionOk="0">
                    <a:moveTo>
                      <a:pt x="1" y="0"/>
                    </a:moveTo>
                    <a:lnTo>
                      <a:pt x="1" y="10742"/>
                    </a:lnTo>
                    <a:lnTo>
                      <a:pt x="17677" y="10742"/>
                    </a:lnTo>
                    <a:lnTo>
                      <a:pt x="176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flipH="1">
                <a:off x="3546833" y="2621714"/>
                <a:ext cx="470534" cy="461537"/>
              </a:xfrm>
              <a:custGeom>
                <a:avLst/>
                <a:gdLst/>
                <a:ahLst/>
                <a:cxnLst/>
                <a:rect l="l" t="t" r="r" b="b"/>
                <a:pathLst>
                  <a:path w="3870" h="3796" extrusionOk="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flipH="1">
                <a:off x="3651031" y="2724089"/>
                <a:ext cx="262137" cy="256788"/>
              </a:xfrm>
              <a:custGeom>
                <a:avLst/>
                <a:gdLst/>
                <a:ahLst/>
                <a:cxnLst/>
                <a:rect l="l" t="t" r="r" b="b"/>
                <a:pathLst>
                  <a:path w="2156" h="2112" extrusionOk="0">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flipH="1">
                <a:off x="875738" y="2621714"/>
                <a:ext cx="470169" cy="461537"/>
              </a:xfrm>
              <a:custGeom>
                <a:avLst/>
                <a:gdLst/>
                <a:ahLst/>
                <a:cxnLst/>
                <a:rect l="l" t="t" r="r" b="b"/>
                <a:pathLst>
                  <a:path w="3867" h="3796" extrusionOk="0">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flipH="1">
                <a:off x="979936" y="2724089"/>
                <a:ext cx="261773" cy="256788"/>
              </a:xfrm>
              <a:custGeom>
                <a:avLst/>
                <a:gdLst/>
                <a:ahLst/>
                <a:cxnLst/>
                <a:rect l="l" t="t" r="r" b="b"/>
                <a:pathLst>
                  <a:path w="2153" h="2112" extrusionOk="0">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flipH="1">
                <a:off x="713175" y="2577701"/>
                <a:ext cx="2244459" cy="230890"/>
              </a:xfrm>
              <a:custGeom>
                <a:avLst/>
                <a:gdLst/>
                <a:ahLst/>
                <a:cxnLst/>
                <a:rect l="l" t="t" r="r" b="b"/>
                <a:pathLst>
                  <a:path w="18460" h="1899" extrusionOk="0">
                    <a:moveTo>
                      <a:pt x="1" y="1"/>
                    </a:moveTo>
                    <a:lnTo>
                      <a:pt x="1" y="1898"/>
                    </a:lnTo>
                    <a:lnTo>
                      <a:pt x="18460" y="1898"/>
                    </a:lnTo>
                    <a:lnTo>
                      <a:pt x="18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44"/>
              <p:cNvGrpSpPr/>
              <p:nvPr/>
            </p:nvGrpSpPr>
            <p:grpSpPr>
              <a:xfrm>
                <a:off x="1016655" y="2621714"/>
                <a:ext cx="1616105" cy="46202"/>
                <a:chOff x="1016655" y="2621714"/>
                <a:chExt cx="1616105" cy="46202"/>
              </a:xfrm>
            </p:grpSpPr>
            <p:sp>
              <p:nvSpPr>
                <p:cNvPr id="707" name="Google Shape;707;p44"/>
                <p:cNvSpPr/>
                <p:nvPr/>
              </p:nvSpPr>
              <p:spPr>
                <a:xfrm flipH="1">
                  <a:off x="2527467" y="2621714"/>
                  <a:ext cx="105293" cy="46202"/>
                </a:xfrm>
                <a:custGeom>
                  <a:avLst/>
                  <a:gdLst/>
                  <a:ahLst/>
                  <a:cxnLst/>
                  <a:rect l="l" t="t" r="r" b="b"/>
                  <a:pathLst>
                    <a:path w="866" h="380" extrusionOk="0">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flipH="1">
                  <a:off x="2023863" y="2621714"/>
                  <a:ext cx="105414" cy="46202"/>
                </a:xfrm>
                <a:custGeom>
                  <a:avLst/>
                  <a:gdLst/>
                  <a:ahLst/>
                  <a:cxnLst/>
                  <a:rect l="l" t="t" r="r" b="b"/>
                  <a:pathLst>
                    <a:path w="867" h="380" extrusionOk="0">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flipH="1">
                  <a:off x="1520259"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flipH="1">
                  <a:off x="1016655" y="2621714"/>
                  <a:ext cx="105414" cy="46202"/>
                </a:xfrm>
                <a:custGeom>
                  <a:avLst/>
                  <a:gdLst/>
                  <a:ahLst/>
                  <a:cxnLst/>
                  <a:rect l="l" t="t" r="r" b="b"/>
                  <a:pathLst>
                    <a:path w="867" h="380" extrusionOk="0">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4"/>
              <p:cNvSpPr/>
              <p:nvPr/>
            </p:nvSpPr>
            <p:spPr>
              <a:xfrm flipH="1">
                <a:off x="3085420" y="2257568"/>
                <a:ext cx="70762" cy="140066"/>
              </a:xfrm>
              <a:custGeom>
                <a:avLst/>
                <a:gdLst/>
                <a:ahLst/>
                <a:cxnLst/>
                <a:rect l="l" t="t" r="r" b="b"/>
                <a:pathLst>
                  <a:path w="582" h="1152" extrusionOk="0">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44"/>
              <p:cNvGrpSpPr/>
              <p:nvPr/>
            </p:nvGrpSpPr>
            <p:grpSpPr>
              <a:xfrm>
                <a:off x="3106696" y="1827158"/>
                <a:ext cx="708840" cy="331076"/>
                <a:chOff x="3106696" y="1827158"/>
                <a:chExt cx="708840" cy="331076"/>
              </a:xfrm>
            </p:grpSpPr>
            <p:sp>
              <p:nvSpPr>
                <p:cNvPr id="713" name="Google Shape;713;p44"/>
                <p:cNvSpPr/>
                <p:nvPr/>
              </p:nvSpPr>
              <p:spPr>
                <a:xfrm flipH="1">
                  <a:off x="3127974" y="1921994"/>
                  <a:ext cx="362080" cy="236240"/>
                </a:xfrm>
                <a:custGeom>
                  <a:avLst/>
                  <a:gdLst/>
                  <a:ahLst/>
                  <a:cxnLst/>
                  <a:rect l="l" t="t" r="r" b="b"/>
                  <a:pathLst>
                    <a:path w="2978" h="1943" extrusionOk="0">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flipH="1">
                  <a:off x="3584403" y="1892449"/>
                  <a:ext cx="231133" cy="229796"/>
                </a:xfrm>
                <a:custGeom>
                  <a:avLst/>
                  <a:gdLst/>
                  <a:ahLst/>
                  <a:cxnLst/>
                  <a:rect l="l" t="t" r="r" b="b"/>
                  <a:pathLst>
                    <a:path w="1901" h="1890" extrusionOk="0">
                      <a:moveTo>
                        <a:pt x="410" y="0"/>
                      </a:moveTo>
                      <a:lnTo>
                        <a:pt x="1" y="810"/>
                      </a:lnTo>
                      <a:lnTo>
                        <a:pt x="1424" y="1889"/>
                      </a:lnTo>
                      <a:lnTo>
                        <a:pt x="1901" y="1139"/>
                      </a:lnTo>
                      <a:lnTo>
                        <a:pt x="410"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flipH="1">
                  <a:off x="3547198" y="1827158"/>
                  <a:ext cx="199521" cy="170341"/>
                </a:xfrm>
                <a:custGeom>
                  <a:avLst/>
                  <a:gdLst/>
                  <a:ahLst/>
                  <a:cxnLst/>
                  <a:rect l="l" t="t" r="r" b="b"/>
                  <a:pathLst>
                    <a:path w="1641" h="1401" extrusionOk="0">
                      <a:moveTo>
                        <a:pt x="140" y="1"/>
                      </a:moveTo>
                      <a:lnTo>
                        <a:pt x="1" y="280"/>
                      </a:lnTo>
                      <a:lnTo>
                        <a:pt x="1477" y="1400"/>
                      </a:lnTo>
                      <a:lnTo>
                        <a:pt x="1640" y="1095"/>
                      </a:lnTo>
                      <a:lnTo>
                        <a:pt x="140"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flipH="1">
                  <a:off x="3106696" y="1841262"/>
                  <a:ext cx="300801" cy="263232"/>
                </a:xfrm>
                <a:custGeom>
                  <a:avLst/>
                  <a:gdLst/>
                  <a:ahLst/>
                  <a:cxnLst/>
                  <a:rect l="l" t="t" r="r" b="b"/>
                  <a:pathLst>
                    <a:path w="2474" h="2165" extrusionOk="0">
                      <a:moveTo>
                        <a:pt x="238" y="0"/>
                      </a:moveTo>
                      <a:lnTo>
                        <a:pt x="1" y="306"/>
                      </a:lnTo>
                      <a:lnTo>
                        <a:pt x="2473" y="2165"/>
                      </a:lnTo>
                      <a:lnTo>
                        <a:pt x="2456" y="1640"/>
                      </a:lnTo>
                      <a:lnTo>
                        <a:pt x="238" y="0"/>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44"/>
              <p:cNvSpPr/>
              <p:nvPr/>
            </p:nvSpPr>
            <p:spPr>
              <a:xfrm flipH="1">
                <a:off x="3331993" y="2108870"/>
                <a:ext cx="92769" cy="87055"/>
              </a:xfrm>
              <a:custGeom>
                <a:avLst/>
                <a:gdLst/>
                <a:ahLst/>
                <a:cxnLst/>
                <a:rect l="l" t="t" r="r" b="b"/>
                <a:pathLst>
                  <a:path w="763" h="716" extrusionOk="0">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flipH="1">
                <a:off x="3330899" y="1790075"/>
                <a:ext cx="94958" cy="85474"/>
              </a:xfrm>
              <a:custGeom>
                <a:avLst/>
                <a:gdLst/>
                <a:ahLst/>
                <a:cxnLst/>
                <a:rect l="l" t="t" r="r" b="b"/>
                <a:pathLst>
                  <a:path w="781" h="703" extrusionOk="0">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flipH="1">
                <a:off x="3297463" y="1848435"/>
                <a:ext cx="87298" cy="284509"/>
              </a:xfrm>
              <a:custGeom>
                <a:avLst/>
                <a:gdLst/>
                <a:ahLst/>
                <a:cxnLst/>
                <a:rect l="l" t="t" r="r" b="b"/>
                <a:pathLst>
                  <a:path w="718" h="2340" extrusionOk="0">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flipH="1">
                <a:off x="3990982" y="2621714"/>
                <a:ext cx="359162" cy="179946"/>
              </a:xfrm>
              <a:custGeom>
                <a:avLst/>
                <a:gdLst/>
                <a:ahLst/>
                <a:cxnLst/>
                <a:rect l="l" t="t" r="r" b="b"/>
                <a:pathLst>
                  <a:path w="2954" h="1480" extrusionOk="0">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flipH="1">
                <a:off x="2904499" y="2515206"/>
                <a:ext cx="1348986" cy="371564"/>
              </a:xfrm>
              <a:custGeom>
                <a:avLst/>
                <a:gdLst/>
                <a:ahLst/>
                <a:cxnLst/>
                <a:rect l="l" t="t" r="r" b="b"/>
                <a:pathLst>
                  <a:path w="11095" h="3056" extrusionOk="0">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 name="Google Shape;722;p44"/>
          <p:cNvGrpSpPr/>
          <p:nvPr/>
        </p:nvGrpSpPr>
        <p:grpSpPr>
          <a:xfrm>
            <a:off x="1910349" y="1093240"/>
            <a:ext cx="463619" cy="554249"/>
            <a:chOff x="6417862" y="1441950"/>
            <a:chExt cx="417788" cy="499458"/>
          </a:xfrm>
        </p:grpSpPr>
        <p:sp>
          <p:nvSpPr>
            <p:cNvPr id="723" name="Google Shape;723;p44"/>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5"/>
          <p:cNvSpPr/>
          <p:nvPr/>
        </p:nvSpPr>
        <p:spPr>
          <a:xfrm rot="9900042">
            <a:off x="69457" y="3448792"/>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txBox="1">
            <a:spLocks noGrp="1"/>
          </p:cNvSpPr>
          <p:nvPr>
            <p:ph type="title"/>
          </p:nvPr>
        </p:nvSpPr>
        <p:spPr>
          <a:xfrm>
            <a:off x="713175" y="729574"/>
            <a:ext cx="3751500" cy="7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31" name="Google Shape;731;p45"/>
          <p:cNvSpPr txBox="1">
            <a:spLocks noGrp="1"/>
          </p:cNvSpPr>
          <p:nvPr>
            <p:ph type="subTitle" idx="1"/>
          </p:nvPr>
        </p:nvSpPr>
        <p:spPr>
          <a:xfrm>
            <a:off x="728827" y="1297911"/>
            <a:ext cx="4570132" cy="243527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US" sz="1800" b="0" i="0" dirty="0">
                <a:solidFill>
                  <a:schemeClr val="tx1"/>
                </a:solidFill>
                <a:effectLst/>
                <a:latin typeface="Söhne"/>
              </a:rPr>
              <a:t>Shipment price predictive forecasting uses statistical techniques and machine learning to predict future prices based on historical data. It assists in understanding past trends, enhancing decision-making for cash flow, risk assessment, capacity planning, and meeting customer demands in the supply chain.</a:t>
            </a:r>
            <a:endParaRPr lang="en-US" sz="1800" dirty="0">
              <a:solidFill>
                <a:schemeClr val="tx1"/>
              </a:solidFill>
            </a:endParaRPr>
          </a:p>
        </p:txBody>
      </p:sp>
      <p:grpSp>
        <p:nvGrpSpPr>
          <p:cNvPr id="732" name="Google Shape;732;p45"/>
          <p:cNvGrpSpPr/>
          <p:nvPr/>
        </p:nvGrpSpPr>
        <p:grpSpPr>
          <a:xfrm>
            <a:off x="5293938" y="1459474"/>
            <a:ext cx="4345023" cy="2198450"/>
            <a:chOff x="5327000" y="1441950"/>
            <a:chExt cx="3035506" cy="1535874"/>
          </a:xfrm>
        </p:grpSpPr>
        <p:sp>
          <p:nvSpPr>
            <p:cNvPr id="733" name="Google Shape;733;p45"/>
            <p:cNvSpPr/>
            <p:nvPr/>
          </p:nvSpPr>
          <p:spPr>
            <a:xfrm>
              <a:off x="5905124" y="1713350"/>
              <a:ext cx="544469" cy="827977"/>
            </a:xfrm>
            <a:custGeom>
              <a:avLst/>
              <a:gdLst/>
              <a:ahLst/>
              <a:cxnLst/>
              <a:rect l="l" t="t" r="r" b="b"/>
              <a:pathLst>
                <a:path w="6520" h="9915" fill="none" extrusionOk="0">
                  <a:moveTo>
                    <a:pt x="6520" y="555"/>
                  </a:moveTo>
                  <a:cubicBezTo>
                    <a:pt x="4495" y="0"/>
                    <a:pt x="2156" y="940"/>
                    <a:pt x="1077" y="2743"/>
                  </a:cubicBezTo>
                  <a:cubicBezTo>
                    <a:pt x="0" y="4545"/>
                    <a:pt x="226" y="9037"/>
                    <a:pt x="4557" y="9914"/>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6675567" y="2749682"/>
              <a:ext cx="402673" cy="228142"/>
            </a:xfrm>
            <a:custGeom>
              <a:avLst/>
              <a:gdLst/>
              <a:ahLst/>
              <a:cxnLst/>
              <a:rect l="l" t="t" r="r" b="b"/>
              <a:pathLst>
                <a:path w="4822" h="2732" fill="none" extrusionOk="0">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7414861" y="1658820"/>
              <a:ext cx="125178" cy="130606"/>
            </a:xfrm>
            <a:custGeom>
              <a:avLst/>
              <a:gdLst/>
              <a:ahLst/>
              <a:cxnLst/>
              <a:rect l="l" t="t" r="r" b="b"/>
              <a:pathLst>
                <a:path w="1499" h="1564" extrusionOk="0">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6689680" y="1647713"/>
              <a:ext cx="5595" cy="5511"/>
            </a:xfrm>
            <a:custGeom>
              <a:avLst/>
              <a:gdLst/>
              <a:ahLst/>
              <a:cxnLst/>
              <a:rect l="l" t="t" r="r" b="b"/>
              <a:pathLst>
                <a:path w="67" h="66" fill="none" extrusionOk="0">
                  <a:moveTo>
                    <a:pt x="1" y="66"/>
                  </a:moveTo>
                  <a:lnTo>
                    <a:pt x="66" y="0"/>
                  </a:ln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6717404" y="1485040"/>
              <a:ext cx="564594" cy="369020"/>
            </a:xfrm>
            <a:custGeom>
              <a:avLst/>
              <a:gdLst/>
              <a:ahLst/>
              <a:cxnLst/>
              <a:rect l="l" t="t" r="r" b="b"/>
              <a:pathLst>
                <a:path w="6761" h="4419" fill="none" extrusionOk="0">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7256698" y="1869259"/>
              <a:ext cx="2255" cy="7516"/>
            </a:xfrm>
            <a:custGeom>
              <a:avLst/>
              <a:gdLst/>
              <a:ahLst/>
              <a:cxnLst/>
              <a:rect l="l" t="t" r="r" b="b"/>
              <a:pathLst>
                <a:path w="27" h="90" fill="none" extrusionOk="0">
                  <a:moveTo>
                    <a:pt x="27" y="1"/>
                  </a:moveTo>
                  <a:cubicBezTo>
                    <a:pt x="18" y="31"/>
                    <a:pt x="9" y="60"/>
                    <a:pt x="0" y="90"/>
                  </a:cubicBezTo>
                </a:path>
              </a:pathLst>
            </a:custGeom>
            <a:noFill/>
            <a:ln w="1850" cap="rnd" cmpd="sng">
              <a:solidFill>
                <a:srgbClr val="B6C2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5327000" y="2045043"/>
              <a:ext cx="605680" cy="257955"/>
            </a:xfrm>
            <a:custGeom>
              <a:avLst/>
              <a:gdLst/>
              <a:ahLst/>
              <a:cxnLst/>
              <a:rect l="l" t="t" r="r" b="b"/>
              <a:pathLst>
                <a:path w="7253" h="3089" extrusionOk="0">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5332428" y="2067590"/>
              <a:ext cx="594072" cy="244009"/>
            </a:xfrm>
            <a:custGeom>
              <a:avLst/>
              <a:gdLst/>
              <a:ahLst/>
              <a:cxnLst/>
              <a:rect l="l" t="t" r="r" b="b"/>
              <a:pathLst>
                <a:path w="7114" h="2922" extrusionOk="0">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5445080" y="1791180"/>
              <a:ext cx="1039418" cy="574281"/>
            </a:xfrm>
            <a:custGeom>
              <a:avLst/>
              <a:gdLst/>
              <a:ahLst/>
              <a:cxnLst/>
              <a:rect l="l" t="t" r="r" b="b"/>
              <a:pathLst>
                <a:path w="12447" h="6877" extrusionOk="0">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5864790" y="1805793"/>
              <a:ext cx="571943" cy="299291"/>
            </a:xfrm>
            <a:custGeom>
              <a:avLst/>
              <a:gdLst/>
              <a:ahLst/>
              <a:cxnLst/>
              <a:rect l="l" t="t" r="r" b="b"/>
              <a:pathLst>
                <a:path w="6849" h="3584" extrusionOk="0">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5455017" y="2119365"/>
              <a:ext cx="185971" cy="157746"/>
            </a:xfrm>
            <a:custGeom>
              <a:avLst/>
              <a:gdLst/>
              <a:ahLst/>
              <a:cxnLst/>
              <a:rect l="l" t="t" r="r" b="b"/>
              <a:pathLst>
                <a:path w="2227" h="1889" extrusionOk="0">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5472304" y="2139240"/>
              <a:ext cx="72150" cy="67224"/>
            </a:xfrm>
            <a:custGeom>
              <a:avLst/>
              <a:gdLst/>
              <a:ahLst/>
              <a:cxnLst/>
              <a:rect l="l" t="t" r="r" b="b"/>
              <a:pathLst>
                <a:path w="864" h="805" extrusionOk="0">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892264" y="1821159"/>
              <a:ext cx="555909" cy="264635"/>
            </a:xfrm>
            <a:custGeom>
              <a:avLst/>
              <a:gdLst/>
              <a:ahLst/>
              <a:cxnLst/>
              <a:rect l="l" t="t" r="r" b="b"/>
              <a:pathLst>
                <a:path w="6657" h="3169" extrusionOk="0">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5474558" y="1815063"/>
              <a:ext cx="119666" cy="37745"/>
            </a:xfrm>
            <a:custGeom>
              <a:avLst/>
              <a:gdLst/>
              <a:ahLst/>
              <a:cxnLst/>
              <a:rect l="l" t="t" r="r" b="b"/>
              <a:pathLst>
                <a:path w="1433" h="452" extrusionOk="0">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5638484" y="1833935"/>
              <a:ext cx="164176" cy="109228"/>
            </a:xfrm>
            <a:custGeom>
              <a:avLst/>
              <a:gdLst/>
              <a:ahLst/>
              <a:cxnLst/>
              <a:rect l="l" t="t" r="r" b="b"/>
              <a:pathLst>
                <a:path w="1966" h="1308" extrusionOk="0">
                  <a:moveTo>
                    <a:pt x="0" y="0"/>
                  </a:moveTo>
                  <a:lnTo>
                    <a:pt x="0" y="317"/>
                  </a:lnTo>
                  <a:lnTo>
                    <a:pt x="1966" y="1307"/>
                  </a:lnTo>
                  <a:lnTo>
                    <a:pt x="1942" y="97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5991304" y="1860157"/>
              <a:ext cx="211692" cy="179374"/>
            </a:xfrm>
            <a:custGeom>
              <a:avLst/>
              <a:gdLst/>
              <a:ahLst/>
              <a:cxnLst/>
              <a:rect l="l" t="t" r="r" b="b"/>
              <a:pathLst>
                <a:path w="2535" h="2148" extrusionOk="0">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6011346" y="1882454"/>
              <a:ext cx="81754" cy="76242"/>
            </a:xfrm>
            <a:custGeom>
              <a:avLst/>
              <a:gdLst/>
              <a:ahLst/>
              <a:cxnLst/>
              <a:rect l="l" t="t" r="r" b="b"/>
              <a:pathLst>
                <a:path w="979" h="913" extrusionOk="0">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6257694" y="2020492"/>
              <a:ext cx="253111" cy="274489"/>
            </a:xfrm>
            <a:custGeom>
              <a:avLst/>
              <a:gdLst/>
              <a:ahLst/>
              <a:cxnLst/>
              <a:rect l="l" t="t" r="r" b="b"/>
              <a:pathLst>
                <a:path w="3031" h="3287" extrusionOk="0">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6159907" y="2060492"/>
              <a:ext cx="304468" cy="174698"/>
            </a:xfrm>
            <a:custGeom>
              <a:avLst/>
              <a:gdLst/>
              <a:ahLst/>
              <a:cxnLst/>
              <a:rect l="l" t="t" r="r" b="b"/>
              <a:pathLst>
                <a:path w="3646" h="2092" extrusionOk="0">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207924" y="1684874"/>
              <a:ext cx="1176621" cy="1176537"/>
            </a:xfrm>
            <a:custGeom>
              <a:avLst/>
              <a:gdLst/>
              <a:ahLst/>
              <a:cxnLst/>
              <a:rect l="l" t="t" r="r" b="b"/>
              <a:pathLst>
                <a:path w="14090" h="14089" extrusionOk="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13895" y="1686043"/>
              <a:ext cx="484845" cy="1172195"/>
            </a:xfrm>
            <a:custGeom>
              <a:avLst/>
              <a:gdLst/>
              <a:ahLst/>
              <a:cxnLst/>
              <a:rect l="l" t="t" r="r" b="b"/>
              <a:pathLst>
                <a:path w="5806" h="14037" extrusionOk="0">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6512894" y="1686210"/>
              <a:ext cx="292527" cy="1177289"/>
            </a:xfrm>
            <a:custGeom>
              <a:avLst/>
              <a:gdLst/>
              <a:ahLst/>
              <a:cxnLst/>
              <a:rect l="l" t="t" r="r" b="b"/>
              <a:pathLst>
                <a:path w="3503" h="14098" extrusionOk="0">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6769179" y="1686210"/>
              <a:ext cx="35825" cy="1172028"/>
            </a:xfrm>
            <a:custGeom>
              <a:avLst/>
              <a:gdLst/>
              <a:ahLst/>
              <a:cxnLst/>
              <a:rect l="l" t="t" r="r" b="b"/>
              <a:pathLst>
                <a:path w="429" h="14035" extrusionOk="0">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6784712" y="1685960"/>
              <a:ext cx="323759" cy="1177122"/>
            </a:xfrm>
            <a:custGeom>
              <a:avLst/>
              <a:gdLst/>
              <a:ahLst/>
              <a:cxnLst/>
              <a:rect l="l" t="t" r="r" b="b"/>
              <a:pathLst>
                <a:path w="3877" h="14096" extrusionOk="0">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6785296" y="1686294"/>
              <a:ext cx="494949" cy="1177372"/>
            </a:xfrm>
            <a:custGeom>
              <a:avLst/>
              <a:gdLst/>
              <a:ahLst/>
              <a:cxnLst/>
              <a:rect l="l" t="t" r="r" b="b"/>
              <a:pathLst>
                <a:path w="5927" h="14099" extrusionOk="0">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6212600" y="2295149"/>
              <a:ext cx="1174366" cy="3758"/>
            </a:xfrm>
            <a:custGeom>
              <a:avLst/>
              <a:gdLst/>
              <a:ahLst/>
              <a:cxnLst/>
              <a:rect l="l" t="t" r="r" b="b"/>
              <a:pathLst>
                <a:path w="14063" h="45" extrusionOk="0">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302705" y="1963039"/>
              <a:ext cx="984219" cy="4008"/>
            </a:xfrm>
            <a:custGeom>
              <a:avLst/>
              <a:gdLst/>
              <a:ahLst/>
              <a:cxnLst/>
              <a:rect l="l" t="t" r="r" b="b"/>
              <a:pathLst>
                <a:path w="11786" h="48" extrusionOk="0">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6369094" y="2138488"/>
              <a:ext cx="284093" cy="102297"/>
            </a:xfrm>
            <a:custGeom>
              <a:avLst/>
              <a:gdLst/>
              <a:ahLst/>
              <a:cxnLst/>
              <a:rect l="l" t="t" r="r" b="b"/>
              <a:pathLst>
                <a:path w="3402" h="1225" extrusionOk="0">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6939034" y="2281704"/>
              <a:ext cx="330606" cy="291274"/>
            </a:xfrm>
            <a:custGeom>
              <a:avLst/>
              <a:gdLst/>
              <a:ahLst/>
              <a:cxnLst/>
              <a:rect l="l" t="t" r="r" b="b"/>
              <a:pathLst>
                <a:path w="3959" h="3488" extrusionOk="0">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6991477" y="2318114"/>
              <a:ext cx="221963" cy="218205"/>
            </a:xfrm>
            <a:custGeom>
              <a:avLst/>
              <a:gdLst/>
              <a:ahLst/>
              <a:cxnLst/>
              <a:rect l="l" t="t" r="r" b="b"/>
              <a:pathLst>
                <a:path w="2658" h="2613" extrusionOk="0">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7072730" y="2376068"/>
              <a:ext cx="58789" cy="98372"/>
            </a:xfrm>
            <a:custGeom>
              <a:avLst/>
              <a:gdLst/>
              <a:ahLst/>
              <a:cxnLst/>
              <a:rect l="l" t="t" r="r" b="b"/>
              <a:pathLst>
                <a:path w="704" h="1178" extrusionOk="0">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6964253" y="2316276"/>
              <a:ext cx="70898" cy="128685"/>
            </a:xfrm>
            <a:custGeom>
              <a:avLst/>
              <a:gdLst/>
              <a:ahLst/>
              <a:cxnLst/>
              <a:rect l="l" t="t" r="r" b="b"/>
              <a:pathLst>
                <a:path w="849" h="1541" extrusionOk="0">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7047344" y="2302748"/>
              <a:ext cx="11858" cy="7182"/>
            </a:xfrm>
            <a:custGeom>
              <a:avLst/>
              <a:gdLst/>
              <a:ahLst/>
              <a:cxnLst/>
              <a:rect l="l" t="t" r="r" b="b"/>
              <a:pathLst>
                <a:path w="142" h="86" extrusionOk="0">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7177198" y="2430181"/>
              <a:ext cx="45428" cy="87432"/>
            </a:xfrm>
            <a:custGeom>
              <a:avLst/>
              <a:gdLst/>
              <a:ahLst/>
              <a:cxnLst/>
              <a:rect l="l" t="t" r="r" b="b"/>
              <a:pathLst>
                <a:path w="544" h="1047" extrusionOk="0">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7039661" y="2030095"/>
              <a:ext cx="128936" cy="21211"/>
            </a:xfrm>
            <a:custGeom>
              <a:avLst/>
              <a:gdLst/>
              <a:ahLst/>
              <a:cxnLst/>
              <a:rect l="l" t="t" r="r" b="b"/>
              <a:pathLst>
                <a:path w="1544" h="254" extrusionOk="0">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6991477" y="1879614"/>
              <a:ext cx="1089021" cy="594156"/>
            </a:xfrm>
            <a:custGeom>
              <a:avLst/>
              <a:gdLst/>
              <a:ahLst/>
              <a:cxnLst/>
              <a:rect l="l" t="t" r="r" b="b"/>
              <a:pathLst>
                <a:path w="13041" h="7115" extrusionOk="0">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7184630" y="2231934"/>
              <a:ext cx="527684" cy="337454"/>
            </a:xfrm>
            <a:custGeom>
              <a:avLst/>
              <a:gdLst/>
              <a:ahLst/>
              <a:cxnLst/>
              <a:rect l="l" t="t" r="r" b="b"/>
              <a:pathLst>
                <a:path w="6319" h="4041" extrusionOk="0">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6809263" y="1937903"/>
              <a:ext cx="422965" cy="205929"/>
            </a:xfrm>
            <a:custGeom>
              <a:avLst/>
              <a:gdLst/>
              <a:ahLst/>
              <a:cxnLst/>
              <a:rect l="l" t="t" r="r" b="b"/>
              <a:pathLst>
                <a:path w="5065" h="2466" extrusionOk="0">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6874650" y="1883873"/>
              <a:ext cx="525429" cy="133528"/>
            </a:xfrm>
            <a:custGeom>
              <a:avLst/>
              <a:gdLst/>
              <a:ahLst/>
              <a:cxnLst/>
              <a:rect l="l" t="t" r="r" b="b"/>
              <a:pathLst>
                <a:path w="6292" h="1599" extrusionOk="0">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7068555" y="1801701"/>
              <a:ext cx="514239" cy="156076"/>
            </a:xfrm>
            <a:custGeom>
              <a:avLst/>
              <a:gdLst/>
              <a:ahLst/>
              <a:cxnLst/>
              <a:rect l="l" t="t" r="r" b="b"/>
              <a:pathLst>
                <a:path w="6158" h="1869" extrusionOk="0">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7000496" y="1879447"/>
              <a:ext cx="463383" cy="300293"/>
            </a:xfrm>
            <a:custGeom>
              <a:avLst/>
              <a:gdLst/>
              <a:ahLst/>
              <a:cxnLst/>
              <a:rect l="l" t="t" r="r" b="b"/>
              <a:pathLst>
                <a:path w="5549" h="3596" extrusionOk="0">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6808511" y="1944583"/>
              <a:ext cx="375199" cy="202589"/>
            </a:xfrm>
            <a:custGeom>
              <a:avLst/>
              <a:gdLst/>
              <a:ahLst/>
              <a:cxnLst/>
              <a:rect l="l" t="t" r="r" b="b"/>
              <a:pathLst>
                <a:path w="4493" h="2426" extrusionOk="0">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6869222" y="1879197"/>
              <a:ext cx="428310" cy="119750"/>
            </a:xfrm>
            <a:custGeom>
              <a:avLst/>
              <a:gdLst/>
              <a:ahLst/>
              <a:cxnLst/>
              <a:rect l="l" t="t" r="r" b="b"/>
              <a:pathLst>
                <a:path w="5129" h="1434" extrusionOk="0">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7205841" y="2104417"/>
              <a:ext cx="91608" cy="50522"/>
            </a:xfrm>
            <a:custGeom>
              <a:avLst/>
              <a:gdLst/>
              <a:ahLst/>
              <a:cxnLst/>
              <a:rect l="l" t="t" r="r" b="b"/>
              <a:pathLst>
                <a:path w="1097" h="605" extrusionOk="0">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628558" y="2359867"/>
              <a:ext cx="127516" cy="109562"/>
            </a:xfrm>
            <a:custGeom>
              <a:avLst/>
              <a:gdLst/>
              <a:ahLst/>
              <a:cxnLst/>
              <a:rect l="l" t="t" r="r" b="b"/>
              <a:pathLst>
                <a:path w="1527" h="1312" extrusionOk="0">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850354" y="1988174"/>
              <a:ext cx="512151" cy="557079"/>
            </a:xfrm>
            <a:custGeom>
              <a:avLst/>
              <a:gdLst/>
              <a:ahLst/>
              <a:cxnLst/>
              <a:rect l="l" t="t" r="r" b="b"/>
              <a:pathLst>
                <a:path w="6133" h="6671" extrusionOk="0">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7946221" y="2354773"/>
              <a:ext cx="106806" cy="91524"/>
            </a:xfrm>
            <a:custGeom>
              <a:avLst/>
              <a:gdLst/>
              <a:ahLst/>
              <a:cxnLst/>
              <a:rect l="l" t="t" r="r" b="b"/>
              <a:pathLst>
                <a:path w="1279" h="1096" extrusionOk="0">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5"/>
          <p:cNvSpPr/>
          <p:nvPr/>
        </p:nvSpPr>
        <p:spPr>
          <a:xfrm>
            <a:off x="-471837" y="483395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7"/>
          <p:cNvSpPr txBox="1">
            <a:spLocks noGrp="1"/>
          </p:cNvSpPr>
          <p:nvPr>
            <p:ph type="title"/>
          </p:nvPr>
        </p:nvSpPr>
        <p:spPr>
          <a:xfrm>
            <a:off x="2582250" y="2326108"/>
            <a:ext cx="397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798" name="Google Shape;798;p47"/>
          <p:cNvSpPr txBox="1">
            <a:spLocks noGrp="1"/>
          </p:cNvSpPr>
          <p:nvPr>
            <p:ph type="title" idx="2"/>
          </p:nvPr>
        </p:nvSpPr>
        <p:spPr>
          <a:xfrm>
            <a:off x="3719100" y="1183902"/>
            <a:ext cx="1705800" cy="11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99" name="Google Shape;799;p47"/>
          <p:cNvSpPr txBox="1">
            <a:spLocks noGrp="1"/>
          </p:cNvSpPr>
          <p:nvPr>
            <p:ph type="subTitle" idx="1"/>
          </p:nvPr>
        </p:nvSpPr>
        <p:spPr>
          <a:xfrm>
            <a:off x="3103500" y="3169437"/>
            <a:ext cx="2937000" cy="5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800" name="Google Shape;800;p47"/>
          <p:cNvGrpSpPr/>
          <p:nvPr/>
        </p:nvGrpSpPr>
        <p:grpSpPr>
          <a:xfrm>
            <a:off x="1753949" y="1305240"/>
            <a:ext cx="463619" cy="554249"/>
            <a:chOff x="6417862" y="1441950"/>
            <a:chExt cx="417788" cy="499458"/>
          </a:xfrm>
        </p:grpSpPr>
        <p:sp>
          <p:nvSpPr>
            <p:cNvPr id="801" name="Google Shape;801;p47"/>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7"/>
          <p:cNvGrpSpPr/>
          <p:nvPr/>
        </p:nvGrpSpPr>
        <p:grpSpPr>
          <a:xfrm>
            <a:off x="6684603" y="2510377"/>
            <a:ext cx="2597602" cy="2653213"/>
            <a:chOff x="6728753" y="2510390"/>
            <a:chExt cx="2597602" cy="2653213"/>
          </a:xfrm>
        </p:grpSpPr>
        <p:grpSp>
          <p:nvGrpSpPr>
            <p:cNvPr id="804" name="Google Shape;804;p47"/>
            <p:cNvGrpSpPr/>
            <p:nvPr/>
          </p:nvGrpSpPr>
          <p:grpSpPr>
            <a:xfrm>
              <a:off x="6728753" y="2510390"/>
              <a:ext cx="2597602" cy="2653213"/>
              <a:chOff x="6728753" y="2510390"/>
              <a:chExt cx="2597602" cy="2653213"/>
            </a:xfrm>
          </p:grpSpPr>
          <p:sp>
            <p:nvSpPr>
              <p:cNvPr id="805" name="Google Shape;805;p47"/>
              <p:cNvSpPr/>
              <p:nvPr/>
            </p:nvSpPr>
            <p:spPr>
              <a:xfrm>
                <a:off x="7011056" y="2991164"/>
                <a:ext cx="845843" cy="1245846"/>
              </a:xfrm>
              <a:custGeom>
                <a:avLst/>
                <a:gdLst/>
                <a:ahLst/>
                <a:cxnLst/>
                <a:rect l="l" t="t" r="r" b="b"/>
                <a:pathLst>
                  <a:path w="7363" h="10845" extrusionOk="0">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7503826" y="2876607"/>
                <a:ext cx="1761573" cy="1656520"/>
              </a:xfrm>
              <a:custGeom>
                <a:avLst/>
                <a:gdLst/>
                <a:ahLst/>
                <a:cxnLst/>
                <a:rect l="l" t="t" r="r" b="b"/>
                <a:pathLst>
                  <a:path w="13180" h="12394" extrusionOk="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6728753" y="2510390"/>
                <a:ext cx="705431" cy="566831"/>
              </a:xfrm>
              <a:custGeom>
                <a:avLst/>
                <a:gdLst/>
                <a:ahLst/>
                <a:cxnLst/>
                <a:rect l="l" t="t" r="r" b="b"/>
                <a:pathLst>
                  <a:path w="5278" h="4241" extrusionOk="0">
                    <a:moveTo>
                      <a:pt x="5278" y="1"/>
                    </a:moveTo>
                    <a:lnTo>
                      <a:pt x="1" y="21"/>
                    </a:lnTo>
                    <a:lnTo>
                      <a:pt x="499" y="4240"/>
                    </a:lnTo>
                    <a:lnTo>
                      <a:pt x="4967" y="3971"/>
                    </a:lnTo>
                    <a:lnTo>
                      <a:pt x="5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6728753" y="2510791"/>
                <a:ext cx="579929" cy="456298"/>
              </a:xfrm>
              <a:custGeom>
                <a:avLst/>
                <a:gdLst/>
                <a:ahLst/>
                <a:cxnLst/>
                <a:rect l="l" t="t" r="r" b="b"/>
                <a:pathLst>
                  <a:path w="4339" h="3414" extrusionOk="0">
                    <a:moveTo>
                      <a:pt x="4338" y="1"/>
                    </a:moveTo>
                    <a:lnTo>
                      <a:pt x="1" y="18"/>
                    </a:lnTo>
                    <a:lnTo>
                      <a:pt x="401" y="3413"/>
                    </a:lnTo>
                    <a:cubicBezTo>
                      <a:pt x="2002" y="2657"/>
                      <a:pt x="3363" y="1477"/>
                      <a:pt x="4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7054365" y="3061239"/>
                <a:ext cx="197934" cy="63068"/>
              </a:xfrm>
              <a:custGeom>
                <a:avLst/>
                <a:gdLst/>
                <a:ahLst/>
                <a:cxnLst/>
                <a:rect l="l" t="t" r="r" b="b"/>
                <a:pathLst>
                  <a:path w="1723" h="549" extrusionOk="0">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a:off x="8258317" y="2876607"/>
                <a:ext cx="265706" cy="350042"/>
              </a:xfrm>
              <a:custGeom>
                <a:avLst/>
                <a:gdLst/>
                <a:ahLst/>
                <a:cxnLst/>
                <a:rect l="l" t="t" r="r" b="b"/>
                <a:pathLst>
                  <a:path w="1988" h="2619" extrusionOk="0">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7971490" y="2671712"/>
                <a:ext cx="496662" cy="367551"/>
              </a:xfrm>
              <a:custGeom>
                <a:avLst/>
                <a:gdLst/>
                <a:ahLst/>
                <a:cxnLst/>
                <a:rect l="l" t="t" r="r" b="b"/>
                <a:pathLst>
                  <a:path w="3716" h="2750" extrusionOk="0">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a:off x="7079523" y="3120171"/>
                <a:ext cx="173120" cy="72143"/>
              </a:xfrm>
              <a:custGeom>
                <a:avLst/>
                <a:gdLst/>
                <a:ahLst/>
                <a:cxnLst/>
                <a:rect l="l" t="t" r="r" b="b"/>
                <a:pathLst>
                  <a:path w="1507" h="628" extrusionOk="0">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a:off x="7115595" y="3170947"/>
                <a:ext cx="136589" cy="58243"/>
              </a:xfrm>
              <a:custGeom>
                <a:avLst/>
                <a:gdLst/>
                <a:ahLst/>
                <a:cxnLst/>
                <a:rect l="l" t="t" r="r" b="b"/>
                <a:pathLst>
                  <a:path w="1189" h="507" extrusionOk="0">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7931393" y="4438246"/>
                <a:ext cx="800593" cy="724945"/>
              </a:xfrm>
              <a:custGeom>
                <a:avLst/>
                <a:gdLst/>
                <a:ahLst/>
                <a:cxnLst/>
                <a:rect l="l" t="t" r="r" b="b"/>
                <a:pathLst>
                  <a:path w="5990" h="5424" extrusionOk="0">
                    <a:moveTo>
                      <a:pt x="5990" y="1"/>
                    </a:moveTo>
                    <a:lnTo>
                      <a:pt x="1747" y="167"/>
                    </a:lnTo>
                    <a:lnTo>
                      <a:pt x="1" y="5423"/>
                    </a:lnTo>
                    <a:lnTo>
                      <a:pt x="4202" y="5423"/>
                    </a:lnTo>
                    <a:lnTo>
                      <a:pt x="5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8303894" y="4427152"/>
                <a:ext cx="1022461" cy="736038"/>
              </a:xfrm>
              <a:custGeom>
                <a:avLst/>
                <a:gdLst/>
                <a:ahLst/>
                <a:cxnLst/>
                <a:rect l="l" t="t" r="r" b="b"/>
                <a:pathLst>
                  <a:path w="7650" h="5507" extrusionOk="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8592057" y="4568961"/>
                <a:ext cx="655845" cy="594631"/>
              </a:xfrm>
              <a:custGeom>
                <a:avLst/>
                <a:gdLst/>
                <a:ahLst/>
                <a:cxnLst/>
                <a:rect l="l" t="t" r="r" b="b"/>
                <a:pathLst>
                  <a:path w="4907" h="4449" extrusionOk="0">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8253238" y="2722769"/>
                <a:ext cx="256083" cy="204626"/>
              </a:xfrm>
              <a:custGeom>
                <a:avLst/>
                <a:gdLst/>
                <a:ahLst/>
                <a:cxnLst/>
                <a:rect l="l" t="t" r="r" b="b"/>
                <a:pathLst>
                  <a:path w="1916" h="1531" extrusionOk="0">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7746413" y="2515468"/>
                <a:ext cx="839353" cy="299387"/>
              </a:xfrm>
              <a:custGeom>
                <a:avLst/>
                <a:gdLst/>
                <a:ahLst/>
                <a:cxnLst/>
                <a:rect l="l" t="t" r="r" b="b"/>
                <a:pathLst>
                  <a:path w="6280" h="2240" extrusionOk="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8365777" y="2808175"/>
                <a:ext cx="178563" cy="134992"/>
              </a:xfrm>
              <a:custGeom>
                <a:avLst/>
                <a:gdLst/>
                <a:ahLst/>
                <a:cxnLst/>
                <a:rect l="l" t="t" r="r" b="b"/>
                <a:pathLst>
                  <a:path w="1336" h="1010" extrusionOk="0">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47"/>
              <p:cNvGrpSpPr/>
              <p:nvPr/>
            </p:nvGrpSpPr>
            <p:grpSpPr>
              <a:xfrm>
                <a:off x="8087504" y="2765940"/>
                <a:ext cx="161456" cy="199014"/>
                <a:chOff x="8087504" y="2720878"/>
                <a:chExt cx="161456" cy="199014"/>
              </a:xfrm>
            </p:grpSpPr>
            <p:sp>
              <p:nvSpPr>
                <p:cNvPr id="821" name="Google Shape;821;p47"/>
                <p:cNvSpPr/>
                <p:nvPr/>
              </p:nvSpPr>
              <p:spPr>
                <a:xfrm>
                  <a:off x="8202850" y="2784364"/>
                  <a:ext cx="16039" cy="35419"/>
                </a:xfrm>
                <a:custGeom>
                  <a:avLst/>
                  <a:gdLst/>
                  <a:ahLst/>
                  <a:cxnLst/>
                  <a:rect l="l" t="t" r="r" b="b"/>
                  <a:pathLst>
                    <a:path w="120" h="265" extrusionOk="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8200043" y="2770865"/>
                  <a:ext cx="39562" cy="42903"/>
                </a:xfrm>
                <a:custGeom>
                  <a:avLst/>
                  <a:gdLst/>
                  <a:ahLst/>
                  <a:cxnLst/>
                  <a:rect l="l" t="t" r="r" b="b"/>
                  <a:pathLst>
                    <a:path w="296" h="321" extrusionOk="0">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8114904" y="2787171"/>
                  <a:ext cx="16841" cy="35018"/>
                </a:xfrm>
                <a:custGeom>
                  <a:avLst/>
                  <a:gdLst/>
                  <a:ahLst/>
                  <a:cxnLst/>
                  <a:rect l="l" t="t" r="r" b="b"/>
                  <a:pathLst>
                    <a:path w="126" h="262" extrusionOk="0">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8094722" y="2773271"/>
                  <a:ext cx="39829" cy="42903"/>
                </a:xfrm>
                <a:custGeom>
                  <a:avLst/>
                  <a:gdLst/>
                  <a:ahLst/>
                  <a:cxnLst/>
                  <a:rect l="l" t="t" r="r" b="b"/>
                  <a:pathLst>
                    <a:path w="298" h="321" extrusionOk="0">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8200043" y="2720878"/>
                  <a:ext cx="48918" cy="30607"/>
                </a:xfrm>
                <a:custGeom>
                  <a:avLst/>
                  <a:gdLst/>
                  <a:ahLst/>
                  <a:cxnLst/>
                  <a:rect l="l" t="t" r="r" b="b"/>
                  <a:pathLst>
                    <a:path w="366" h="229" extrusionOk="0">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8087504" y="2722882"/>
                  <a:ext cx="48517" cy="29270"/>
                </a:xfrm>
                <a:custGeom>
                  <a:avLst/>
                  <a:gdLst/>
                  <a:ahLst/>
                  <a:cxnLst/>
                  <a:rect l="l" t="t" r="r" b="b"/>
                  <a:pathLst>
                    <a:path w="363" h="219" extrusionOk="0">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8192558" y="2907061"/>
                  <a:ext cx="27800" cy="12831"/>
                </a:xfrm>
                <a:custGeom>
                  <a:avLst/>
                  <a:gdLst/>
                  <a:ahLst/>
                  <a:cxnLst/>
                  <a:rect l="l" t="t" r="r" b="b"/>
                  <a:pathLst>
                    <a:path w="208" h="96" extrusionOk="0">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8127066" y="2724887"/>
                  <a:ext cx="78055" cy="164396"/>
                </a:xfrm>
                <a:custGeom>
                  <a:avLst/>
                  <a:gdLst/>
                  <a:ahLst/>
                  <a:cxnLst/>
                  <a:rect l="l" t="t" r="r" b="b"/>
                  <a:pathLst>
                    <a:path w="584" h="1230" extrusionOk="0">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8164490" y="2867899"/>
                  <a:ext cx="47180" cy="34216"/>
                </a:xfrm>
                <a:custGeom>
                  <a:avLst/>
                  <a:gdLst/>
                  <a:ahLst/>
                  <a:cxnLst/>
                  <a:rect l="l" t="t" r="r" b="b"/>
                  <a:pathLst>
                    <a:path w="353" h="256" extrusionOk="0">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7"/>
              <p:cNvSpPr/>
              <p:nvPr/>
            </p:nvSpPr>
            <p:spPr>
              <a:xfrm>
                <a:off x="8186276" y="2925258"/>
                <a:ext cx="25394" cy="21919"/>
              </a:xfrm>
              <a:custGeom>
                <a:avLst/>
                <a:gdLst/>
                <a:ahLst/>
                <a:cxnLst/>
                <a:rect l="l" t="t" r="r" b="b"/>
                <a:pathLst>
                  <a:path w="190" h="164" extrusionOk="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7255971" y="3739968"/>
                <a:ext cx="1550157" cy="834585"/>
              </a:xfrm>
              <a:custGeom>
                <a:avLst/>
                <a:gdLst/>
                <a:ahLst/>
                <a:cxnLst/>
                <a:rect l="l" t="t" r="r" b="b"/>
                <a:pathLst>
                  <a:path w="13494" h="7265" extrusionOk="0">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8359361" y="3095135"/>
                <a:ext cx="792841" cy="926764"/>
              </a:xfrm>
              <a:custGeom>
                <a:avLst/>
                <a:gdLst/>
                <a:ahLst/>
                <a:cxnLst/>
                <a:rect l="l" t="t" r="r" b="b"/>
                <a:pathLst>
                  <a:path w="5932" h="6934" extrusionOk="0">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flipH="1">
                <a:off x="8603851" y="4603232"/>
                <a:ext cx="303850" cy="280080"/>
              </a:xfrm>
              <a:custGeom>
                <a:avLst/>
                <a:gdLst/>
                <a:ahLst/>
                <a:cxnLst/>
                <a:rect l="l" t="t" r="r" b="b"/>
                <a:pathLst>
                  <a:path w="1510" h="1618" extrusionOk="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flipH="1">
                <a:off x="9025530" y="4507024"/>
                <a:ext cx="89545" cy="656578"/>
              </a:xfrm>
              <a:custGeom>
                <a:avLst/>
                <a:gdLst/>
                <a:ahLst/>
                <a:cxnLst/>
                <a:rect l="l" t="t" r="r" b="b"/>
                <a:pathLst>
                  <a:path w="445" h="3793" extrusionOk="0">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rot="1706120">
                <a:off x="7529350" y="3668645"/>
                <a:ext cx="303852"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rot="1280398" flipH="1">
                <a:off x="8034270" y="3555809"/>
                <a:ext cx="147714" cy="409915"/>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rot="5633777" flipH="1">
                <a:off x="8770560" y="3740412"/>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rot="5064465">
                <a:off x="8376888" y="3528883"/>
                <a:ext cx="303853" cy="184231"/>
              </a:xfrm>
              <a:custGeom>
                <a:avLst/>
                <a:gdLst/>
                <a:ahLst/>
                <a:cxnLst/>
                <a:rect l="l" t="t" r="r" b="b"/>
                <a:pathLst>
                  <a:path w="1316" h="798" extrusionOk="0">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rot="-6920023" flipH="1">
                <a:off x="7304199" y="3810936"/>
                <a:ext cx="193454" cy="162322"/>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47"/>
            <p:cNvSpPr/>
            <p:nvPr/>
          </p:nvSpPr>
          <p:spPr>
            <a:xfrm>
              <a:off x="8262698" y="2977940"/>
              <a:ext cx="86926" cy="13217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141400" y="2530475"/>
            <a:ext cx="2524606" cy="2613025"/>
            <a:chOff x="-141400" y="2530475"/>
            <a:chExt cx="2524606" cy="2613025"/>
          </a:xfrm>
        </p:grpSpPr>
        <p:sp>
          <p:nvSpPr>
            <p:cNvPr id="842" name="Google Shape;842;p47"/>
            <p:cNvSpPr/>
            <p:nvPr/>
          </p:nvSpPr>
          <p:spPr>
            <a:xfrm>
              <a:off x="36702" y="2824638"/>
              <a:ext cx="657278" cy="562432"/>
            </a:xfrm>
            <a:custGeom>
              <a:avLst/>
              <a:gdLst/>
              <a:ahLst/>
              <a:cxnLst/>
              <a:rect l="l" t="t" r="r" b="b"/>
              <a:pathLst>
                <a:path w="4650" h="3979" extrusionOk="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305675" y="2901600"/>
              <a:ext cx="470428" cy="725204"/>
            </a:xfrm>
            <a:custGeom>
              <a:avLst/>
              <a:gdLst/>
              <a:ahLst/>
              <a:cxnLst/>
              <a:rect l="l" t="t" r="r" b="b"/>
              <a:pathLst>
                <a:path w="3659" h="5349" extrusionOk="0">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95100" y="2870725"/>
              <a:ext cx="180999" cy="320423"/>
            </a:xfrm>
            <a:custGeom>
              <a:avLst/>
              <a:gdLst/>
              <a:ahLst/>
              <a:cxnLst/>
              <a:rect l="l" t="t" r="r" b="b"/>
              <a:pathLst>
                <a:path w="1531" h="2267" extrusionOk="0">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rot="-630851">
              <a:off x="1932823" y="3394885"/>
              <a:ext cx="368293" cy="303159"/>
            </a:xfrm>
            <a:custGeom>
              <a:avLst/>
              <a:gdLst/>
              <a:ahLst/>
              <a:cxnLst/>
              <a:rect l="l" t="t" r="r" b="b"/>
              <a:pathLst>
                <a:path w="3206" h="2639" extrusionOk="0">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rot="-630851">
              <a:off x="1943572" y="3414979"/>
              <a:ext cx="408845" cy="375071"/>
            </a:xfrm>
            <a:custGeom>
              <a:avLst/>
              <a:gdLst/>
              <a:ahLst/>
              <a:cxnLst/>
              <a:rect l="l" t="t" r="r" b="b"/>
              <a:pathLst>
                <a:path w="3559" h="3265" extrusionOk="0">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056819" y="2870730"/>
              <a:ext cx="954747" cy="1322125"/>
            </a:xfrm>
            <a:custGeom>
              <a:avLst/>
              <a:gdLst/>
              <a:ahLst/>
              <a:cxnLst/>
              <a:rect l="l" t="t" r="r" b="b"/>
              <a:pathLst>
                <a:path w="8311" h="11509" extrusionOk="0">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rot="-226764">
              <a:off x="1735163" y="2837600"/>
              <a:ext cx="369114" cy="376552"/>
            </a:xfrm>
            <a:custGeom>
              <a:avLst/>
              <a:gdLst/>
              <a:ahLst/>
              <a:cxnLst/>
              <a:rect l="l" t="t" r="r" b="b"/>
              <a:pathLst>
                <a:path w="3168" h="3278" extrusionOk="0">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rot="-226774">
              <a:off x="1926262" y="2913807"/>
              <a:ext cx="157152" cy="110512"/>
            </a:xfrm>
            <a:custGeom>
              <a:avLst/>
              <a:gdLst/>
              <a:ahLst/>
              <a:cxnLst/>
              <a:rect l="l" t="t" r="r" b="b"/>
              <a:pathLst>
                <a:path w="1368" h="962" extrusionOk="0">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rot="-630886">
              <a:off x="2027917" y="3608920"/>
              <a:ext cx="128347" cy="75199"/>
            </a:xfrm>
            <a:custGeom>
              <a:avLst/>
              <a:gdLst/>
              <a:ahLst/>
              <a:cxnLst/>
              <a:rect l="l" t="t" r="r" b="b"/>
              <a:pathLst>
                <a:path w="908" h="532" extrusionOk="0">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rot="-226774">
              <a:off x="1951216" y="2971482"/>
              <a:ext cx="132339" cy="112235"/>
            </a:xfrm>
            <a:custGeom>
              <a:avLst/>
              <a:gdLst/>
              <a:ahLst/>
              <a:cxnLst/>
              <a:rect l="l" t="t" r="r" b="b"/>
              <a:pathLst>
                <a:path w="1152" h="977" extrusionOk="0">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rot="-226774">
              <a:off x="1970923" y="3026870"/>
              <a:ext cx="103849" cy="89489"/>
            </a:xfrm>
            <a:custGeom>
              <a:avLst/>
              <a:gdLst/>
              <a:ahLst/>
              <a:cxnLst/>
              <a:rect l="l" t="t" r="r" b="b"/>
              <a:pathLst>
                <a:path w="904" h="779" extrusionOk="0">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rot="-630851">
              <a:off x="2020800" y="3571173"/>
              <a:ext cx="150258" cy="130499"/>
            </a:xfrm>
            <a:custGeom>
              <a:avLst/>
              <a:gdLst/>
              <a:ahLst/>
              <a:cxnLst/>
              <a:rect l="l" t="t" r="r" b="b"/>
              <a:pathLst>
                <a:path w="1308" h="1136" extrusionOk="0">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rot="-630851">
              <a:off x="2046326" y="3598648"/>
              <a:ext cx="107754" cy="75014"/>
            </a:xfrm>
            <a:custGeom>
              <a:avLst/>
              <a:gdLst/>
              <a:ahLst/>
              <a:cxnLst/>
              <a:rect l="l" t="t" r="r" b="b"/>
              <a:pathLst>
                <a:path w="938" h="653" extrusionOk="0">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rot="-630851">
              <a:off x="352503" y="3599971"/>
              <a:ext cx="1928084" cy="888224"/>
            </a:xfrm>
            <a:custGeom>
              <a:avLst/>
              <a:gdLst/>
              <a:ahLst/>
              <a:cxnLst/>
              <a:rect l="l" t="t" r="r" b="b"/>
              <a:pathLst>
                <a:path w="16784" h="7732" extrusionOk="0">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rot="-630851">
              <a:off x="1998862" y="3669887"/>
              <a:ext cx="193452" cy="162320"/>
            </a:xfrm>
            <a:custGeom>
              <a:avLst/>
              <a:gdLst/>
              <a:ahLst/>
              <a:cxnLst/>
              <a:rect l="l" t="t" r="r" b="b"/>
              <a:pathLst>
                <a:path w="1684" h="1413" extrusionOk="0">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610874" y="4514775"/>
              <a:ext cx="573603" cy="628725"/>
            </a:xfrm>
            <a:custGeom>
              <a:avLst/>
              <a:gdLst/>
              <a:ahLst/>
              <a:cxnLst/>
              <a:rect l="l" t="t" r="r" b="b"/>
              <a:pathLst>
                <a:path w="4573" h="4448" extrusionOk="0">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41400" y="4456114"/>
              <a:ext cx="1128397" cy="687385"/>
            </a:xfrm>
            <a:custGeom>
              <a:avLst/>
              <a:gdLst/>
              <a:ahLst/>
              <a:cxnLst/>
              <a:rect l="l" t="t" r="r" b="b"/>
              <a:pathLst>
                <a:path w="7983" h="4863" extrusionOk="0">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53762" y="4589267"/>
              <a:ext cx="614872" cy="554233"/>
            </a:xfrm>
            <a:custGeom>
              <a:avLst/>
              <a:gdLst/>
              <a:ahLst/>
              <a:cxnLst/>
              <a:rect l="l" t="t" r="r" b="b"/>
              <a:pathLst>
                <a:path w="4350" h="3921" extrusionOk="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7"/>
            <p:cNvSpPr/>
            <p:nvPr/>
          </p:nvSpPr>
          <p:spPr>
            <a:xfrm>
              <a:off x="628925" y="3214150"/>
              <a:ext cx="863402" cy="725200"/>
            </a:xfrm>
            <a:custGeom>
              <a:avLst/>
              <a:gdLst/>
              <a:ahLst/>
              <a:cxnLst/>
              <a:rect l="l" t="t" r="r" b="b"/>
              <a:pathLst>
                <a:path w="4730" h="5940" extrusionOk="0">
                  <a:moveTo>
                    <a:pt x="2183" y="1"/>
                  </a:moveTo>
                  <a:lnTo>
                    <a:pt x="1" y="4415"/>
                  </a:lnTo>
                  <a:lnTo>
                    <a:pt x="2711" y="5939"/>
                  </a:lnTo>
                  <a:lnTo>
                    <a:pt x="4730" y="2607"/>
                  </a:lnTo>
                  <a:lnTo>
                    <a:pt x="2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106200" y="3078650"/>
              <a:ext cx="1203100" cy="1559939"/>
            </a:xfrm>
            <a:custGeom>
              <a:avLst/>
              <a:gdLst/>
              <a:ahLst/>
              <a:cxnLst/>
              <a:rect l="l" t="t" r="r" b="b"/>
              <a:pathLst>
                <a:path w="8899" h="11036" extrusionOk="0">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519550" y="2530475"/>
              <a:ext cx="459404" cy="416299"/>
            </a:xfrm>
            <a:custGeom>
              <a:avLst/>
              <a:gdLst/>
              <a:ahLst/>
              <a:cxnLst/>
              <a:rect l="l" t="t" r="r" b="b"/>
              <a:pathLst>
                <a:path w="3250" h="3078" extrusionOk="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47"/>
            <p:cNvGrpSpPr/>
            <p:nvPr/>
          </p:nvGrpSpPr>
          <p:grpSpPr>
            <a:xfrm>
              <a:off x="99175" y="3169424"/>
              <a:ext cx="1185699" cy="1238592"/>
              <a:chOff x="99175" y="3169424"/>
              <a:chExt cx="1185699" cy="1238592"/>
            </a:xfrm>
          </p:grpSpPr>
          <p:sp>
            <p:nvSpPr>
              <p:cNvPr id="864" name="Google Shape;864;p47"/>
              <p:cNvSpPr/>
              <p:nvPr/>
            </p:nvSpPr>
            <p:spPr>
              <a:xfrm rot="609239">
                <a:off x="307455" y="3320259"/>
                <a:ext cx="894789" cy="1016848"/>
              </a:xfrm>
              <a:custGeom>
                <a:avLst/>
                <a:gdLst/>
                <a:ahLst/>
                <a:cxnLst/>
                <a:rect l="l" t="t" r="r" b="b"/>
                <a:pathLst>
                  <a:path w="6313" h="7546" extrusionOk="0">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99175" y="3169424"/>
                <a:ext cx="1031246" cy="933869"/>
              </a:xfrm>
              <a:custGeom>
                <a:avLst/>
                <a:gdLst/>
                <a:ahLst/>
                <a:cxnLst/>
                <a:rect l="l" t="t" r="r" b="b"/>
                <a:pathLst>
                  <a:path w="7360" h="7065" extrusionOk="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47"/>
            <p:cNvSpPr/>
            <p:nvPr/>
          </p:nvSpPr>
          <p:spPr>
            <a:xfrm flipH="1">
              <a:off x="569091" y="4634562"/>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rot="-4299396" flipH="1">
              <a:off x="674831" y="3886653"/>
              <a:ext cx="533042" cy="42759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rot="-396295">
              <a:off x="1197515" y="3536157"/>
              <a:ext cx="224725" cy="204928"/>
            </a:xfrm>
            <a:custGeom>
              <a:avLst/>
              <a:gdLst/>
              <a:ahLst/>
              <a:cxnLst/>
              <a:rect l="l" t="t" r="r" b="b"/>
              <a:pathLst>
                <a:path w="738" h="673" extrusionOk="0">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rot="4159669" flipH="1">
              <a:off x="523452" y="4817738"/>
              <a:ext cx="275344" cy="129120"/>
            </a:xfrm>
            <a:custGeom>
              <a:avLst/>
              <a:gdLst/>
              <a:ahLst/>
              <a:cxnLst/>
              <a:rect l="l" t="t" r="r" b="b"/>
              <a:pathLst>
                <a:path w="1288" h="604" extrusionOk="0">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rot="-1179815">
              <a:off x="158185" y="3311774"/>
              <a:ext cx="278651" cy="189026"/>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rot="-293541" flipH="1">
              <a:off x="657934" y="2910951"/>
              <a:ext cx="137784" cy="126498"/>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rot="278351">
              <a:off x="662885" y="2622083"/>
              <a:ext cx="281570" cy="357617"/>
            </a:xfrm>
            <a:custGeom>
              <a:avLst/>
              <a:gdLst/>
              <a:ahLst/>
              <a:cxnLst/>
              <a:rect l="l" t="t" r="r" b="b"/>
              <a:pathLst>
                <a:path w="1992" h="2530" extrusionOk="0">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570160" y="2762302"/>
              <a:ext cx="162411" cy="140502"/>
            </a:xfrm>
            <a:custGeom>
              <a:avLst/>
              <a:gdLst/>
              <a:ahLst/>
              <a:cxnLst/>
              <a:rect l="l" t="t" r="r" b="b"/>
              <a:pathLst>
                <a:path w="1149" h="994" extrusionOk="0">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712359" y="2620668"/>
              <a:ext cx="193650" cy="158312"/>
            </a:xfrm>
            <a:custGeom>
              <a:avLst/>
              <a:gdLst/>
              <a:ahLst/>
              <a:cxnLst/>
              <a:rect l="l" t="t" r="r" b="b"/>
              <a:pathLst>
                <a:path w="1370" h="1120" extrusionOk="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7"/>
            <p:cNvGrpSpPr/>
            <p:nvPr/>
          </p:nvGrpSpPr>
          <p:grpSpPr>
            <a:xfrm>
              <a:off x="739923" y="2746895"/>
              <a:ext cx="169479" cy="199871"/>
              <a:chOff x="739923" y="2746895"/>
              <a:chExt cx="169479" cy="199871"/>
            </a:xfrm>
          </p:grpSpPr>
          <p:sp>
            <p:nvSpPr>
              <p:cNvPr id="876" name="Google Shape;876;p47"/>
              <p:cNvSpPr/>
              <p:nvPr/>
            </p:nvSpPr>
            <p:spPr>
              <a:xfrm>
                <a:off x="850600" y="2746895"/>
                <a:ext cx="38306" cy="19082"/>
              </a:xfrm>
              <a:custGeom>
                <a:avLst/>
                <a:gdLst/>
                <a:ahLst/>
                <a:cxnLst/>
                <a:rect l="l" t="t" r="r" b="b"/>
                <a:pathLst>
                  <a:path w="271" h="135" extrusionOk="0">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739923" y="2791138"/>
                <a:ext cx="35338" cy="22899"/>
              </a:xfrm>
              <a:custGeom>
                <a:avLst/>
                <a:gdLst/>
                <a:ahLst/>
                <a:cxnLst/>
                <a:rect l="l" t="t" r="r" b="b"/>
                <a:pathLst>
                  <a:path w="250" h="162" extrusionOk="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747980" y="2825345"/>
                <a:ext cx="42405" cy="41698"/>
              </a:xfrm>
              <a:custGeom>
                <a:avLst/>
                <a:gdLst/>
                <a:ahLst/>
                <a:cxnLst/>
                <a:rect l="l" t="t" r="r" b="b"/>
                <a:pathLst>
                  <a:path w="300" h="295" extrusionOk="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866573" y="2792693"/>
                <a:ext cx="42829" cy="41274"/>
              </a:xfrm>
              <a:custGeom>
                <a:avLst/>
                <a:gdLst/>
                <a:ahLst/>
                <a:cxnLst/>
                <a:rect l="l" t="t" r="r" b="b"/>
                <a:pathLst>
                  <a:path w="303" h="292" extrusionOk="0">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803389" y="2935316"/>
                <a:ext cx="27281" cy="11449"/>
              </a:xfrm>
              <a:custGeom>
                <a:avLst/>
                <a:gdLst/>
                <a:ahLst/>
                <a:cxnLst/>
                <a:rect l="l" t="t" r="r" b="b"/>
                <a:pathLst>
                  <a:path w="193" h="81" extrusionOk="0">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808760" y="2758627"/>
                <a:ext cx="65445" cy="155485"/>
              </a:xfrm>
              <a:custGeom>
                <a:avLst/>
                <a:gdLst/>
                <a:ahLst/>
                <a:cxnLst/>
                <a:rect l="l" t="t" r="r" b="b"/>
                <a:pathLst>
                  <a:path w="463" h="1100" extrusionOk="0">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92FE696-CC7E-4913-A28C-9C437809C29E}">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1084</TotalTime>
  <Words>1310</Words>
  <Application>Microsoft Office PowerPoint</Application>
  <PresentationFormat>On-screen Show (16:9)</PresentationFormat>
  <Paragraphs>192</Paragraphs>
  <Slides>32</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Barlow Semi Condensed Medium</vt:lpstr>
      <vt:lpstr>Bebas Neue</vt:lpstr>
      <vt:lpstr>Impact</vt:lpstr>
      <vt:lpstr>Open Sans</vt:lpstr>
      <vt:lpstr>Raleway</vt:lpstr>
      <vt:lpstr>Roboto</vt:lpstr>
      <vt:lpstr>Roboto Condensed</vt:lpstr>
      <vt:lpstr>Söhne</vt:lpstr>
      <vt:lpstr>Work Sans</vt:lpstr>
      <vt:lpstr>Service Delivery Management by Slidesgo</vt:lpstr>
      <vt:lpstr>Shipement Price Prediction</vt:lpstr>
      <vt:lpstr>PowerPoint Presentation</vt:lpstr>
      <vt:lpstr>Problem Statement</vt:lpstr>
      <vt:lpstr>Objectives</vt:lpstr>
      <vt:lpstr>Problem Statement</vt:lpstr>
      <vt:lpstr>Problem Statement</vt:lpstr>
      <vt:lpstr>Introduction</vt:lpstr>
      <vt:lpstr>Introduction</vt:lpstr>
      <vt:lpstr>Motivation</vt:lpstr>
      <vt:lpstr>Motivation</vt:lpstr>
      <vt:lpstr>04</vt:lpstr>
      <vt:lpstr>Literature Survey</vt:lpstr>
      <vt:lpstr>PowerPoint Presentation</vt:lpstr>
      <vt:lpstr>PowerPoint Presentation</vt:lpstr>
      <vt:lpstr>Gap Analysis</vt:lpstr>
      <vt:lpstr>Gap Analysis</vt:lpstr>
      <vt:lpstr>Objectives</vt:lpstr>
      <vt:lpstr>Objectives</vt:lpstr>
      <vt:lpstr>Scope of Work</vt:lpstr>
      <vt:lpstr>Scope of Work</vt:lpstr>
      <vt:lpstr>Scope of Work</vt:lpstr>
      <vt:lpstr>System Architecture</vt:lpstr>
      <vt:lpstr>Requirements</vt:lpstr>
      <vt:lpstr>Requirements</vt:lpstr>
      <vt:lpstr>Data Flow  &amp; UML</vt:lpstr>
      <vt:lpstr>PowerPoint Presentation</vt:lpstr>
      <vt:lpstr>PowerPoint Presentation</vt:lpstr>
      <vt:lpstr>About the Dataset</vt:lpstr>
      <vt:lpstr>Conclusion</vt:lpstr>
      <vt:lpstr>References</vt:lpstr>
      <vt:lpstr>References</vt:lpstr>
      <vt:lpstr>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Shipement Price Prediction</dc:title>
  <dc:creator>Shreyas Kharche</dc:creator>
  <cp:lastModifiedBy>Shreyas Kharche</cp:lastModifiedBy>
  <cp:revision>9</cp:revision>
  <dcterms:modified xsi:type="dcterms:W3CDTF">2023-11-03T08:00:03Z</dcterms:modified>
</cp:coreProperties>
</file>