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63" r:id="rId3"/>
    <p:sldId id="258" r:id="rId4"/>
    <p:sldId id="260" r:id="rId5"/>
    <p:sldId id="259" r:id="rId6"/>
    <p:sldId id="305" r:id="rId7"/>
    <p:sldId id="262" r:id="rId8"/>
    <p:sldId id="265" r:id="rId9"/>
    <p:sldId id="274" r:id="rId10"/>
    <p:sldId id="309" r:id="rId11"/>
    <p:sldId id="306" r:id="rId12"/>
    <p:sldId id="307" r:id="rId13"/>
    <p:sldId id="308" r:id="rId14"/>
    <p:sldId id="310" r:id="rId15"/>
  </p:sldIdLst>
  <p:sldSz cx="9144000" cy="5143500" type="screen16x9"/>
  <p:notesSz cx="6858000" cy="9144000"/>
  <p:embeddedFontLst>
    <p:embeddedFont>
      <p:font typeface="Abadi" panose="020B0604020104020204" pitchFamily="34" charset="0"/>
      <p:regular r:id="rId17"/>
    </p:embeddedFont>
    <p:embeddedFont>
      <p:font typeface="Calibri" panose="020F0502020204030204" pitchFamily="34" charset="0"/>
      <p:regular r:id="rId18"/>
      <p:bold r:id="rId19"/>
      <p:italic r:id="rId20"/>
      <p:boldItalic r:id="rId21"/>
    </p:embeddedFont>
    <p:embeddedFont>
      <p:font typeface="Candara" panose="020E0502030303020204" pitchFamily="34" charset="0"/>
      <p:regular r:id="rId22"/>
      <p:bold r:id="rId23"/>
      <p:italic r:id="rId24"/>
      <p:boldItalic r:id="rId25"/>
    </p:embeddedFont>
    <p:embeddedFont>
      <p:font typeface="Cascadia Mono SemiLight" panose="020B0604020202020204" charset="0"/>
      <p:regular r:id="rId26"/>
      <p:italic r:id="rId27"/>
    </p:embeddedFont>
    <p:embeddedFont>
      <p:font typeface="Catamaran" panose="020B0604020202020204" charset="0"/>
      <p:regular r:id="rId28"/>
      <p:bold r:id="rId29"/>
    </p:embeddedFont>
    <p:embeddedFont>
      <p:font typeface="Eras Demi ITC" panose="020B0805030504020804" pitchFamily="34" charset="0"/>
      <p:regular r:id="rId30"/>
    </p:embeddedFont>
    <p:embeddedFont>
      <p:font typeface="Fira Sans Extra Condensed" panose="020B0503050000020004" pitchFamily="34" charset="0"/>
      <p:regular r:id="rId31"/>
      <p:bold r:id="rId32"/>
    </p:embeddedFont>
    <p:embeddedFont>
      <p:font typeface="Fira Sans Extra Condensed Medium" panose="020B0604020202020204" charset="0"/>
      <p:regular r:id="rId33"/>
      <p:bold r:id="rId34"/>
      <p:italic r:id="rId35"/>
      <p:boldItalic r:id="rId36"/>
    </p:embeddedFont>
    <p:embeddedFont>
      <p:font typeface="Fugaz One" panose="020B0604020202020204" charset="0"/>
      <p:regular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A2D66D-7DEE-4537-8565-015A42A5DFD1}">
  <a:tblStyle styleId="{04A2D66D-7DEE-4537-8565-015A42A5DF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1ce9dc6fa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1ce9dc6fa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27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ce9dc6fa_1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ce9dc6fa_1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9a7656eaf6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9a7656eaf6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9" name="Google Shape;59;p15"/>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1" r:id="rId7"/>
    <p:sldLayoutId id="2147483670" r:id="rId8"/>
    <p:sldLayoutId id="2147483671"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1"/>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31"/>
          <p:cNvGrpSpPr/>
          <p:nvPr/>
        </p:nvGrpSpPr>
        <p:grpSpPr>
          <a:xfrm>
            <a:off x="5100994" y="1589500"/>
            <a:ext cx="2800800"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51" name="Google Shape;151;p31"/>
          <p:cNvGrpSpPr/>
          <p:nvPr/>
        </p:nvGrpSpPr>
        <p:grpSpPr>
          <a:xfrm>
            <a:off x="5559938" y="2594775"/>
            <a:ext cx="188292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433329" y="1091934"/>
            <a:ext cx="4403373"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Eras Demi ITC" panose="020B0805030504020804" pitchFamily="34" charset="0"/>
              </a:rPr>
              <a:t>CLOUD </a:t>
            </a:r>
            <a:r>
              <a:rPr lang="en" dirty="0">
                <a:latin typeface="Eras Demi ITC" panose="020B0805030504020804" pitchFamily="34" charset="0"/>
              </a:rPr>
              <a:t>COMPUTING</a:t>
            </a:r>
            <a:endParaRPr dirty="0">
              <a:solidFill>
                <a:schemeClr val="dk1"/>
              </a:solidFill>
              <a:latin typeface="Eras Demi ITC" panose="020B0805030504020804" pitchFamily="34" charset="0"/>
            </a:endParaRPr>
          </a:p>
        </p:txBody>
      </p:sp>
      <p:sp>
        <p:nvSpPr>
          <p:cNvPr id="4" name="Google Shape;158;p31">
            <a:extLst>
              <a:ext uri="{FF2B5EF4-FFF2-40B4-BE49-F238E27FC236}">
                <a16:creationId xmlns:a16="http://schemas.microsoft.com/office/drawing/2014/main" id="{32A49E84-17CE-1E3B-A9B6-8D121FE009BF}"/>
              </a:ext>
            </a:extLst>
          </p:cNvPr>
          <p:cNvSpPr txBox="1">
            <a:spLocks/>
          </p:cNvSpPr>
          <p:nvPr/>
        </p:nvSpPr>
        <p:spPr>
          <a:xfrm>
            <a:off x="4361713" y="2817366"/>
            <a:ext cx="4136137" cy="17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Fugaz One"/>
              <a:buNone/>
              <a:defRPr sz="53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2pPr>
            <a:lvl3pPr marR="0" lvl="2"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3pPr>
            <a:lvl4pPr marR="0" lvl="3"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4pPr>
            <a:lvl5pPr marR="0" lvl="4"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5pPr>
            <a:lvl6pPr marR="0" lvl="5"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6pPr>
            <a:lvl7pPr marR="0" lvl="6"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7pPr>
            <a:lvl8pPr marR="0" lvl="7"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8pPr>
            <a:lvl9pPr marR="0" lvl="8"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9pPr>
          </a:lstStyle>
          <a:p>
            <a:r>
              <a:rPr lang="en-US" dirty="0">
                <a:solidFill>
                  <a:schemeClr val="bg1"/>
                </a:solidFill>
                <a:latin typeface="Eras Demi ITC" panose="020B0805030504020804" pitchFamily="34" charset="0"/>
              </a:rPr>
              <a:t>ANALYTICS</a:t>
            </a:r>
            <a:endParaRPr lang="en-IN" dirty="0">
              <a:solidFill>
                <a:schemeClr val="bg1"/>
              </a:solidFill>
              <a:latin typeface="Eras Demi ITC" panose="020B08050305040208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EA14-16E7-2050-2C07-B27B3CD800C6}"/>
              </a:ext>
            </a:extLst>
          </p:cNvPr>
          <p:cNvSpPr>
            <a:spLocks noGrp="1"/>
          </p:cNvSpPr>
          <p:nvPr>
            <p:ph type="title"/>
          </p:nvPr>
        </p:nvSpPr>
        <p:spPr>
          <a:xfrm>
            <a:off x="720000" y="239596"/>
            <a:ext cx="7704000" cy="572700"/>
          </a:xfrm>
        </p:spPr>
        <p:txBody>
          <a:bodyPr/>
          <a:lstStyle/>
          <a:p>
            <a:r>
              <a:rPr lang="en-IN" dirty="0"/>
              <a:t>Data Model</a:t>
            </a:r>
          </a:p>
        </p:txBody>
      </p:sp>
      <p:pic>
        <p:nvPicPr>
          <p:cNvPr id="4" name="Picture 3">
            <a:extLst>
              <a:ext uri="{FF2B5EF4-FFF2-40B4-BE49-F238E27FC236}">
                <a16:creationId xmlns:a16="http://schemas.microsoft.com/office/drawing/2014/main" id="{61A6C017-0146-505A-C7A5-DCBCFCD065A1}"/>
              </a:ext>
            </a:extLst>
          </p:cNvPr>
          <p:cNvPicPr>
            <a:picLocks noChangeAspect="1"/>
          </p:cNvPicPr>
          <p:nvPr/>
        </p:nvPicPr>
        <p:blipFill>
          <a:blip r:embed="rId2"/>
          <a:stretch>
            <a:fillRect/>
          </a:stretch>
        </p:blipFill>
        <p:spPr>
          <a:xfrm>
            <a:off x="254896" y="95035"/>
            <a:ext cx="8634208" cy="4953429"/>
          </a:xfrm>
          <a:prstGeom prst="rect">
            <a:avLst/>
          </a:prstGeom>
        </p:spPr>
      </p:pic>
    </p:spTree>
    <p:extLst>
      <p:ext uri="{BB962C8B-B14F-4D97-AF65-F5344CB8AC3E}">
        <p14:creationId xmlns:p14="http://schemas.microsoft.com/office/powerpoint/2010/main" val="250845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4081-6DC4-9025-8007-EA090C4C0691}"/>
              </a:ext>
            </a:extLst>
          </p:cNvPr>
          <p:cNvSpPr>
            <a:spLocks noGrp="1"/>
          </p:cNvSpPr>
          <p:nvPr>
            <p:ph type="title"/>
          </p:nvPr>
        </p:nvSpPr>
        <p:spPr>
          <a:xfrm>
            <a:off x="720000" y="67913"/>
            <a:ext cx="7704000" cy="572700"/>
          </a:xfrm>
        </p:spPr>
        <p:txBody>
          <a:bodyPr/>
          <a:lstStyle/>
          <a:p>
            <a:r>
              <a:rPr lang="en-IN" dirty="0"/>
              <a:t>Implementation</a:t>
            </a:r>
          </a:p>
        </p:txBody>
      </p:sp>
      <p:pic>
        <p:nvPicPr>
          <p:cNvPr id="6" name="Picture 5">
            <a:extLst>
              <a:ext uri="{FF2B5EF4-FFF2-40B4-BE49-F238E27FC236}">
                <a16:creationId xmlns:a16="http://schemas.microsoft.com/office/drawing/2014/main" id="{C4D064E1-57FF-57DC-C002-611F3A4C1DFB}"/>
              </a:ext>
            </a:extLst>
          </p:cNvPr>
          <p:cNvPicPr>
            <a:picLocks noChangeAspect="1"/>
          </p:cNvPicPr>
          <p:nvPr/>
        </p:nvPicPr>
        <p:blipFill>
          <a:blip r:embed="rId2"/>
          <a:stretch>
            <a:fillRect/>
          </a:stretch>
        </p:blipFill>
        <p:spPr>
          <a:xfrm>
            <a:off x="720000" y="640613"/>
            <a:ext cx="7786687" cy="4380011"/>
          </a:xfrm>
          <a:prstGeom prst="rect">
            <a:avLst/>
          </a:prstGeom>
        </p:spPr>
      </p:pic>
    </p:spTree>
    <p:extLst>
      <p:ext uri="{BB962C8B-B14F-4D97-AF65-F5344CB8AC3E}">
        <p14:creationId xmlns:p14="http://schemas.microsoft.com/office/powerpoint/2010/main" val="401252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4081-6DC4-9025-8007-EA090C4C0691}"/>
              </a:ext>
            </a:extLst>
          </p:cNvPr>
          <p:cNvSpPr>
            <a:spLocks noGrp="1"/>
          </p:cNvSpPr>
          <p:nvPr>
            <p:ph type="title"/>
          </p:nvPr>
        </p:nvSpPr>
        <p:spPr>
          <a:xfrm>
            <a:off x="720000" y="67913"/>
            <a:ext cx="7704000" cy="572700"/>
          </a:xfrm>
        </p:spPr>
        <p:txBody>
          <a:bodyPr/>
          <a:lstStyle/>
          <a:p>
            <a:r>
              <a:rPr lang="en-IN" dirty="0"/>
              <a:t>Implementation</a:t>
            </a:r>
          </a:p>
        </p:txBody>
      </p:sp>
      <p:pic>
        <p:nvPicPr>
          <p:cNvPr id="4" name="Picture 3">
            <a:extLst>
              <a:ext uri="{FF2B5EF4-FFF2-40B4-BE49-F238E27FC236}">
                <a16:creationId xmlns:a16="http://schemas.microsoft.com/office/drawing/2014/main" id="{D55E3409-CE5E-DB9A-9071-B9DB32072803}"/>
              </a:ext>
            </a:extLst>
          </p:cNvPr>
          <p:cNvPicPr>
            <a:picLocks noChangeAspect="1"/>
          </p:cNvPicPr>
          <p:nvPr/>
        </p:nvPicPr>
        <p:blipFill>
          <a:blip r:embed="rId2"/>
          <a:stretch>
            <a:fillRect/>
          </a:stretch>
        </p:blipFill>
        <p:spPr>
          <a:xfrm>
            <a:off x="632221" y="616857"/>
            <a:ext cx="7979569" cy="4488508"/>
          </a:xfrm>
          <a:prstGeom prst="rect">
            <a:avLst/>
          </a:prstGeom>
        </p:spPr>
      </p:pic>
      <p:sp>
        <p:nvSpPr>
          <p:cNvPr id="5" name="TextBox 4">
            <a:extLst>
              <a:ext uri="{FF2B5EF4-FFF2-40B4-BE49-F238E27FC236}">
                <a16:creationId xmlns:a16="http://schemas.microsoft.com/office/drawing/2014/main" id="{D3602C6C-2486-A8CD-7144-4C817BFBB5D0}"/>
              </a:ext>
            </a:extLst>
          </p:cNvPr>
          <p:cNvSpPr txBox="1"/>
          <p:nvPr/>
        </p:nvSpPr>
        <p:spPr>
          <a:xfrm>
            <a:off x="1914524" y="486379"/>
            <a:ext cx="785813" cy="260956"/>
          </a:xfrm>
          <a:prstGeom prst="rect">
            <a:avLst/>
          </a:prstGeom>
          <a:solidFill>
            <a:schemeClr val="tx1"/>
          </a:solidFill>
        </p:spPr>
        <p:txBody>
          <a:bodyPr wrap="square" rtlCol="0">
            <a:spAutoFit/>
          </a:bodyPr>
          <a:lstStyle/>
          <a:p>
            <a:endParaRPr lang="en-IN" dirty="0"/>
          </a:p>
        </p:txBody>
      </p:sp>
    </p:spTree>
    <p:extLst>
      <p:ext uri="{BB962C8B-B14F-4D97-AF65-F5344CB8AC3E}">
        <p14:creationId xmlns:p14="http://schemas.microsoft.com/office/powerpoint/2010/main" val="427904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4081-6DC4-9025-8007-EA090C4C0691}"/>
              </a:ext>
            </a:extLst>
          </p:cNvPr>
          <p:cNvSpPr>
            <a:spLocks noGrp="1"/>
          </p:cNvSpPr>
          <p:nvPr>
            <p:ph type="title"/>
          </p:nvPr>
        </p:nvSpPr>
        <p:spPr>
          <a:xfrm>
            <a:off x="720000" y="67913"/>
            <a:ext cx="7704000" cy="572700"/>
          </a:xfrm>
        </p:spPr>
        <p:txBody>
          <a:bodyPr/>
          <a:lstStyle/>
          <a:p>
            <a:r>
              <a:rPr lang="en-IN" dirty="0"/>
              <a:t>Implementation</a:t>
            </a:r>
          </a:p>
        </p:txBody>
      </p:sp>
      <p:pic>
        <p:nvPicPr>
          <p:cNvPr id="4" name="Picture 3">
            <a:extLst>
              <a:ext uri="{FF2B5EF4-FFF2-40B4-BE49-F238E27FC236}">
                <a16:creationId xmlns:a16="http://schemas.microsoft.com/office/drawing/2014/main" id="{A3982E8C-49A8-5EB0-C95E-EA5407539724}"/>
              </a:ext>
            </a:extLst>
          </p:cNvPr>
          <p:cNvPicPr>
            <a:picLocks noChangeAspect="1"/>
          </p:cNvPicPr>
          <p:nvPr/>
        </p:nvPicPr>
        <p:blipFill>
          <a:blip r:embed="rId2"/>
          <a:stretch>
            <a:fillRect/>
          </a:stretch>
        </p:blipFill>
        <p:spPr>
          <a:xfrm>
            <a:off x="542925" y="640613"/>
            <a:ext cx="8058150" cy="4502887"/>
          </a:xfrm>
          <a:prstGeom prst="rect">
            <a:avLst/>
          </a:prstGeom>
        </p:spPr>
      </p:pic>
    </p:spTree>
    <p:extLst>
      <p:ext uri="{BB962C8B-B14F-4D97-AF65-F5344CB8AC3E}">
        <p14:creationId xmlns:p14="http://schemas.microsoft.com/office/powerpoint/2010/main" val="350663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D3D7-E40B-836A-1680-90379845A380}"/>
              </a:ext>
            </a:extLst>
          </p:cNvPr>
          <p:cNvSpPr>
            <a:spLocks noGrp="1"/>
          </p:cNvSpPr>
          <p:nvPr>
            <p:ph type="title"/>
          </p:nvPr>
        </p:nvSpPr>
        <p:spPr>
          <a:xfrm>
            <a:off x="1326403" y="232745"/>
            <a:ext cx="4661100" cy="841800"/>
          </a:xfrm>
        </p:spPr>
        <p:txBody>
          <a:bodyPr/>
          <a:lstStyle/>
          <a:p>
            <a:r>
              <a:rPr lang="en-IN" dirty="0">
                <a:latin typeface="+mn-lt"/>
              </a:rPr>
              <a:t>Conclusion</a:t>
            </a:r>
          </a:p>
        </p:txBody>
      </p:sp>
      <p:sp>
        <p:nvSpPr>
          <p:cNvPr id="3" name="Subtitle 2">
            <a:extLst>
              <a:ext uri="{FF2B5EF4-FFF2-40B4-BE49-F238E27FC236}">
                <a16:creationId xmlns:a16="http://schemas.microsoft.com/office/drawing/2014/main" id="{2EB499E8-4F18-2B9A-D068-C994EAF941FA}"/>
              </a:ext>
            </a:extLst>
          </p:cNvPr>
          <p:cNvSpPr>
            <a:spLocks noGrp="1"/>
          </p:cNvSpPr>
          <p:nvPr>
            <p:ph type="subTitle" idx="1"/>
          </p:nvPr>
        </p:nvSpPr>
        <p:spPr>
          <a:xfrm>
            <a:off x="1723869" y="1182906"/>
            <a:ext cx="5718747" cy="2849447"/>
          </a:xfrm>
        </p:spPr>
        <p:txBody>
          <a:bodyPr/>
          <a:lstStyle/>
          <a:p>
            <a:pPr algn="l"/>
            <a:r>
              <a:rPr lang="en-IN" dirty="0">
                <a:latin typeface="+mn-lt"/>
              </a:rPr>
              <a:t>1. </a:t>
            </a:r>
            <a:r>
              <a:rPr lang="en-US" b="1" i="0" dirty="0">
                <a:solidFill>
                  <a:srgbClr val="D1D5DB"/>
                </a:solidFill>
                <a:effectLst/>
                <a:latin typeface="+mn-lt"/>
              </a:rPr>
              <a:t>Operational Optimization:</a:t>
            </a:r>
            <a:endParaRPr lang="en-US" b="0" i="0" dirty="0">
              <a:solidFill>
                <a:srgbClr val="D1D5DB"/>
              </a:solidFill>
              <a:effectLst/>
              <a:latin typeface="+mn-lt"/>
            </a:endParaRPr>
          </a:p>
          <a:p>
            <a:pPr marL="139700" indent="0" algn="l"/>
            <a:r>
              <a:rPr lang="en-US" b="0" i="0" dirty="0">
                <a:solidFill>
                  <a:srgbClr val="D1D5DB"/>
                </a:solidFill>
                <a:effectLst/>
                <a:latin typeface="+mn-lt"/>
              </a:rPr>
              <a:t>	Highlight how the integrated approach has contributed to optimizing operational processes in the taxi-related data landscape.</a:t>
            </a:r>
          </a:p>
          <a:p>
            <a:pPr marL="139700" indent="0" algn="l"/>
            <a:endParaRPr lang="en-US" b="0" i="0" dirty="0">
              <a:solidFill>
                <a:srgbClr val="D1D5DB"/>
              </a:solidFill>
              <a:effectLst/>
              <a:latin typeface="+mn-lt"/>
            </a:endParaRPr>
          </a:p>
          <a:p>
            <a:pPr algn="l"/>
            <a:r>
              <a:rPr lang="en-US" b="0" i="0" dirty="0">
                <a:solidFill>
                  <a:srgbClr val="D1D5DB"/>
                </a:solidFill>
                <a:effectLst/>
                <a:latin typeface="+mn-lt"/>
              </a:rPr>
              <a:t>2. </a:t>
            </a:r>
            <a:r>
              <a:rPr lang="en-US" b="1" i="0" dirty="0">
                <a:solidFill>
                  <a:srgbClr val="D1D5DB"/>
                </a:solidFill>
                <a:effectLst/>
                <a:latin typeface="+mn-lt"/>
              </a:rPr>
              <a:t>Strategic Impact:</a:t>
            </a:r>
            <a:endParaRPr lang="en-US" b="0" i="0" dirty="0">
              <a:solidFill>
                <a:srgbClr val="D1D5DB"/>
              </a:solidFill>
              <a:effectLst/>
              <a:latin typeface="+mn-lt"/>
            </a:endParaRPr>
          </a:p>
          <a:p>
            <a:pPr marL="139700" indent="0" algn="l"/>
            <a:r>
              <a:rPr lang="en-US" b="0" i="0" dirty="0">
                <a:solidFill>
                  <a:srgbClr val="D1D5DB"/>
                </a:solidFill>
                <a:effectLst/>
                <a:latin typeface="+mn-lt"/>
              </a:rPr>
              <a:t>	Showcase how the derived insights have the potential to strategically impact decision-making in the taxi industry.</a:t>
            </a:r>
          </a:p>
          <a:p>
            <a:pPr marL="139700" indent="0" algn="l"/>
            <a:endParaRPr lang="en-US" dirty="0">
              <a:solidFill>
                <a:srgbClr val="D1D5DB"/>
              </a:solidFill>
              <a:latin typeface="+mn-lt"/>
            </a:endParaRPr>
          </a:p>
          <a:p>
            <a:pPr marL="139700" indent="0" algn="l"/>
            <a:r>
              <a:rPr lang="en-US" dirty="0">
                <a:solidFill>
                  <a:srgbClr val="D1D5DB"/>
                </a:solidFill>
                <a:latin typeface="+mn-lt"/>
              </a:rPr>
              <a:t>3</a:t>
            </a:r>
            <a:r>
              <a:rPr lang="en-US" b="0" i="0" dirty="0">
                <a:solidFill>
                  <a:srgbClr val="D1D5DB"/>
                </a:solidFill>
                <a:effectLst/>
                <a:latin typeface="+mn-lt"/>
              </a:rPr>
              <a:t>. </a:t>
            </a:r>
            <a:r>
              <a:rPr lang="en-US" dirty="0">
                <a:solidFill>
                  <a:srgbClr val="D1D5DB"/>
                </a:solidFill>
                <a:latin typeface="+mn-lt"/>
              </a:rPr>
              <a:t>Experience</a:t>
            </a:r>
            <a:r>
              <a:rPr lang="en-US" b="0" i="0" dirty="0">
                <a:solidFill>
                  <a:srgbClr val="D1D5DB"/>
                </a:solidFill>
                <a:effectLst/>
                <a:latin typeface="+mn-lt"/>
              </a:rPr>
              <a:t> of different cloud services and how it can revolutionaries the data analytics industry</a:t>
            </a:r>
          </a:p>
          <a:p>
            <a:pPr algn="l"/>
            <a:endParaRPr lang="en-IN" dirty="0"/>
          </a:p>
        </p:txBody>
      </p:sp>
    </p:spTree>
    <p:extLst>
      <p:ext uri="{BB962C8B-B14F-4D97-AF65-F5344CB8AC3E}">
        <p14:creationId xmlns:p14="http://schemas.microsoft.com/office/powerpoint/2010/main" val="362999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8"/>
          <p:cNvSpPr/>
          <p:nvPr/>
        </p:nvSpPr>
        <p:spPr>
          <a:xfrm>
            <a:off x="576300" y="117918"/>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410231" y="117918"/>
            <a:ext cx="171012" cy="2168332"/>
            <a:chOff x="5816800" y="1892418"/>
            <a:chExt cx="171012" cy="2168332"/>
          </a:xfrm>
        </p:grpSpPr>
        <p:sp>
          <p:nvSpPr>
            <p:cNvPr id="319" name="Google Shape;319;p38"/>
            <p:cNvSpPr/>
            <p:nvPr/>
          </p:nvSpPr>
          <p:spPr>
            <a:xfrm>
              <a:off x="5816800" y="39908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38"/>
            <p:cNvCxnSpPr>
              <a:stCxn id="319" idx="2"/>
              <a:endCxn id="302" idx="1"/>
            </p:cNvCxnSpPr>
            <p:nvPr/>
          </p:nvCxnSpPr>
          <p:spPr>
            <a:xfrm rot="10800000" flipH="1">
              <a:off x="5816800" y="1892418"/>
              <a:ext cx="171012" cy="2133382"/>
            </a:xfrm>
            <a:prstGeom prst="bentConnector3">
              <a:avLst>
                <a:gd name="adj1" fmla="val -133675"/>
              </a:avLst>
            </a:prstGeom>
            <a:noFill/>
            <a:ln w="9525" cap="flat" cmpd="sng">
              <a:solidFill>
                <a:schemeClr val="lt1"/>
              </a:solidFill>
              <a:prstDash val="solid"/>
              <a:round/>
              <a:headEnd type="none" w="med" len="med"/>
              <a:tailEnd type="none" w="med" len="med"/>
            </a:ln>
          </p:spPr>
        </p:cxnSp>
      </p:grpSp>
      <p:grpSp>
        <p:nvGrpSpPr>
          <p:cNvPr id="321" name="Google Shape;321;p38"/>
          <p:cNvGrpSpPr/>
          <p:nvPr/>
        </p:nvGrpSpPr>
        <p:grpSpPr>
          <a:xfrm flipH="1">
            <a:off x="8540301" y="117918"/>
            <a:ext cx="171098" cy="2098432"/>
            <a:chOff x="5816800" y="1892418"/>
            <a:chExt cx="171098" cy="2098432"/>
          </a:xfrm>
        </p:grpSpPr>
        <p:sp>
          <p:nvSpPr>
            <p:cNvPr id="322" name="Google Shape;322;p38"/>
            <p:cNvSpPr/>
            <p:nvPr/>
          </p:nvSpPr>
          <p:spPr>
            <a:xfrm>
              <a:off x="5816800" y="3920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3" name="Google Shape;323;p38"/>
            <p:cNvCxnSpPr>
              <a:stCxn id="322" idx="2"/>
              <a:endCxn id="302" idx="3"/>
            </p:cNvCxnSpPr>
            <p:nvPr/>
          </p:nvCxnSpPr>
          <p:spPr>
            <a:xfrm flipH="1" flipV="1">
              <a:off x="5816800" y="1892418"/>
              <a:ext cx="171098" cy="2063482"/>
            </a:xfrm>
            <a:prstGeom prst="bentConnector3">
              <a:avLst>
                <a:gd name="adj1" fmla="val -133608"/>
              </a:avLst>
            </a:prstGeom>
            <a:noFill/>
            <a:ln w="9525" cap="flat" cmpd="sng">
              <a:solidFill>
                <a:schemeClr val="lt1"/>
              </a:solidFill>
              <a:prstDash val="solid"/>
              <a:round/>
              <a:headEnd type="none" w="med" len="med"/>
              <a:tailEnd type="none" w="med" len="med"/>
            </a:ln>
          </p:spPr>
        </p:cxnSp>
      </p:grpSp>
      <p:sp>
        <p:nvSpPr>
          <p:cNvPr id="334" name="Google Shape;334;p38"/>
          <p:cNvSpPr txBox="1">
            <a:spLocks noGrp="1"/>
          </p:cNvSpPr>
          <p:nvPr>
            <p:ph type="title"/>
          </p:nvPr>
        </p:nvSpPr>
        <p:spPr>
          <a:xfrm>
            <a:off x="720000" y="1179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mn-lt"/>
              </a:rPr>
              <a:t>CLOUD COMPUTING ANALYTICS</a:t>
            </a:r>
            <a:endParaRPr dirty="0">
              <a:solidFill>
                <a:schemeClr val="dk1"/>
              </a:solidFill>
              <a:latin typeface="+mn-lt"/>
            </a:endParaRPr>
          </a:p>
        </p:txBody>
      </p:sp>
      <p:sp>
        <p:nvSpPr>
          <p:cNvPr id="6" name="TextBox 5">
            <a:extLst>
              <a:ext uri="{FF2B5EF4-FFF2-40B4-BE49-F238E27FC236}">
                <a16:creationId xmlns:a16="http://schemas.microsoft.com/office/drawing/2014/main" id="{7DE727CE-730B-A135-73BE-20786106643C}"/>
              </a:ext>
            </a:extLst>
          </p:cNvPr>
          <p:cNvSpPr txBox="1"/>
          <p:nvPr/>
        </p:nvSpPr>
        <p:spPr>
          <a:xfrm>
            <a:off x="3204516" y="1701475"/>
            <a:ext cx="3171825" cy="584775"/>
          </a:xfrm>
          <a:prstGeom prst="rect">
            <a:avLst/>
          </a:prstGeom>
          <a:noFill/>
        </p:spPr>
        <p:txBody>
          <a:bodyPr wrap="square" rtlCol="0">
            <a:spAutoFit/>
          </a:bodyPr>
          <a:lstStyle/>
          <a:p>
            <a:r>
              <a:rPr lang="en-US" sz="1600" dirty="0">
                <a:solidFill>
                  <a:schemeClr val="bg1"/>
                </a:solidFill>
                <a:latin typeface="+mn-lt"/>
              </a:rPr>
              <a:t>Guided By –</a:t>
            </a:r>
            <a:endParaRPr lang="en-IN" sz="1600" dirty="0">
              <a:solidFill>
                <a:schemeClr val="bg1"/>
              </a:solidFill>
              <a:latin typeface="+mn-lt"/>
            </a:endParaRPr>
          </a:p>
          <a:p>
            <a:r>
              <a:rPr lang="en-IN" sz="1600" dirty="0">
                <a:solidFill>
                  <a:schemeClr val="bg1"/>
                </a:solidFill>
                <a:latin typeface="+mn-lt"/>
              </a:rPr>
              <a:t>Prof. Vishal </a:t>
            </a:r>
            <a:r>
              <a:rPr lang="en-IN" sz="1600" dirty="0" err="1">
                <a:solidFill>
                  <a:schemeClr val="bg1"/>
                </a:solidFill>
                <a:latin typeface="+mn-lt"/>
              </a:rPr>
              <a:t>Meshram</a:t>
            </a:r>
            <a:endParaRPr lang="en-US" sz="1600" dirty="0">
              <a:solidFill>
                <a:schemeClr val="bg1"/>
              </a:solidFill>
              <a:latin typeface="+mn-lt"/>
            </a:endParaRPr>
          </a:p>
        </p:txBody>
      </p:sp>
      <p:sp>
        <p:nvSpPr>
          <p:cNvPr id="7" name="TextBox 6">
            <a:extLst>
              <a:ext uri="{FF2B5EF4-FFF2-40B4-BE49-F238E27FC236}">
                <a16:creationId xmlns:a16="http://schemas.microsoft.com/office/drawing/2014/main" id="{68F4F2CA-5809-FCE6-E7D6-B7D326023625}"/>
              </a:ext>
            </a:extLst>
          </p:cNvPr>
          <p:cNvSpPr txBox="1"/>
          <p:nvPr/>
        </p:nvSpPr>
        <p:spPr>
          <a:xfrm>
            <a:off x="3568384" y="2638878"/>
            <a:ext cx="2628900" cy="311769"/>
          </a:xfrm>
          <a:prstGeom prst="rect">
            <a:avLst/>
          </a:prstGeom>
          <a:noFill/>
        </p:spPr>
        <p:txBody>
          <a:bodyPr wrap="square" rtlCol="0">
            <a:spAutoFit/>
          </a:bodyPr>
          <a:lstStyle/>
          <a:p>
            <a:r>
              <a:rPr lang="en-US" dirty="0">
                <a:solidFill>
                  <a:schemeClr val="bg1"/>
                </a:solidFill>
                <a:latin typeface="Fugaz One" panose="020B0604020202020204" charset="0"/>
              </a:rPr>
              <a:t>Group Members</a:t>
            </a:r>
            <a:endParaRPr lang="en-IN" dirty="0">
              <a:solidFill>
                <a:schemeClr val="bg1"/>
              </a:solidFill>
              <a:latin typeface="Fugaz One" panose="020B0604020202020204" charset="0"/>
            </a:endParaRPr>
          </a:p>
        </p:txBody>
      </p:sp>
      <p:sp>
        <p:nvSpPr>
          <p:cNvPr id="8" name="Google Shape;144;p31">
            <a:extLst>
              <a:ext uri="{FF2B5EF4-FFF2-40B4-BE49-F238E27FC236}">
                <a16:creationId xmlns:a16="http://schemas.microsoft.com/office/drawing/2014/main" id="{F7BBC343-0873-2B1B-2192-6AEE7D654ED9}"/>
              </a:ext>
            </a:extLst>
          </p:cNvPr>
          <p:cNvSpPr/>
          <p:nvPr/>
        </p:nvSpPr>
        <p:spPr>
          <a:xfrm>
            <a:off x="-117016" y="1663236"/>
            <a:ext cx="4228200" cy="2457929"/>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9" name="Table 8">
            <a:extLst>
              <a:ext uri="{FF2B5EF4-FFF2-40B4-BE49-F238E27FC236}">
                <a16:creationId xmlns:a16="http://schemas.microsoft.com/office/drawing/2014/main" id="{4902D4DC-970E-9FAB-FBD4-DDD5A9DE824B}"/>
              </a:ext>
            </a:extLst>
          </p:cNvPr>
          <p:cNvGraphicFramePr>
            <a:graphicFrameLocks noGrp="1"/>
          </p:cNvGraphicFramePr>
          <p:nvPr>
            <p:extLst>
              <p:ext uri="{D42A27DB-BD31-4B8C-83A1-F6EECF244321}">
                <p14:modId xmlns:p14="http://schemas.microsoft.com/office/powerpoint/2010/main" val="3712544063"/>
              </p:ext>
            </p:extLst>
          </p:nvPr>
        </p:nvGraphicFramePr>
        <p:xfrm>
          <a:off x="1145815" y="3171382"/>
          <a:ext cx="7009532" cy="1854200"/>
        </p:xfrm>
        <a:graphic>
          <a:graphicData uri="http://schemas.openxmlformats.org/drawingml/2006/table">
            <a:tbl>
              <a:tblPr firstRow="1" bandRow="1"/>
              <a:tblGrid>
                <a:gridCol w="1919468">
                  <a:extLst>
                    <a:ext uri="{9D8B030D-6E8A-4147-A177-3AD203B41FA5}">
                      <a16:colId xmlns:a16="http://schemas.microsoft.com/office/drawing/2014/main" val="2239113642"/>
                    </a:ext>
                  </a:extLst>
                </a:gridCol>
                <a:gridCol w="1342103">
                  <a:extLst>
                    <a:ext uri="{9D8B030D-6E8A-4147-A177-3AD203B41FA5}">
                      <a16:colId xmlns:a16="http://schemas.microsoft.com/office/drawing/2014/main" val="3573101839"/>
                    </a:ext>
                  </a:extLst>
                </a:gridCol>
                <a:gridCol w="1106129">
                  <a:extLst>
                    <a:ext uri="{9D8B030D-6E8A-4147-A177-3AD203B41FA5}">
                      <a16:colId xmlns:a16="http://schemas.microsoft.com/office/drawing/2014/main" val="1466887139"/>
                    </a:ext>
                  </a:extLst>
                </a:gridCol>
                <a:gridCol w="2641832">
                  <a:extLst>
                    <a:ext uri="{9D8B030D-6E8A-4147-A177-3AD203B41FA5}">
                      <a16:colId xmlns:a16="http://schemas.microsoft.com/office/drawing/2014/main" val="2233985527"/>
                    </a:ext>
                  </a:extLst>
                </a:gridCol>
              </a:tblGrid>
              <a:tr h="370840">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Name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Roll No.</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PRN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Email - Id</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038173058"/>
                  </a:ext>
                </a:extLst>
              </a:tr>
              <a:tr h="370840">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Amey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Bhirange</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373005</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22110073</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amey.22110073@viit.ac.in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4231613256"/>
                  </a:ext>
                </a:extLst>
              </a:tr>
              <a:tr h="370840">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Saloni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Dhurandhar</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373012</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22110034</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saloni.22110034@viit.ac.in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60111775"/>
                  </a:ext>
                </a:extLst>
              </a:tr>
              <a:tr h="370840">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Nikhil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Dongare</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373015</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22110412</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nikhil.22110412@viit.ac.in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246533119"/>
                  </a:ext>
                </a:extLst>
              </a:tr>
              <a:tr h="370840">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Shreyas Kharche</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373023</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22110063</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shreyas.22110063@viit.ac.in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409183431"/>
                  </a:ext>
                </a:extLst>
              </a:tr>
            </a:tbl>
          </a:graphicData>
        </a:graphic>
      </p:graphicFrame>
      <p:sp>
        <p:nvSpPr>
          <p:cNvPr id="10" name="TextBox 9">
            <a:extLst>
              <a:ext uri="{FF2B5EF4-FFF2-40B4-BE49-F238E27FC236}">
                <a16:creationId xmlns:a16="http://schemas.microsoft.com/office/drawing/2014/main" id="{D853D900-70B8-5003-FCA9-196BEC6E39EA}"/>
              </a:ext>
            </a:extLst>
          </p:cNvPr>
          <p:cNvSpPr txBox="1"/>
          <p:nvPr/>
        </p:nvSpPr>
        <p:spPr>
          <a:xfrm>
            <a:off x="1371643" y="771789"/>
            <a:ext cx="6429376" cy="1200329"/>
          </a:xfrm>
          <a:prstGeom prst="rect">
            <a:avLst/>
          </a:prstGeom>
          <a:noFill/>
        </p:spPr>
        <p:txBody>
          <a:bodyPr wrap="square" rtlCol="0">
            <a:spAutoFit/>
          </a:bodyPr>
          <a:lstStyle/>
          <a:p>
            <a:r>
              <a:rPr lang="en-IN" sz="3600" dirty="0">
                <a:solidFill>
                  <a:schemeClr val="bg1"/>
                </a:solidFill>
                <a:latin typeface="+mn-lt"/>
              </a:rPr>
              <a:t>Taxi Analytics Deployment on GCP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727812" y="1914712"/>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Eras Demi ITC" panose="020B0805030504020804" pitchFamily="34" charset="0"/>
              </a:rPr>
              <a:t>Introduction</a:t>
            </a:r>
            <a:endParaRPr dirty="0">
              <a:latin typeface="Eras Demi ITC" panose="020B0805030504020804" pitchFamily="34" charset="0"/>
            </a:endParaRPr>
          </a:p>
        </p:txBody>
      </p:sp>
      <p:sp>
        <p:nvSpPr>
          <p:cNvPr id="187" name="Google Shape;187;p33"/>
          <p:cNvSpPr txBox="1">
            <a:spLocks noGrp="1"/>
          </p:cNvSpPr>
          <p:nvPr>
            <p:ph type="title" idx="3"/>
          </p:nvPr>
        </p:nvSpPr>
        <p:spPr>
          <a:xfrm>
            <a:off x="5919523" y="1896926"/>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Eras Demi ITC" panose="020B0805030504020804" pitchFamily="34" charset="0"/>
              </a:rPr>
              <a:t>Architecture</a:t>
            </a:r>
            <a:endParaRPr dirty="0">
              <a:latin typeface="Eras Demi ITC" panose="020B0805030504020804" pitchFamily="34" charset="0"/>
            </a:endParaRPr>
          </a:p>
        </p:txBody>
      </p:sp>
      <p:sp>
        <p:nvSpPr>
          <p:cNvPr id="189" name="Google Shape;189;p33"/>
          <p:cNvSpPr txBox="1">
            <a:spLocks noGrp="1"/>
          </p:cNvSpPr>
          <p:nvPr>
            <p:ph type="title" idx="5"/>
          </p:nvPr>
        </p:nvSpPr>
        <p:spPr>
          <a:xfrm>
            <a:off x="1789325" y="3599953"/>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Eras Demi ITC" panose="020B0805030504020804" pitchFamily="34" charset="0"/>
              </a:rPr>
              <a:t>Objectives</a:t>
            </a:r>
            <a:endParaRPr dirty="0">
              <a:latin typeface="Eras Demi ITC" panose="020B0805030504020804" pitchFamily="34" charset="0"/>
            </a:endParaRPr>
          </a:p>
        </p:txBody>
      </p:sp>
      <p:sp>
        <p:nvSpPr>
          <p:cNvPr id="191" name="Google Shape;191;p33"/>
          <p:cNvSpPr txBox="1">
            <a:spLocks noGrp="1"/>
          </p:cNvSpPr>
          <p:nvPr>
            <p:ph type="title" idx="7"/>
          </p:nvPr>
        </p:nvSpPr>
        <p:spPr>
          <a:xfrm>
            <a:off x="5919523" y="356308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Eras Demi ITC" panose="020B0805030504020804" pitchFamily="34" charset="0"/>
              </a:rPr>
              <a:t>Conclusion</a:t>
            </a:r>
            <a:endParaRPr dirty="0">
              <a:latin typeface="Eras Demi ITC" panose="020B0805030504020804" pitchFamily="34" charset="0"/>
            </a:endParaRPr>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Candara" panose="020E0502030303020204" pitchFamily="34" charset="0"/>
              </a:rPr>
              <a:t>TABLE OF CONTENTS</a:t>
            </a:r>
            <a:endParaRPr dirty="0">
              <a:solidFill>
                <a:schemeClr val="dk1"/>
              </a:solidFill>
              <a:latin typeface="Candara" panose="020E05020303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5" y="2655575"/>
            <a:ext cx="43681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Introduction</a:t>
            </a:r>
            <a:endParaRPr dirty="0">
              <a:latin typeface="+mn-lt"/>
            </a:endParaRPr>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0"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9700" cy="1120701"/>
          </a:xfrm>
          <a:prstGeom prst="bentConnector3">
            <a:avLst>
              <a:gd name="adj1" fmla="val -12917"/>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3005247" y="3076474"/>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cxnSpLocks/>
            <a:stCxn id="224" idx="3"/>
          </p:cNvCxnSpPr>
          <p:nvPr/>
        </p:nvCxnSpPr>
        <p:spPr>
          <a:xfrm>
            <a:off x="8345175" y="779750"/>
            <a:ext cx="85725" cy="2360913"/>
          </a:xfrm>
          <a:prstGeom prst="bentConnector3">
            <a:avLst>
              <a:gd name="adj1" fmla="val 366667"/>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1" y="358850"/>
            <a:ext cx="1938894" cy="1195188"/>
            <a:chOff x="4075731" y="109587"/>
            <a:chExt cx="1938894" cy="1195188"/>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16200000" flipH="1" flipV="1">
              <a:off x="4500009" y="-244791"/>
              <a:ext cx="1160238" cy="1868994"/>
            </a:xfrm>
            <a:prstGeom prst="bentConnector4">
              <a:avLst>
                <a:gd name="adj1" fmla="val -19703"/>
                <a:gd name="adj2" fmla="val -136927"/>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684075" y="358850"/>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n-lt"/>
              </a:rPr>
              <a:t>INTRODUCTION</a:t>
            </a:r>
            <a:endParaRPr dirty="0">
              <a:latin typeface="+mn-lt"/>
            </a:endParaRPr>
          </a:p>
        </p:txBody>
      </p:sp>
      <p:sp>
        <p:nvSpPr>
          <p:cNvPr id="2" name="TextBox 1">
            <a:extLst>
              <a:ext uri="{FF2B5EF4-FFF2-40B4-BE49-F238E27FC236}">
                <a16:creationId xmlns:a16="http://schemas.microsoft.com/office/drawing/2014/main" id="{1F558CFE-1A17-8155-F8CA-3830E436D42D}"/>
              </a:ext>
            </a:extLst>
          </p:cNvPr>
          <p:cNvSpPr txBox="1"/>
          <p:nvPr/>
        </p:nvSpPr>
        <p:spPr>
          <a:xfrm>
            <a:off x="3684075" y="1484138"/>
            <a:ext cx="4972745" cy="2462213"/>
          </a:xfrm>
          <a:prstGeom prst="rect">
            <a:avLst/>
          </a:prstGeom>
          <a:noFill/>
        </p:spPr>
        <p:txBody>
          <a:bodyPr wrap="square" rtlCol="0">
            <a:spAutoFit/>
          </a:bodyPr>
          <a:lstStyle/>
          <a:p>
            <a:r>
              <a:rPr lang="en-US" b="0" i="0" dirty="0">
                <a:solidFill>
                  <a:srgbClr val="ECECF1"/>
                </a:solidFill>
                <a:effectLst/>
                <a:latin typeface="+mn-lt"/>
              </a:rPr>
              <a:t>This project is centered around performing impactful data analytics on taxi-related data. It employs an integrated approach utilizing GCP Storage for efficient data management, Python for data manipulation, Compute Instances for computational tasks, Mage Data Pipeline Tool for streamlined workflows, Big Query for powerful data querying, and Looker Studio for insightful visualizations. By combining these tools and technologies, the project aims to derive meaningful insights from taxi data, enabling informed decision-making and a comprehensive understanding of the data landscape.</a:t>
            </a:r>
            <a:endParaRPr lang="en-IN"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4439275" y="2927037"/>
            <a:ext cx="43681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Calibri" panose="020F0502020204030204" pitchFamily="34" charset="0"/>
                <a:ea typeface="Calibri" panose="020F0502020204030204" pitchFamily="34" charset="0"/>
                <a:cs typeface="Calibri" panose="020F0502020204030204" pitchFamily="34" charset="0"/>
              </a:rPr>
              <a:t>Objective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37" name="Google Shape;237;p35"/>
          <p:cNvSpPr/>
          <p:nvPr/>
        </p:nvSpPr>
        <p:spPr>
          <a:xfrm>
            <a:off x="5448325" y="1596036"/>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4439275" y="2227235"/>
            <a:ext cx="1009050"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7037725" y="2227236"/>
            <a:ext cx="1769700" cy="1120701"/>
          </a:xfrm>
          <a:prstGeom prst="bentConnector3">
            <a:avLst>
              <a:gd name="adj1" fmla="val -12917"/>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6754897" y="3347936"/>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5606275" y="1806337"/>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pic>
        <p:nvPicPr>
          <p:cNvPr id="2" name="Google Shape;344;p39">
            <a:extLst>
              <a:ext uri="{FF2B5EF4-FFF2-40B4-BE49-F238E27FC236}">
                <a16:creationId xmlns:a16="http://schemas.microsoft.com/office/drawing/2014/main" id="{049493EF-6651-26CA-5238-83AC8253DE2C}"/>
              </a:ext>
            </a:extLst>
          </p:cNvPr>
          <p:cNvPicPr preferRelativeResize="0"/>
          <p:nvPr/>
        </p:nvPicPr>
        <p:blipFill>
          <a:blip r:embed="rId3">
            <a:alphaModFix/>
          </a:blip>
          <a:stretch>
            <a:fillRect/>
          </a:stretch>
        </p:blipFill>
        <p:spPr>
          <a:xfrm>
            <a:off x="714289" y="2220734"/>
            <a:ext cx="2645625" cy="1925649"/>
          </a:xfrm>
          <a:prstGeom prst="rect">
            <a:avLst/>
          </a:prstGeom>
          <a:noFill/>
          <a:ln>
            <a:noFill/>
          </a:ln>
        </p:spPr>
      </p:pic>
      <p:pic>
        <p:nvPicPr>
          <p:cNvPr id="3" name="Google Shape;345;p39">
            <a:extLst>
              <a:ext uri="{FF2B5EF4-FFF2-40B4-BE49-F238E27FC236}">
                <a16:creationId xmlns:a16="http://schemas.microsoft.com/office/drawing/2014/main" id="{A7126931-CE17-A568-2E05-C007E564C2A3}"/>
              </a:ext>
            </a:extLst>
          </p:cNvPr>
          <p:cNvPicPr preferRelativeResize="0"/>
          <p:nvPr/>
        </p:nvPicPr>
        <p:blipFill>
          <a:blip r:embed="rId4">
            <a:alphaModFix/>
          </a:blip>
          <a:stretch>
            <a:fillRect/>
          </a:stretch>
        </p:blipFill>
        <p:spPr>
          <a:xfrm>
            <a:off x="379534" y="997309"/>
            <a:ext cx="2101734" cy="1925651"/>
          </a:xfrm>
          <a:prstGeom prst="rect">
            <a:avLst/>
          </a:prstGeom>
          <a:noFill/>
          <a:ln>
            <a:noFill/>
          </a:ln>
        </p:spPr>
      </p:pic>
    </p:spTree>
    <p:extLst>
      <p:ext uri="{BB962C8B-B14F-4D97-AF65-F5344CB8AC3E}">
        <p14:creationId xmlns:p14="http://schemas.microsoft.com/office/powerpoint/2010/main" val="41633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p:nvPr/>
        </p:nvSpPr>
        <p:spPr>
          <a:xfrm>
            <a:off x="5407274" y="722775"/>
            <a:ext cx="3374700" cy="3488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285225"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9" name="Google Shape;289;p37"/>
          <p:cNvPicPr preferRelativeResize="0"/>
          <p:nvPr/>
        </p:nvPicPr>
        <p:blipFill>
          <a:blip r:embed="rId3">
            <a:alphaModFix/>
          </a:blip>
          <a:stretch>
            <a:fillRect/>
          </a:stretch>
        </p:blipFill>
        <p:spPr>
          <a:xfrm>
            <a:off x="6838763" y="848450"/>
            <a:ext cx="1749851" cy="3446600"/>
          </a:xfrm>
          <a:prstGeom prst="rect">
            <a:avLst/>
          </a:prstGeom>
          <a:noFill/>
          <a:ln>
            <a:noFill/>
          </a:ln>
        </p:spPr>
      </p:pic>
      <p:grpSp>
        <p:nvGrpSpPr>
          <p:cNvPr id="292" name="Google Shape;292;p37"/>
          <p:cNvGrpSpPr/>
          <p:nvPr/>
        </p:nvGrpSpPr>
        <p:grpSpPr>
          <a:xfrm>
            <a:off x="981163" y="1070175"/>
            <a:ext cx="304200" cy="3364050"/>
            <a:chOff x="5816800" y="2602275"/>
            <a:chExt cx="304200" cy="3364050"/>
          </a:xfrm>
        </p:grpSpPr>
        <p:sp>
          <p:nvSpPr>
            <p:cNvPr id="293" name="Google Shape;293;p37"/>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a:stCxn id="293" idx="2"/>
              <a:endCxn id="286" idx="1"/>
            </p:cNvCxnSpPr>
            <p:nvPr/>
          </p:nvCxnSpPr>
          <p:spPr>
            <a:xfrm rot="10800000" flipH="1">
              <a:off x="5816800" y="2602275"/>
              <a:ext cx="304200" cy="3329100"/>
            </a:xfrm>
            <a:prstGeom prst="bentConnector3">
              <a:avLst>
                <a:gd name="adj1" fmla="val -78279"/>
              </a:avLst>
            </a:prstGeom>
            <a:noFill/>
            <a:ln w="9525" cap="flat" cmpd="sng">
              <a:solidFill>
                <a:schemeClr val="lt1"/>
              </a:solidFill>
              <a:prstDash val="solid"/>
              <a:round/>
              <a:headEnd type="none" w="med" len="med"/>
              <a:tailEnd type="none" w="med" len="med"/>
            </a:ln>
          </p:spPr>
        </p:cxnSp>
      </p:grpSp>
      <p:sp>
        <p:nvSpPr>
          <p:cNvPr id="295" name="Google Shape;295;p37"/>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Eras Demi ITC" panose="020B0805030504020804" pitchFamily="34" charset="0"/>
              </a:rPr>
              <a:t>Objectives</a:t>
            </a:r>
            <a:endParaRPr dirty="0">
              <a:solidFill>
                <a:schemeClr val="dk1"/>
              </a:solidFill>
              <a:latin typeface="Eras Demi ITC" panose="020B0805030504020804" pitchFamily="34" charset="0"/>
            </a:endParaRPr>
          </a:p>
        </p:txBody>
      </p:sp>
      <p:sp>
        <p:nvSpPr>
          <p:cNvPr id="8" name="TextBox 7">
            <a:extLst>
              <a:ext uri="{FF2B5EF4-FFF2-40B4-BE49-F238E27FC236}">
                <a16:creationId xmlns:a16="http://schemas.microsoft.com/office/drawing/2014/main" id="{B09660DC-2DB7-FC07-22C9-36B6EDED3DDF}"/>
              </a:ext>
            </a:extLst>
          </p:cNvPr>
          <p:cNvSpPr txBox="1"/>
          <p:nvPr/>
        </p:nvSpPr>
        <p:spPr>
          <a:xfrm>
            <a:off x="1133262" y="1471225"/>
            <a:ext cx="5553538" cy="3170099"/>
          </a:xfrm>
          <a:prstGeom prst="rect">
            <a:avLst/>
          </a:prstGeom>
          <a:noFill/>
        </p:spPr>
        <p:txBody>
          <a:bodyPr wrap="square" rtlCol="0">
            <a:spAutoFit/>
          </a:bodyPr>
          <a:lstStyle/>
          <a:p>
            <a:pPr algn="l"/>
            <a:r>
              <a:rPr lang="en-US" sz="1600" b="1" dirty="0">
                <a:solidFill>
                  <a:srgbClr val="D1D5DB"/>
                </a:solidFill>
                <a:latin typeface="Abadi" panose="020B0604020104020204" pitchFamily="34" charset="0"/>
                <a:cs typeface="Cascadia Mono SemiLight" panose="020B0609020000020004" pitchFamily="49" charset="0"/>
              </a:rPr>
              <a:t>Integrated Workflow :</a:t>
            </a:r>
          </a:p>
          <a:p>
            <a:pPr marL="342900" lvl="4" indent="-342900">
              <a:buAutoNum type="arabicPeriod"/>
            </a:pPr>
            <a:r>
              <a:rPr lang="en-US" b="0" i="0" dirty="0">
                <a:solidFill>
                  <a:srgbClr val="D1D5DB"/>
                </a:solidFill>
                <a:effectLst/>
                <a:latin typeface="Abadi" panose="020B0604020104020204" pitchFamily="34" charset="0"/>
              </a:rPr>
              <a:t>Harmonize GCP Storage, Python, Compute Instances, Mage Data Pipeline Tool, Big Query, and Looker Studio for seamless data processing.</a:t>
            </a:r>
          </a:p>
          <a:p>
            <a:pPr marL="342900" lvl="3" indent="-342900">
              <a:buAutoNum type="arabicPeriod"/>
            </a:pPr>
            <a:endParaRPr lang="en-US" dirty="0">
              <a:solidFill>
                <a:srgbClr val="D1D5DB"/>
              </a:solidFill>
              <a:latin typeface="Abadi" panose="020B0604020104020204" pitchFamily="34" charset="0"/>
            </a:endParaRPr>
          </a:p>
          <a:p>
            <a:pPr lvl="3"/>
            <a:r>
              <a:rPr lang="en-US" sz="1600" b="1" dirty="0">
                <a:solidFill>
                  <a:srgbClr val="D1D5DB"/>
                </a:solidFill>
                <a:latin typeface="Abadi" panose="020B0604020104020204" pitchFamily="34" charset="0"/>
              </a:rPr>
              <a:t>Actionable</a:t>
            </a:r>
            <a:r>
              <a:rPr lang="en-US" sz="1600" b="1" i="0" dirty="0">
                <a:solidFill>
                  <a:srgbClr val="D1D5DB"/>
                </a:solidFill>
                <a:effectLst/>
                <a:latin typeface="Abadi" panose="020B0604020104020204" pitchFamily="34" charset="0"/>
              </a:rPr>
              <a:t> Insights:</a:t>
            </a:r>
          </a:p>
          <a:p>
            <a:pPr lvl="3"/>
            <a:r>
              <a:rPr lang="en-US" dirty="0">
                <a:solidFill>
                  <a:srgbClr val="D1D5DB"/>
                </a:solidFill>
                <a:latin typeface="Abadi" panose="020B0604020104020204" pitchFamily="34" charset="0"/>
              </a:rPr>
              <a:t>        </a:t>
            </a:r>
            <a:r>
              <a:rPr lang="en-US" b="0" i="0" dirty="0">
                <a:solidFill>
                  <a:srgbClr val="D1D5DB"/>
                </a:solidFill>
                <a:effectLst/>
                <a:latin typeface="Abadi" panose="020B0604020104020204" pitchFamily="34" charset="0"/>
              </a:rPr>
              <a:t>Extract meaningful patterns and trends from taxi data for a              </a:t>
            </a:r>
            <a:r>
              <a:rPr lang="en-US" dirty="0">
                <a:solidFill>
                  <a:srgbClr val="D1D5DB"/>
                </a:solidFill>
                <a:latin typeface="Abadi" panose="020B0604020104020204" pitchFamily="34" charset="0"/>
              </a:rPr>
              <a:t>  </a:t>
            </a:r>
            <a:r>
              <a:rPr lang="en-US" b="0" i="0" dirty="0">
                <a:solidFill>
                  <a:srgbClr val="D1D5DB"/>
                </a:solidFill>
                <a:effectLst/>
                <a:latin typeface="Abadi" panose="020B0604020104020204" pitchFamily="34" charset="0"/>
              </a:rPr>
              <a:t>comprehensive understanding.</a:t>
            </a:r>
          </a:p>
          <a:p>
            <a:pPr lvl="3"/>
            <a:endParaRPr lang="en-US" dirty="0">
              <a:solidFill>
                <a:srgbClr val="D1D5DB"/>
              </a:solidFill>
              <a:latin typeface="Abadi" panose="020B0604020104020204" pitchFamily="34" charset="0"/>
            </a:endParaRPr>
          </a:p>
          <a:p>
            <a:pPr lvl="3"/>
            <a:r>
              <a:rPr lang="en-US" sz="1600" b="1" i="0" dirty="0">
                <a:solidFill>
                  <a:srgbClr val="D1D5DB"/>
                </a:solidFill>
                <a:effectLst/>
                <a:latin typeface="Abadi" panose="020B0604020104020204" pitchFamily="34" charset="0"/>
              </a:rPr>
              <a:t>Decision Empowerment</a:t>
            </a:r>
          </a:p>
          <a:p>
            <a:pPr lvl="3"/>
            <a:r>
              <a:rPr lang="en-US" b="0" i="0" dirty="0">
                <a:solidFill>
                  <a:srgbClr val="D1D5DB"/>
                </a:solidFill>
                <a:effectLst/>
                <a:latin typeface="Abadi" panose="020B0604020104020204" pitchFamily="34" charset="0"/>
              </a:rPr>
              <a:t>       Equip stakeholders with insights for informed decision-making,   optimizing taxi-related operations</a:t>
            </a:r>
          </a:p>
          <a:p>
            <a:pPr lvl="4"/>
            <a:endParaRPr lang="en-US" b="0" i="0" dirty="0">
              <a:solidFill>
                <a:srgbClr val="D1D5DB"/>
              </a:solidFill>
              <a:effectLst/>
              <a:latin typeface="Abadi" panose="020B0604020104020204" pitchFamily="34" charset="0"/>
            </a:endParaRPr>
          </a:p>
          <a:p>
            <a:pPr lvl="4"/>
            <a:endParaRPr lang="en-US" b="0" i="0" dirty="0">
              <a:solidFill>
                <a:srgbClr val="E6EDF3"/>
              </a:solidFill>
              <a:effectLst/>
              <a:latin typeface="Abadi" panose="020B0604020104020204" pitchFamily="34" charset="0"/>
              <a:cs typeface="Cascadia Mono SemiLight" panose="020B06090200000200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4" name="Google Shape;552;p20">
            <a:extLst>
              <a:ext uri="{FF2B5EF4-FFF2-40B4-BE49-F238E27FC236}">
                <a16:creationId xmlns:a16="http://schemas.microsoft.com/office/drawing/2014/main" id="{83FA42B4-9616-A1BF-C32C-47EA6866CC02}"/>
              </a:ext>
            </a:extLst>
          </p:cNvPr>
          <p:cNvGrpSpPr/>
          <p:nvPr/>
        </p:nvGrpSpPr>
        <p:grpSpPr>
          <a:xfrm>
            <a:off x="5795651" y="2861204"/>
            <a:ext cx="2790026" cy="1954289"/>
            <a:chOff x="5849078" y="3124800"/>
            <a:chExt cx="2473572" cy="1639561"/>
          </a:xfrm>
        </p:grpSpPr>
        <p:sp>
          <p:nvSpPr>
            <p:cNvPr id="5" name="Google Shape;553;p20">
              <a:extLst>
                <a:ext uri="{FF2B5EF4-FFF2-40B4-BE49-F238E27FC236}">
                  <a16:creationId xmlns:a16="http://schemas.microsoft.com/office/drawing/2014/main" id="{D186AE4E-DFCE-DA60-8164-448242BAD650}"/>
                </a:ext>
              </a:extLst>
            </p:cNvPr>
            <p:cNvSpPr/>
            <p:nvPr/>
          </p:nvSpPr>
          <p:spPr>
            <a:xfrm>
              <a:off x="5849078" y="3124800"/>
              <a:ext cx="463153" cy="377841"/>
            </a:xfrm>
            <a:custGeom>
              <a:avLst/>
              <a:gdLst/>
              <a:ahLst/>
              <a:cxnLst/>
              <a:rect l="l" t="t" r="r" b="b"/>
              <a:pathLst>
                <a:path w="11998" h="9788" extrusionOk="0">
                  <a:moveTo>
                    <a:pt x="1714" y="1"/>
                  </a:moveTo>
                  <a:cubicBezTo>
                    <a:pt x="1219" y="1"/>
                    <a:pt x="721" y="11"/>
                    <a:pt x="220" y="11"/>
                  </a:cubicBezTo>
                  <a:cubicBezTo>
                    <a:pt x="165" y="11"/>
                    <a:pt x="109" y="11"/>
                    <a:pt x="54" y="11"/>
                  </a:cubicBezTo>
                  <a:cubicBezTo>
                    <a:pt x="8" y="11"/>
                    <a:pt x="0" y="72"/>
                    <a:pt x="46" y="87"/>
                  </a:cubicBezTo>
                  <a:cubicBezTo>
                    <a:pt x="379" y="228"/>
                    <a:pt x="734" y="261"/>
                    <a:pt x="1093" y="261"/>
                  </a:cubicBezTo>
                  <a:cubicBezTo>
                    <a:pt x="1304" y="261"/>
                    <a:pt x="1517" y="250"/>
                    <a:pt x="1727" y="241"/>
                  </a:cubicBezTo>
                  <a:cubicBezTo>
                    <a:pt x="1845" y="236"/>
                    <a:pt x="1963" y="234"/>
                    <a:pt x="2081" y="234"/>
                  </a:cubicBezTo>
                  <a:cubicBezTo>
                    <a:pt x="2731" y="234"/>
                    <a:pt x="3378" y="305"/>
                    <a:pt x="4015" y="448"/>
                  </a:cubicBezTo>
                  <a:cubicBezTo>
                    <a:pt x="5404" y="732"/>
                    <a:pt x="6555" y="1239"/>
                    <a:pt x="7614" y="2191"/>
                  </a:cubicBezTo>
                  <a:cubicBezTo>
                    <a:pt x="9625" y="3994"/>
                    <a:pt x="10547" y="6681"/>
                    <a:pt x="10769" y="9314"/>
                  </a:cubicBezTo>
                  <a:cubicBezTo>
                    <a:pt x="10539" y="9083"/>
                    <a:pt x="10286" y="8876"/>
                    <a:pt x="10040" y="8661"/>
                  </a:cubicBezTo>
                  <a:cubicBezTo>
                    <a:pt x="10022" y="8643"/>
                    <a:pt x="10001" y="8636"/>
                    <a:pt x="9980" y="8636"/>
                  </a:cubicBezTo>
                  <a:cubicBezTo>
                    <a:pt x="9919" y="8636"/>
                    <a:pt x="9862" y="8698"/>
                    <a:pt x="9902" y="8761"/>
                  </a:cubicBezTo>
                  <a:cubicBezTo>
                    <a:pt x="10155" y="9152"/>
                    <a:pt x="10554" y="9398"/>
                    <a:pt x="10846" y="9751"/>
                  </a:cubicBezTo>
                  <a:cubicBezTo>
                    <a:pt x="10870" y="9775"/>
                    <a:pt x="10903" y="9787"/>
                    <a:pt x="10934" y="9787"/>
                  </a:cubicBezTo>
                  <a:cubicBezTo>
                    <a:pt x="10952" y="9787"/>
                    <a:pt x="10970" y="9783"/>
                    <a:pt x="10984" y="9774"/>
                  </a:cubicBezTo>
                  <a:cubicBezTo>
                    <a:pt x="11253" y="9582"/>
                    <a:pt x="11468" y="9329"/>
                    <a:pt x="11621" y="9045"/>
                  </a:cubicBezTo>
                  <a:cubicBezTo>
                    <a:pt x="11744" y="8838"/>
                    <a:pt x="11997" y="8431"/>
                    <a:pt x="11913" y="8185"/>
                  </a:cubicBezTo>
                  <a:cubicBezTo>
                    <a:pt x="11897" y="8137"/>
                    <a:pt x="11858" y="8107"/>
                    <a:pt x="11815" y="8107"/>
                  </a:cubicBezTo>
                  <a:cubicBezTo>
                    <a:pt x="11796" y="8107"/>
                    <a:pt x="11778" y="8112"/>
                    <a:pt x="11759" y="8124"/>
                  </a:cubicBezTo>
                  <a:cubicBezTo>
                    <a:pt x="11552" y="8247"/>
                    <a:pt x="11506" y="8584"/>
                    <a:pt x="11406" y="8792"/>
                  </a:cubicBezTo>
                  <a:cubicBezTo>
                    <a:pt x="11329" y="8953"/>
                    <a:pt x="11245" y="9114"/>
                    <a:pt x="11145" y="9260"/>
                  </a:cubicBezTo>
                  <a:cubicBezTo>
                    <a:pt x="11130" y="7940"/>
                    <a:pt x="10731" y="6558"/>
                    <a:pt x="10247" y="5353"/>
                  </a:cubicBezTo>
                  <a:cubicBezTo>
                    <a:pt x="9748" y="4117"/>
                    <a:pt x="8950" y="3035"/>
                    <a:pt x="8006" y="2106"/>
                  </a:cubicBezTo>
                  <a:cubicBezTo>
                    <a:pt x="7008" y="1147"/>
                    <a:pt x="5864" y="571"/>
                    <a:pt x="4529" y="256"/>
                  </a:cubicBezTo>
                  <a:cubicBezTo>
                    <a:pt x="3589" y="38"/>
                    <a:pt x="2655" y="1"/>
                    <a:pt x="171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54;p20">
              <a:extLst>
                <a:ext uri="{FF2B5EF4-FFF2-40B4-BE49-F238E27FC236}">
                  <a16:creationId xmlns:a16="http://schemas.microsoft.com/office/drawing/2014/main" id="{FDD68083-3585-1996-980A-3FED803152E1}"/>
                </a:ext>
              </a:extLst>
            </p:cNvPr>
            <p:cNvGrpSpPr/>
            <p:nvPr/>
          </p:nvGrpSpPr>
          <p:grpSpPr>
            <a:xfrm>
              <a:off x="6139347" y="3201822"/>
              <a:ext cx="2183303" cy="1562539"/>
              <a:chOff x="6139347" y="3201822"/>
              <a:chExt cx="2183303" cy="1562539"/>
            </a:xfrm>
          </p:grpSpPr>
          <p:grpSp>
            <p:nvGrpSpPr>
              <p:cNvPr id="7" name="Google Shape;555;p20">
                <a:extLst>
                  <a:ext uri="{FF2B5EF4-FFF2-40B4-BE49-F238E27FC236}">
                    <a16:creationId xmlns:a16="http://schemas.microsoft.com/office/drawing/2014/main" id="{BBFD207B-FD99-CAA3-E9C5-47CFCDE5AE3F}"/>
                  </a:ext>
                </a:extLst>
              </p:cNvPr>
              <p:cNvGrpSpPr/>
              <p:nvPr/>
            </p:nvGrpSpPr>
            <p:grpSpPr>
              <a:xfrm>
                <a:off x="6139347" y="3201822"/>
                <a:ext cx="2183303" cy="1493045"/>
                <a:chOff x="5935825" y="3201849"/>
                <a:chExt cx="1966763" cy="1493045"/>
              </a:xfrm>
            </p:grpSpPr>
            <p:sp>
              <p:nvSpPr>
                <p:cNvPr id="10" name="Google Shape;556;p20">
                  <a:extLst>
                    <a:ext uri="{FF2B5EF4-FFF2-40B4-BE49-F238E27FC236}">
                      <a16:creationId xmlns:a16="http://schemas.microsoft.com/office/drawing/2014/main" id="{7C113E5A-6452-DE89-E7AB-D9069A5C1F0B}"/>
                    </a:ext>
                  </a:extLst>
                </p:cNvPr>
                <p:cNvSpPr/>
                <p:nvPr/>
              </p:nvSpPr>
              <p:spPr>
                <a:xfrm>
                  <a:off x="5935825" y="3201849"/>
                  <a:ext cx="1966763" cy="1440977"/>
                </a:xfrm>
                <a:custGeom>
                  <a:avLst/>
                  <a:gdLst/>
                  <a:ahLst/>
                  <a:cxnLst/>
                  <a:rect l="l" t="t" r="r" b="b"/>
                  <a:pathLst>
                    <a:path w="18622" h="13644" extrusionOk="0">
                      <a:moveTo>
                        <a:pt x="12827" y="11541"/>
                      </a:moveTo>
                      <a:cubicBezTo>
                        <a:pt x="12847" y="11541"/>
                        <a:pt x="12867" y="11544"/>
                        <a:pt x="12888" y="11550"/>
                      </a:cubicBezTo>
                      <a:cubicBezTo>
                        <a:pt x="12957" y="11565"/>
                        <a:pt x="12995" y="11650"/>
                        <a:pt x="12957" y="11711"/>
                      </a:cubicBezTo>
                      <a:cubicBezTo>
                        <a:pt x="12909" y="11781"/>
                        <a:pt x="12835" y="11816"/>
                        <a:pt x="12761" y="11816"/>
                      </a:cubicBezTo>
                      <a:cubicBezTo>
                        <a:pt x="12681" y="11816"/>
                        <a:pt x="12602" y="11775"/>
                        <a:pt x="12558" y="11696"/>
                      </a:cubicBezTo>
                      <a:cubicBezTo>
                        <a:pt x="12538" y="11641"/>
                        <a:pt x="12571" y="11569"/>
                        <a:pt x="12627" y="11569"/>
                      </a:cubicBezTo>
                      <a:cubicBezTo>
                        <a:pt x="12634" y="11569"/>
                        <a:pt x="12642" y="11570"/>
                        <a:pt x="12650" y="11573"/>
                      </a:cubicBezTo>
                      <a:cubicBezTo>
                        <a:pt x="12657" y="11577"/>
                        <a:pt x="12664" y="11578"/>
                        <a:pt x="12671" y="11578"/>
                      </a:cubicBezTo>
                      <a:cubicBezTo>
                        <a:pt x="12692" y="11578"/>
                        <a:pt x="12711" y="11563"/>
                        <a:pt x="12734" y="11557"/>
                      </a:cubicBezTo>
                      <a:cubicBezTo>
                        <a:pt x="12763" y="11548"/>
                        <a:pt x="12794" y="11541"/>
                        <a:pt x="12827" y="11541"/>
                      </a:cubicBezTo>
                      <a:close/>
                      <a:moveTo>
                        <a:pt x="13448" y="11826"/>
                      </a:moveTo>
                      <a:cubicBezTo>
                        <a:pt x="13579" y="11834"/>
                        <a:pt x="13571" y="12026"/>
                        <a:pt x="13448" y="12026"/>
                      </a:cubicBezTo>
                      <a:lnTo>
                        <a:pt x="13448" y="12018"/>
                      </a:lnTo>
                      <a:cubicBezTo>
                        <a:pt x="13318" y="12018"/>
                        <a:pt x="13318" y="11826"/>
                        <a:pt x="13448" y="11826"/>
                      </a:cubicBezTo>
                      <a:close/>
                      <a:moveTo>
                        <a:pt x="12842" y="12072"/>
                      </a:moveTo>
                      <a:cubicBezTo>
                        <a:pt x="12949" y="12072"/>
                        <a:pt x="13018" y="12187"/>
                        <a:pt x="12965" y="12279"/>
                      </a:cubicBezTo>
                      <a:cubicBezTo>
                        <a:pt x="12930" y="12363"/>
                        <a:pt x="12850" y="12390"/>
                        <a:pt x="12769" y="12390"/>
                      </a:cubicBezTo>
                      <a:cubicBezTo>
                        <a:pt x="12725" y="12390"/>
                        <a:pt x="12680" y="12382"/>
                        <a:pt x="12642" y="12371"/>
                      </a:cubicBezTo>
                      <a:cubicBezTo>
                        <a:pt x="12520" y="12333"/>
                        <a:pt x="12520" y="12156"/>
                        <a:pt x="12642" y="12118"/>
                      </a:cubicBezTo>
                      <a:cubicBezTo>
                        <a:pt x="12704" y="12095"/>
                        <a:pt x="12773" y="12072"/>
                        <a:pt x="12842" y="12072"/>
                      </a:cubicBezTo>
                      <a:close/>
                      <a:moveTo>
                        <a:pt x="11941" y="12177"/>
                      </a:moveTo>
                      <a:cubicBezTo>
                        <a:pt x="11957" y="12177"/>
                        <a:pt x="11973" y="12178"/>
                        <a:pt x="11990" y="12179"/>
                      </a:cubicBezTo>
                      <a:cubicBezTo>
                        <a:pt x="12051" y="12179"/>
                        <a:pt x="12097" y="12210"/>
                        <a:pt x="12128" y="12256"/>
                      </a:cubicBezTo>
                      <a:cubicBezTo>
                        <a:pt x="12136" y="12264"/>
                        <a:pt x="12136" y="12271"/>
                        <a:pt x="12143" y="12279"/>
                      </a:cubicBezTo>
                      <a:cubicBezTo>
                        <a:pt x="12166" y="12310"/>
                        <a:pt x="12166" y="12356"/>
                        <a:pt x="12143" y="12394"/>
                      </a:cubicBezTo>
                      <a:cubicBezTo>
                        <a:pt x="12136" y="12402"/>
                        <a:pt x="12136" y="12409"/>
                        <a:pt x="12128" y="12417"/>
                      </a:cubicBezTo>
                      <a:cubicBezTo>
                        <a:pt x="12097" y="12463"/>
                        <a:pt x="12051" y="12494"/>
                        <a:pt x="11990" y="12494"/>
                      </a:cubicBezTo>
                      <a:cubicBezTo>
                        <a:pt x="11977" y="12495"/>
                        <a:pt x="11964" y="12495"/>
                        <a:pt x="11952" y="12495"/>
                      </a:cubicBezTo>
                      <a:cubicBezTo>
                        <a:pt x="11866" y="12495"/>
                        <a:pt x="11786" y="12474"/>
                        <a:pt x="11706" y="12440"/>
                      </a:cubicBezTo>
                      <a:cubicBezTo>
                        <a:pt x="11622" y="12394"/>
                        <a:pt x="11622" y="12279"/>
                        <a:pt x="11706" y="12225"/>
                      </a:cubicBezTo>
                      <a:cubicBezTo>
                        <a:pt x="11783" y="12193"/>
                        <a:pt x="11859" y="12177"/>
                        <a:pt x="11941" y="12177"/>
                      </a:cubicBezTo>
                      <a:close/>
                      <a:moveTo>
                        <a:pt x="12751" y="0"/>
                      </a:moveTo>
                      <a:cubicBezTo>
                        <a:pt x="10804" y="0"/>
                        <a:pt x="9188" y="1594"/>
                        <a:pt x="9188" y="1594"/>
                      </a:cubicBezTo>
                      <a:cubicBezTo>
                        <a:pt x="9188" y="1594"/>
                        <a:pt x="8073" y="1057"/>
                        <a:pt x="6682" y="1057"/>
                      </a:cubicBezTo>
                      <a:cubicBezTo>
                        <a:pt x="5456" y="1057"/>
                        <a:pt x="4015" y="1474"/>
                        <a:pt x="2933" y="3045"/>
                      </a:cubicBezTo>
                      <a:cubicBezTo>
                        <a:pt x="1" y="7297"/>
                        <a:pt x="3209" y="10383"/>
                        <a:pt x="3209" y="10383"/>
                      </a:cubicBezTo>
                      <a:cubicBezTo>
                        <a:pt x="3209" y="10383"/>
                        <a:pt x="3025" y="12202"/>
                        <a:pt x="5243" y="13238"/>
                      </a:cubicBezTo>
                      <a:cubicBezTo>
                        <a:pt x="5851" y="13525"/>
                        <a:pt x="6439" y="13629"/>
                        <a:pt x="6972" y="13629"/>
                      </a:cubicBezTo>
                      <a:cubicBezTo>
                        <a:pt x="8384" y="13629"/>
                        <a:pt x="9411" y="12901"/>
                        <a:pt x="9411" y="12901"/>
                      </a:cubicBezTo>
                      <a:cubicBezTo>
                        <a:pt x="9411" y="12901"/>
                        <a:pt x="10523" y="13643"/>
                        <a:pt x="12013" y="13643"/>
                      </a:cubicBezTo>
                      <a:cubicBezTo>
                        <a:pt x="12825" y="13643"/>
                        <a:pt x="13750" y="13422"/>
                        <a:pt x="14669" y="12740"/>
                      </a:cubicBezTo>
                      <a:cubicBezTo>
                        <a:pt x="17839" y="10383"/>
                        <a:pt x="16166" y="6852"/>
                        <a:pt x="16166" y="6852"/>
                      </a:cubicBezTo>
                      <a:cubicBezTo>
                        <a:pt x="18622" y="3298"/>
                        <a:pt x="15221" y="144"/>
                        <a:pt x="12949" y="6"/>
                      </a:cubicBezTo>
                      <a:cubicBezTo>
                        <a:pt x="12883" y="2"/>
                        <a:pt x="12817" y="0"/>
                        <a:pt x="12751" y="0"/>
                      </a:cubicBezTo>
                      <a:close/>
                    </a:path>
                  </a:pathLst>
                </a:custGeom>
                <a:solidFill>
                  <a:srgbClr val="A4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20">
                  <a:extLst>
                    <a:ext uri="{FF2B5EF4-FFF2-40B4-BE49-F238E27FC236}">
                      <a16:creationId xmlns:a16="http://schemas.microsoft.com/office/drawing/2014/main" id="{6ED06DBA-DFAE-95A7-FA3B-4F15F538996E}"/>
                    </a:ext>
                  </a:extLst>
                </p:cNvPr>
                <p:cNvSpPr/>
                <p:nvPr/>
              </p:nvSpPr>
              <p:spPr>
                <a:xfrm>
                  <a:off x="6034682" y="3271343"/>
                  <a:ext cx="1635237" cy="1423551"/>
                </a:xfrm>
                <a:custGeom>
                  <a:avLst/>
                  <a:gdLst/>
                  <a:ahLst/>
                  <a:cxnLst/>
                  <a:rect l="l" t="t" r="r" b="b"/>
                  <a:pathLst>
                    <a:path w="15483" h="13479" extrusionOk="0">
                      <a:moveTo>
                        <a:pt x="5543" y="0"/>
                      </a:moveTo>
                      <a:cubicBezTo>
                        <a:pt x="5366" y="8"/>
                        <a:pt x="5197" y="0"/>
                        <a:pt x="5021" y="15"/>
                      </a:cubicBezTo>
                      <a:lnTo>
                        <a:pt x="4768" y="46"/>
                      </a:lnTo>
                      <a:cubicBezTo>
                        <a:pt x="4675" y="46"/>
                        <a:pt x="4591" y="61"/>
                        <a:pt x="4507" y="77"/>
                      </a:cubicBezTo>
                      <a:lnTo>
                        <a:pt x="4253" y="131"/>
                      </a:lnTo>
                      <a:cubicBezTo>
                        <a:pt x="4169" y="146"/>
                        <a:pt x="4084" y="161"/>
                        <a:pt x="4000" y="184"/>
                      </a:cubicBezTo>
                      <a:cubicBezTo>
                        <a:pt x="3839" y="238"/>
                        <a:pt x="3670" y="276"/>
                        <a:pt x="3509" y="338"/>
                      </a:cubicBezTo>
                      <a:cubicBezTo>
                        <a:pt x="3424" y="368"/>
                        <a:pt x="3340" y="392"/>
                        <a:pt x="3263" y="430"/>
                      </a:cubicBezTo>
                      <a:lnTo>
                        <a:pt x="3033" y="545"/>
                      </a:lnTo>
                      <a:lnTo>
                        <a:pt x="2810" y="683"/>
                      </a:lnTo>
                      <a:cubicBezTo>
                        <a:pt x="2734" y="729"/>
                        <a:pt x="2664" y="783"/>
                        <a:pt x="2595" y="829"/>
                      </a:cubicBezTo>
                      <a:cubicBezTo>
                        <a:pt x="2311" y="1036"/>
                        <a:pt x="2058" y="1274"/>
                        <a:pt x="1828" y="1528"/>
                      </a:cubicBezTo>
                      <a:cubicBezTo>
                        <a:pt x="1598" y="1788"/>
                        <a:pt x="1390" y="2057"/>
                        <a:pt x="1198" y="2349"/>
                      </a:cubicBezTo>
                      <a:cubicBezTo>
                        <a:pt x="1014" y="2640"/>
                        <a:pt x="853" y="2940"/>
                        <a:pt x="707" y="3255"/>
                      </a:cubicBezTo>
                      <a:cubicBezTo>
                        <a:pt x="569" y="3562"/>
                        <a:pt x="438" y="3884"/>
                        <a:pt x="339" y="4214"/>
                      </a:cubicBezTo>
                      <a:cubicBezTo>
                        <a:pt x="231" y="4536"/>
                        <a:pt x="147" y="4874"/>
                        <a:pt x="85" y="5212"/>
                      </a:cubicBezTo>
                      <a:cubicBezTo>
                        <a:pt x="32" y="5557"/>
                        <a:pt x="1" y="5903"/>
                        <a:pt x="9" y="6248"/>
                      </a:cubicBezTo>
                      <a:cubicBezTo>
                        <a:pt x="31" y="7643"/>
                        <a:pt x="593" y="8964"/>
                        <a:pt x="1569" y="9957"/>
                      </a:cubicBezTo>
                      <a:lnTo>
                        <a:pt x="1569" y="9957"/>
                      </a:lnTo>
                      <a:cubicBezTo>
                        <a:pt x="1542" y="10335"/>
                        <a:pt x="1597" y="10704"/>
                        <a:pt x="1720" y="11061"/>
                      </a:cubicBezTo>
                      <a:cubicBezTo>
                        <a:pt x="1858" y="11421"/>
                        <a:pt x="2066" y="11759"/>
                        <a:pt x="2334" y="12043"/>
                      </a:cubicBezTo>
                      <a:lnTo>
                        <a:pt x="2542" y="12250"/>
                      </a:lnTo>
                      <a:lnTo>
                        <a:pt x="2764" y="12427"/>
                      </a:lnTo>
                      <a:cubicBezTo>
                        <a:pt x="2841" y="12488"/>
                        <a:pt x="2918" y="12542"/>
                        <a:pt x="3002" y="12596"/>
                      </a:cubicBezTo>
                      <a:cubicBezTo>
                        <a:pt x="3087" y="12650"/>
                        <a:pt x="3163" y="12696"/>
                        <a:pt x="3248" y="12742"/>
                      </a:cubicBezTo>
                      <a:lnTo>
                        <a:pt x="3501" y="12872"/>
                      </a:lnTo>
                      <a:cubicBezTo>
                        <a:pt x="3586" y="12918"/>
                        <a:pt x="3670" y="12957"/>
                        <a:pt x="3762" y="12987"/>
                      </a:cubicBezTo>
                      <a:lnTo>
                        <a:pt x="4031" y="13087"/>
                      </a:lnTo>
                      <a:lnTo>
                        <a:pt x="4161" y="13141"/>
                      </a:lnTo>
                      <a:cubicBezTo>
                        <a:pt x="4207" y="13156"/>
                        <a:pt x="4253" y="13164"/>
                        <a:pt x="4299" y="13179"/>
                      </a:cubicBezTo>
                      <a:cubicBezTo>
                        <a:pt x="4660" y="13302"/>
                        <a:pt x="5036" y="13394"/>
                        <a:pt x="5412" y="13448"/>
                      </a:cubicBezTo>
                      <a:lnTo>
                        <a:pt x="5704" y="13478"/>
                      </a:lnTo>
                      <a:lnTo>
                        <a:pt x="6134" y="13478"/>
                      </a:lnTo>
                      <a:lnTo>
                        <a:pt x="6280" y="13463"/>
                      </a:lnTo>
                      <a:cubicBezTo>
                        <a:pt x="6372" y="13455"/>
                        <a:pt x="6472" y="13448"/>
                        <a:pt x="6564" y="13432"/>
                      </a:cubicBezTo>
                      <a:cubicBezTo>
                        <a:pt x="6947" y="13363"/>
                        <a:pt x="7324" y="13233"/>
                        <a:pt x="7661" y="13049"/>
                      </a:cubicBezTo>
                      <a:cubicBezTo>
                        <a:pt x="7990" y="12877"/>
                        <a:pt x="8278" y="12646"/>
                        <a:pt x="8515" y="12368"/>
                      </a:cubicBezTo>
                      <a:lnTo>
                        <a:pt x="8515" y="12368"/>
                      </a:lnTo>
                      <a:cubicBezTo>
                        <a:pt x="8723" y="12441"/>
                        <a:pt x="8937" y="12501"/>
                        <a:pt x="9150" y="12550"/>
                      </a:cubicBezTo>
                      <a:cubicBezTo>
                        <a:pt x="9388" y="12603"/>
                        <a:pt x="9634" y="12642"/>
                        <a:pt x="9880" y="12673"/>
                      </a:cubicBezTo>
                      <a:cubicBezTo>
                        <a:pt x="10121" y="12699"/>
                        <a:pt x="10365" y="12713"/>
                        <a:pt x="10610" y="12713"/>
                      </a:cubicBezTo>
                      <a:cubicBezTo>
                        <a:pt x="10854" y="12713"/>
                        <a:pt x="11100" y="12699"/>
                        <a:pt x="11346" y="12673"/>
                      </a:cubicBezTo>
                      <a:cubicBezTo>
                        <a:pt x="11837" y="12619"/>
                        <a:pt x="12313" y="12496"/>
                        <a:pt x="12773" y="12312"/>
                      </a:cubicBezTo>
                      <a:cubicBezTo>
                        <a:pt x="13234" y="12128"/>
                        <a:pt x="13656" y="11859"/>
                        <a:pt x="14032" y="11537"/>
                      </a:cubicBezTo>
                      <a:cubicBezTo>
                        <a:pt x="14124" y="11452"/>
                        <a:pt x="14224" y="11368"/>
                        <a:pt x="14301" y="11276"/>
                      </a:cubicBezTo>
                      <a:cubicBezTo>
                        <a:pt x="14385" y="11183"/>
                        <a:pt x="14470" y="11099"/>
                        <a:pt x="14554" y="10999"/>
                      </a:cubicBezTo>
                      <a:cubicBezTo>
                        <a:pt x="14708" y="10807"/>
                        <a:pt x="14853" y="10608"/>
                        <a:pt x="14976" y="10385"/>
                      </a:cubicBezTo>
                      <a:cubicBezTo>
                        <a:pt x="15214" y="9948"/>
                        <a:pt x="15368" y="9472"/>
                        <a:pt x="15429" y="8973"/>
                      </a:cubicBezTo>
                      <a:cubicBezTo>
                        <a:pt x="15483" y="8482"/>
                        <a:pt x="15467" y="7990"/>
                        <a:pt x="15383" y="7499"/>
                      </a:cubicBezTo>
                      <a:cubicBezTo>
                        <a:pt x="15299" y="7016"/>
                        <a:pt x="15153" y="6547"/>
                        <a:pt x="14953" y="6102"/>
                      </a:cubicBezTo>
                      <a:cubicBezTo>
                        <a:pt x="14947" y="6083"/>
                        <a:pt x="14925" y="6069"/>
                        <a:pt x="14900" y="6069"/>
                      </a:cubicBezTo>
                      <a:cubicBezTo>
                        <a:pt x="14895" y="6069"/>
                        <a:pt x="14890" y="6070"/>
                        <a:pt x="14884" y="6071"/>
                      </a:cubicBezTo>
                      <a:cubicBezTo>
                        <a:pt x="14861" y="6087"/>
                        <a:pt x="14846" y="6118"/>
                        <a:pt x="14853" y="6141"/>
                      </a:cubicBezTo>
                      <a:cubicBezTo>
                        <a:pt x="15030" y="6586"/>
                        <a:pt x="15145" y="7054"/>
                        <a:pt x="15206" y="7522"/>
                      </a:cubicBezTo>
                      <a:cubicBezTo>
                        <a:pt x="15276" y="7998"/>
                        <a:pt x="15276" y="8474"/>
                        <a:pt x="15206" y="8942"/>
                      </a:cubicBezTo>
                      <a:cubicBezTo>
                        <a:pt x="15137" y="9403"/>
                        <a:pt x="14992" y="9856"/>
                        <a:pt x="14761" y="10262"/>
                      </a:cubicBezTo>
                      <a:cubicBezTo>
                        <a:pt x="14523" y="10669"/>
                        <a:pt x="14216" y="11030"/>
                        <a:pt x="13856" y="11337"/>
                      </a:cubicBezTo>
                      <a:cubicBezTo>
                        <a:pt x="13679" y="11490"/>
                        <a:pt x="13495" y="11636"/>
                        <a:pt x="13303" y="11759"/>
                      </a:cubicBezTo>
                      <a:cubicBezTo>
                        <a:pt x="13103" y="11890"/>
                        <a:pt x="12896" y="12012"/>
                        <a:pt x="12681" y="12105"/>
                      </a:cubicBezTo>
                      <a:cubicBezTo>
                        <a:pt x="12251" y="12304"/>
                        <a:pt x="11791" y="12435"/>
                        <a:pt x="11323" y="12488"/>
                      </a:cubicBezTo>
                      <a:cubicBezTo>
                        <a:pt x="11099" y="12517"/>
                        <a:pt x="10876" y="12531"/>
                        <a:pt x="10654" y="12531"/>
                      </a:cubicBezTo>
                      <a:cubicBezTo>
                        <a:pt x="10402" y="12531"/>
                        <a:pt x="10151" y="12513"/>
                        <a:pt x="9903" y="12481"/>
                      </a:cubicBezTo>
                      <a:cubicBezTo>
                        <a:pt x="9665" y="12450"/>
                        <a:pt x="9427" y="12404"/>
                        <a:pt x="9196" y="12350"/>
                      </a:cubicBezTo>
                      <a:cubicBezTo>
                        <a:pt x="8966" y="12296"/>
                        <a:pt x="8736" y="12220"/>
                        <a:pt x="8513" y="12135"/>
                      </a:cubicBezTo>
                      <a:cubicBezTo>
                        <a:pt x="8501" y="12131"/>
                        <a:pt x="8489" y="12129"/>
                        <a:pt x="8477" y="12129"/>
                      </a:cubicBezTo>
                      <a:cubicBezTo>
                        <a:pt x="8444" y="12129"/>
                        <a:pt x="8413" y="12143"/>
                        <a:pt x="8390" y="12166"/>
                      </a:cubicBezTo>
                      <a:cubicBezTo>
                        <a:pt x="8275" y="12304"/>
                        <a:pt x="8153" y="12427"/>
                        <a:pt x="8007" y="12542"/>
                      </a:cubicBezTo>
                      <a:cubicBezTo>
                        <a:pt x="7869" y="12650"/>
                        <a:pt x="7715" y="12742"/>
                        <a:pt x="7554" y="12826"/>
                      </a:cubicBezTo>
                      <a:cubicBezTo>
                        <a:pt x="7224" y="12995"/>
                        <a:pt x="6878" y="13102"/>
                        <a:pt x="6518" y="13164"/>
                      </a:cubicBezTo>
                      <a:cubicBezTo>
                        <a:pt x="6433" y="13171"/>
                        <a:pt x="6341" y="13179"/>
                        <a:pt x="6249" y="13194"/>
                      </a:cubicBezTo>
                      <a:lnTo>
                        <a:pt x="6111" y="13210"/>
                      </a:lnTo>
                      <a:lnTo>
                        <a:pt x="5704" y="13210"/>
                      </a:lnTo>
                      <a:lnTo>
                        <a:pt x="5428" y="13194"/>
                      </a:lnTo>
                      <a:cubicBezTo>
                        <a:pt x="5059" y="13171"/>
                        <a:pt x="4698" y="13102"/>
                        <a:pt x="4338" y="13003"/>
                      </a:cubicBezTo>
                      <a:cubicBezTo>
                        <a:pt x="4299" y="12987"/>
                        <a:pt x="4253" y="12980"/>
                        <a:pt x="4207" y="12964"/>
                      </a:cubicBezTo>
                      <a:lnTo>
                        <a:pt x="4077" y="12918"/>
                      </a:lnTo>
                      <a:lnTo>
                        <a:pt x="3816" y="12818"/>
                      </a:lnTo>
                      <a:cubicBezTo>
                        <a:pt x="3731" y="12788"/>
                        <a:pt x="3647" y="12749"/>
                        <a:pt x="3562" y="12703"/>
                      </a:cubicBezTo>
                      <a:lnTo>
                        <a:pt x="3317" y="12580"/>
                      </a:lnTo>
                      <a:cubicBezTo>
                        <a:pt x="3240" y="12534"/>
                        <a:pt x="3163" y="12481"/>
                        <a:pt x="3087" y="12427"/>
                      </a:cubicBezTo>
                      <a:cubicBezTo>
                        <a:pt x="3010" y="12381"/>
                        <a:pt x="2933" y="12327"/>
                        <a:pt x="2864" y="12266"/>
                      </a:cubicBezTo>
                      <a:lnTo>
                        <a:pt x="2657" y="12089"/>
                      </a:lnTo>
                      <a:lnTo>
                        <a:pt x="2465" y="11890"/>
                      </a:lnTo>
                      <a:cubicBezTo>
                        <a:pt x="2227" y="11621"/>
                        <a:pt x="2043" y="11306"/>
                        <a:pt x="1928" y="10961"/>
                      </a:cubicBezTo>
                      <a:lnTo>
                        <a:pt x="1882" y="10830"/>
                      </a:lnTo>
                      <a:lnTo>
                        <a:pt x="1851" y="10700"/>
                      </a:lnTo>
                      <a:cubicBezTo>
                        <a:pt x="1828" y="10615"/>
                        <a:pt x="1812" y="10523"/>
                        <a:pt x="1797" y="10431"/>
                      </a:cubicBezTo>
                      <a:cubicBezTo>
                        <a:pt x="1774" y="10262"/>
                        <a:pt x="1774" y="10078"/>
                        <a:pt x="1789" y="9902"/>
                      </a:cubicBezTo>
                      <a:cubicBezTo>
                        <a:pt x="1797" y="9871"/>
                        <a:pt x="1782" y="9833"/>
                        <a:pt x="1759" y="9810"/>
                      </a:cubicBezTo>
                      <a:cubicBezTo>
                        <a:pt x="1528" y="9572"/>
                        <a:pt x="1321" y="9318"/>
                        <a:pt x="1129" y="9042"/>
                      </a:cubicBezTo>
                      <a:cubicBezTo>
                        <a:pt x="945" y="8766"/>
                        <a:pt x="792" y="8474"/>
                        <a:pt x="669" y="8167"/>
                      </a:cubicBezTo>
                      <a:lnTo>
                        <a:pt x="577" y="7929"/>
                      </a:lnTo>
                      <a:cubicBezTo>
                        <a:pt x="546" y="7852"/>
                        <a:pt x="531" y="7775"/>
                        <a:pt x="508" y="7691"/>
                      </a:cubicBezTo>
                      <a:cubicBezTo>
                        <a:pt x="454" y="7538"/>
                        <a:pt x="431" y="7376"/>
                        <a:pt x="392" y="7215"/>
                      </a:cubicBezTo>
                      <a:cubicBezTo>
                        <a:pt x="377" y="7131"/>
                        <a:pt x="369" y="7054"/>
                        <a:pt x="354" y="6970"/>
                      </a:cubicBezTo>
                      <a:cubicBezTo>
                        <a:pt x="339" y="6885"/>
                        <a:pt x="331" y="6808"/>
                        <a:pt x="323" y="6724"/>
                      </a:cubicBezTo>
                      <a:lnTo>
                        <a:pt x="300" y="6478"/>
                      </a:lnTo>
                      <a:lnTo>
                        <a:pt x="285" y="6225"/>
                      </a:lnTo>
                      <a:lnTo>
                        <a:pt x="285" y="6102"/>
                      </a:lnTo>
                      <a:lnTo>
                        <a:pt x="285" y="5979"/>
                      </a:lnTo>
                      <a:lnTo>
                        <a:pt x="285" y="5726"/>
                      </a:lnTo>
                      <a:cubicBezTo>
                        <a:pt x="293" y="5565"/>
                        <a:pt x="300" y="5396"/>
                        <a:pt x="323" y="5235"/>
                      </a:cubicBezTo>
                      <a:cubicBezTo>
                        <a:pt x="354" y="4897"/>
                        <a:pt x="415" y="4567"/>
                        <a:pt x="500" y="4245"/>
                      </a:cubicBezTo>
                      <a:cubicBezTo>
                        <a:pt x="584" y="3922"/>
                        <a:pt x="692" y="3600"/>
                        <a:pt x="830" y="3293"/>
                      </a:cubicBezTo>
                      <a:cubicBezTo>
                        <a:pt x="976" y="2994"/>
                        <a:pt x="1137" y="2694"/>
                        <a:pt x="1314" y="2410"/>
                      </a:cubicBezTo>
                      <a:cubicBezTo>
                        <a:pt x="1498" y="2134"/>
                        <a:pt x="1705" y="1865"/>
                        <a:pt x="1928" y="1612"/>
                      </a:cubicBezTo>
                      <a:cubicBezTo>
                        <a:pt x="2158" y="1374"/>
                        <a:pt x="2411" y="1151"/>
                        <a:pt x="2680" y="952"/>
                      </a:cubicBezTo>
                      <a:cubicBezTo>
                        <a:pt x="2948" y="760"/>
                        <a:pt x="3240" y="599"/>
                        <a:pt x="3555" y="491"/>
                      </a:cubicBezTo>
                      <a:cubicBezTo>
                        <a:pt x="3708" y="430"/>
                        <a:pt x="3877" y="392"/>
                        <a:pt x="4031" y="345"/>
                      </a:cubicBezTo>
                      <a:cubicBezTo>
                        <a:pt x="4115" y="322"/>
                        <a:pt x="4192" y="299"/>
                        <a:pt x="4276" y="292"/>
                      </a:cubicBezTo>
                      <a:lnTo>
                        <a:pt x="4522" y="238"/>
                      </a:lnTo>
                      <a:cubicBezTo>
                        <a:pt x="4606" y="223"/>
                        <a:pt x="4691" y="215"/>
                        <a:pt x="4775" y="207"/>
                      </a:cubicBezTo>
                      <a:lnTo>
                        <a:pt x="5021" y="177"/>
                      </a:lnTo>
                      <a:cubicBezTo>
                        <a:pt x="5190" y="161"/>
                        <a:pt x="5359" y="161"/>
                        <a:pt x="5520" y="161"/>
                      </a:cubicBezTo>
                      <a:lnTo>
                        <a:pt x="5773" y="169"/>
                      </a:lnTo>
                      <a:cubicBezTo>
                        <a:pt x="5858" y="177"/>
                        <a:pt x="5942" y="177"/>
                        <a:pt x="6019" y="192"/>
                      </a:cubicBezTo>
                      <a:cubicBezTo>
                        <a:pt x="6188" y="215"/>
                        <a:pt x="6349" y="238"/>
                        <a:pt x="6518" y="269"/>
                      </a:cubicBezTo>
                      <a:cubicBezTo>
                        <a:pt x="6686" y="292"/>
                        <a:pt x="6840" y="330"/>
                        <a:pt x="7009" y="384"/>
                      </a:cubicBezTo>
                      <a:cubicBezTo>
                        <a:pt x="7170" y="430"/>
                        <a:pt x="7331" y="484"/>
                        <a:pt x="7485" y="545"/>
                      </a:cubicBezTo>
                      <a:cubicBezTo>
                        <a:pt x="7799" y="660"/>
                        <a:pt x="8099" y="814"/>
                        <a:pt x="8375" y="1006"/>
                      </a:cubicBezTo>
                      <a:lnTo>
                        <a:pt x="8390" y="1021"/>
                      </a:lnTo>
                      <a:cubicBezTo>
                        <a:pt x="8401" y="1028"/>
                        <a:pt x="8413" y="1032"/>
                        <a:pt x="8424" y="1032"/>
                      </a:cubicBezTo>
                      <a:cubicBezTo>
                        <a:pt x="8438" y="1032"/>
                        <a:pt x="8451" y="1026"/>
                        <a:pt x="8460" y="1013"/>
                      </a:cubicBezTo>
                      <a:cubicBezTo>
                        <a:pt x="8483" y="990"/>
                        <a:pt x="8475" y="952"/>
                        <a:pt x="8452" y="936"/>
                      </a:cubicBezTo>
                      <a:cubicBezTo>
                        <a:pt x="8168" y="737"/>
                        <a:pt x="7869" y="568"/>
                        <a:pt x="7546" y="430"/>
                      </a:cubicBezTo>
                      <a:cubicBezTo>
                        <a:pt x="7231" y="299"/>
                        <a:pt x="6901" y="192"/>
                        <a:pt x="6564" y="123"/>
                      </a:cubicBezTo>
                      <a:cubicBezTo>
                        <a:pt x="6226" y="54"/>
                        <a:pt x="5881" y="8"/>
                        <a:pt x="554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8;p20">
                  <a:extLst>
                    <a:ext uri="{FF2B5EF4-FFF2-40B4-BE49-F238E27FC236}">
                      <a16:creationId xmlns:a16="http://schemas.microsoft.com/office/drawing/2014/main" id="{41DE02DB-5658-1BFC-630B-AE38E3563CB4}"/>
                    </a:ext>
                  </a:extLst>
                </p:cNvPr>
                <p:cNvSpPr/>
                <p:nvPr/>
              </p:nvSpPr>
              <p:spPr>
                <a:xfrm>
                  <a:off x="6964532" y="3220860"/>
                  <a:ext cx="715119" cy="647933"/>
                </a:xfrm>
                <a:custGeom>
                  <a:avLst/>
                  <a:gdLst/>
                  <a:ahLst/>
                  <a:cxnLst/>
                  <a:rect l="l" t="t" r="r" b="b"/>
                  <a:pathLst>
                    <a:path w="6771" h="6135" extrusionOk="0">
                      <a:moveTo>
                        <a:pt x="3209" y="0"/>
                      </a:moveTo>
                      <a:cubicBezTo>
                        <a:pt x="3007" y="0"/>
                        <a:pt x="2806" y="14"/>
                        <a:pt x="2611" y="33"/>
                      </a:cubicBezTo>
                      <a:cubicBezTo>
                        <a:pt x="2127" y="87"/>
                        <a:pt x="1651" y="217"/>
                        <a:pt x="1214" y="417"/>
                      </a:cubicBezTo>
                      <a:cubicBezTo>
                        <a:pt x="776" y="624"/>
                        <a:pt x="369" y="900"/>
                        <a:pt x="24" y="1246"/>
                      </a:cubicBezTo>
                      <a:cubicBezTo>
                        <a:pt x="1" y="1253"/>
                        <a:pt x="1" y="1292"/>
                        <a:pt x="24" y="1299"/>
                      </a:cubicBezTo>
                      <a:cubicBezTo>
                        <a:pt x="28" y="1307"/>
                        <a:pt x="36" y="1311"/>
                        <a:pt x="44" y="1311"/>
                      </a:cubicBezTo>
                      <a:cubicBezTo>
                        <a:pt x="53" y="1311"/>
                        <a:pt x="62" y="1307"/>
                        <a:pt x="70" y="1299"/>
                      </a:cubicBezTo>
                      <a:cubicBezTo>
                        <a:pt x="438" y="1000"/>
                        <a:pt x="838" y="739"/>
                        <a:pt x="1267" y="532"/>
                      </a:cubicBezTo>
                      <a:cubicBezTo>
                        <a:pt x="1690" y="325"/>
                        <a:pt x="2142" y="186"/>
                        <a:pt x="2618" y="133"/>
                      </a:cubicBezTo>
                      <a:cubicBezTo>
                        <a:pt x="2678" y="129"/>
                        <a:pt x="2737" y="127"/>
                        <a:pt x="2796" y="127"/>
                      </a:cubicBezTo>
                      <a:cubicBezTo>
                        <a:pt x="2971" y="127"/>
                        <a:pt x="3144" y="144"/>
                        <a:pt x="3317" y="179"/>
                      </a:cubicBezTo>
                      <a:cubicBezTo>
                        <a:pt x="3555" y="209"/>
                        <a:pt x="3777" y="263"/>
                        <a:pt x="4008" y="317"/>
                      </a:cubicBezTo>
                      <a:cubicBezTo>
                        <a:pt x="4453" y="463"/>
                        <a:pt x="4875" y="678"/>
                        <a:pt x="5251" y="954"/>
                      </a:cubicBezTo>
                      <a:cubicBezTo>
                        <a:pt x="5351" y="1023"/>
                        <a:pt x="5443" y="1100"/>
                        <a:pt x="5543" y="1169"/>
                      </a:cubicBezTo>
                      <a:cubicBezTo>
                        <a:pt x="5589" y="1207"/>
                        <a:pt x="5627" y="1246"/>
                        <a:pt x="5673" y="1284"/>
                      </a:cubicBezTo>
                      <a:lnTo>
                        <a:pt x="5735" y="1345"/>
                      </a:lnTo>
                      <a:lnTo>
                        <a:pt x="5796" y="1414"/>
                      </a:lnTo>
                      <a:cubicBezTo>
                        <a:pt x="5834" y="1453"/>
                        <a:pt x="5873" y="1507"/>
                        <a:pt x="5904" y="1553"/>
                      </a:cubicBezTo>
                      <a:lnTo>
                        <a:pt x="6003" y="1698"/>
                      </a:lnTo>
                      <a:cubicBezTo>
                        <a:pt x="6042" y="1752"/>
                        <a:pt x="6065" y="1791"/>
                        <a:pt x="6095" y="1844"/>
                      </a:cubicBezTo>
                      <a:cubicBezTo>
                        <a:pt x="6134" y="1898"/>
                        <a:pt x="6165" y="1944"/>
                        <a:pt x="6195" y="1990"/>
                      </a:cubicBezTo>
                      <a:cubicBezTo>
                        <a:pt x="6318" y="2190"/>
                        <a:pt x="6410" y="2405"/>
                        <a:pt x="6479" y="2627"/>
                      </a:cubicBezTo>
                      <a:cubicBezTo>
                        <a:pt x="6556" y="2850"/>
                        <a:pt x="6602" y="3080"/>
                        <a:pt x="6625" y="3318"/>
                      </a:cubicBezTo>
                      <a:cubicBezTo>
                        <a:pt x="6648" y="3556"/>
                        <a:pt x="6648" y="3794"/>
                        <a:pt x="6610" y="4024"/>
                      </a:cubicBezTo>
                      <a:cubicBezTo>
                        <a:pt x="6579" y="4254"/>
                        <a:pt x="6556" y="4492"/>
                        <a:pt x="6510" y="4723"/>
                      </a:cubicBezTo>
                      <a:cubicBezTo>
                        <a:pt x="6418" y="5191"/>
                        <a:pt x="6280" y="5644"/>
                        <a:pt x="6095" y="6081"/>
                      </a:cubicBezTo>
                      <a:cubicBezTo>
                        <a:pt x="6085" y="6111"/>
                        <a:pt x="6108" y="6135"/>
                        <a:pt x="6131" y="6135"/>
                      </a:cubicBezTo>
                      <a:cubicBezTo>
                        <a:pt x="6144" y="6135"/>
                        <a:pt x="6157" y="6128"/>
                        <a:pt x="6165" y="6112"/>
                      </a:cubicBezTo>
                      <a:cubicBezTo>
                        <a:pt x="6280" y="5905"/>
                        <a:pt x="6379" y="5682"/>
                        <a:pt x="6464" y="5452"/>
                      </a:cubicBezTo>
                      <a:cubicBezTo>
                        <a:pt x="6548" y="5229"/>
                        <a:pt x="6617" y="4991"/>
                        <a:pt x="6671" y="4753"/>
                      </a:cubicBezTo>
                      <a:cubicBezTo>
                        <a:pt x="6725" y="4523"/>
                        <a:pt x="6763" y="4277"/>
                        <a:pt x="6763" y="4032"/>
                      </a:cubicBezTo>
                      <a:cubicBezTo>
                        <a:pt x="6771" y="3794"/>
                        <a:pt x="6763" y="3548"/>
                        <a:pt x="6740" y="3303"/>
                      </a:cubicBezTo>
                      <a:cubicBezTo>
                        <a:pt x="6710" y="2819"/>
                        <a:pt x="6564" y="2343"/>
                        <a:pt x="6333" y="1906"/>
                      </a:cubicBezTo>
                      <a:cubicBezTo>
                        <a:pt x="6303" y="1852"/>
                        <a:pt x="6272" y="1798"/>
                        <a:pt x="6234" y="1752"/>
                      </a:cubicBezTo>
                      <a:cubicBezTo>
                        <a:pt x="6203" y="1698"/>
                        <a:pt x="6165" y="1652"/>
                        <a:pt x="6126" y="1606"/>
                      </a:cubicBezTo>
                      <a:lnTo>
                        <a:pt x="6003" y="1468"/>
                      </a:lnTo>
                      <a:lnTo>
                        <a:pt x="5873" y="1338"/>
                      </a:lnTo>
                      <a:cubicBezTo>
                        <a:pt x="5788" y="1253"/>
                        <a:pt x="5704" y="1161"/>
                        <a:pt x="5612" y="1084"/>
                      </a:cubicBezTo>
                      <a:cubicBezTo>
                        <a:pt x="5520" y="1008"/>
                        <a:pt x="5428" y="923"/>
                        <a:pt x="5336" y="846"/>
                      </a:cubicBezTo>
                      <a:cubicBezTo>
                        <a:pt x="4952" y="547"/>
                        <a:pt x="4522" y="309"/>
                        <a:pt x="4061" y="148"/>
                      </a:cubicBezTo>
                      <a:cubicBezTo>
                        <a:pt x="3831" y="64"/>
                        <a:pt x="3586" y="18"/>
                        <a:pt x="3340" y="2"/>
                      </a:cubicBezTo>
                      <a:cubicBezTo>
                        <a:pt x="3296" y="1"/>
                        <a:pt x="3253" y="0"/>
                        <a:pt x="320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59;p20">
                <a:extLst>
                  <a:ext uri="{FF2B5EF4-FFF2-40B4-BE49-F238E27FC236}">
                    <a16:creationId xmlns:a16="http://schemas.microsoft.com/office/drawing/2014/main" id="{F54E4D19-2F53-7C59-6F5E-C1283EB34DFE}"/>
                  </a:ext>
                </a:extLst>
              </p:cNvPr>
              <p:cNvSpPr txBox="1"/>
              <p:nvPr/>
            </p:nvSpPr>
            <p:spPr>
              <a:xfrm>
                <a:off x="6714005" y="3621639"/>
                <a:ext cx="14601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Google</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9" name="Google Shape;560;p20">
                <a:extLst>
                  <a:ext uri="{FF2B5EF4-FFF2-40B4-BE49-F238E27FC236}">
                    <a16:creationId xmlns:a16="http://schemas.microsoft.com/office/drawing/2014/main" id="{F22961AA-02D6-8050-E939-0FFEBA90B233}"/>
                  </a:ext>
                </a:extLst>
              </p:cNvPr>
              <p:cNvSpPr txBox="1"/>
              <p:nvPr/>
            </p:nvSpPr>
            <p:spPr>
              <a:xfrm>
                <a:off x="6615067" y="3893461"/>
                <a:ext cx="1460100" cy="8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solidFill>
                      <a:schemeClr val="lt1"/>
                    </a:solidFill>
                    <a:latin typeface="Roboto"/>
                    <a:ea typeface="Roboto"/>
                    <a:cs typeface="Roboto"/>
                    <a:sym typeface="Roboto"/>
                  </a:rPr>
                  <a:t>Looker Studio</a:t>
                </a:r>
                <a:endParaRPr sz="1200" dirty="0">
                  <a:solidFill>
                    <a:schemeClr val="lt1"/>
                  </a:solidFill>
                  <a:latin typeface="Roboto"/>
                  <a:ea typeface="Roboto"/>
                  <a:cs typeface="Roboto"/>
                  <a:sym typeface="Roboto"/>
                </a:endParaRPr>
              </a:p>
            </p:txBody>
          </p:sp>
        </p:grpSp>
      </p:grpSp>
      <p:grpSp>
        <p:nvGrpSpPr>
          <p:cNvPr id="13" name="Google Shape;561;p20">
            <a:extLst>
              <a:ext uri="{FF2B5EF4-FFF2-40B4-BE49-F238E27FC236}">
                <a16:creationId xmlns:a16="http://schemas.microsoft.com/office/drawing/2014/main" id="{1CC81DB6-DFE7-6FDF-C9CB-2223CA5599BF}"/>
              </a:ext>
            </a:extLst>
          </p:cNvPr>
          <p:cNvGrpSpPr/>
          <p:nvPr/>
        </p:nvGrpSpPr>
        <p:grpSpPr>
          <a:xfrm>
            <a:off x="5707005" y="483991"/>
            <a:ext cx="2706660" cy="2020841"/>
            <a:chOff x="5693995" y="982964"/>
            <a:chExt cx="2399661" cy="1695395"/>
          </a:xfrm>
        </p:grpSpPr>
        <p:grpSp>
          <p:nvGrpSpPr>
            <p:cNvPr id="14" name="Google Shape;562;p20">
              <a:extLst>
                <a:ext uri="{FF2B5EF4-FFF2-40B4-BE49-F238E27FC236}">
                  <a16:creationId xmlns:a16="http://schemas.microsoft.com/office/drawing/2014/main" id="{5A841B82-A5CD-003B-A0B9-5C6580A44250}"/>
                </a:ext>
              </a:extLst>
            </p:cNvPr>
            <p:cNvGrpSpPr/>
            <p:nvPr/>
          </p:nvGrpSpPr>
          <p:grpSpPr>
            <a:xfrm rot="-1314978">
              <a:off x="6107617" y="982964"/>
              <a:ext cx="1986039" cy="1695395"/>
              <a:chOff x="5998300" y="1113725"/>
              <a:chExt cx="1802316" cy="1612016"/>
            </a:xfrm>
          </p:grpSpPr>
          <p:sp>
            <p:nvSpPr>
              <p:cNvPr id="20" name="Google Shape;563;p20">
                <a:extLst>
                  <a:ext uri="{FF2B5EF4-FFF2-40B4-BE49-F238E27FC236}">
                    <a16:creationId xmlns:a16="http://schemas.microsoft.com/office/drawing/2014/main" id="{9B516629-5AFC-791B-FE72-EFB6DC6D58F4}"/>
                  </a:ext>
                </a:extLst>
              </p:cNvPr>
              <p:cNvSpPr/>
              <p:nvPr/>
            </p:nvSpPr>
            <p:spPr>
              <a:xfrm>
                <a:off x="6020500" y="1177225"/>
                <a:ext cx="1780116" cy="1548515"/>
              </a:xfrm>
              <a:custGeom>
                <a:avLst/>
                <a:gdLst/>
                <a:ahLst/>
                <a:cxnLst/>
                <a:rect l="l" t="t" r="r" b="b"/>
                <a:pathLst>
                  <a:path w="17240" h="14997" extrusionOk="0">
                    <a:moveTo>
                      <a:pt x="14818" y="7631"/>
                    </a:moveTo>
                    <a:cubicBezTo>
                      <a:pt x="14897" y="7631"/>
                      <a:pt x="14975" y="7673"/>
                      <a:pt x="14952" y="7757"/>
                    </a:cubicBezTo>
                    <a:cubicBezTo>
                      <a:pt x="14937" y="7826"/>
                      <a:pt x="14914" y="7896"/>
                      <a:pt x="14875" y="7957"/>
                    </a:cubicBezTo>
                    <a:cubicBezTo>
                      <a:pt x="14864" y="7980"/>
                      <a:pt x="14841" y="7992"/>
                      <a:pt x="14818" y="7992"/>
                    </a:cubicBezTo>
                    <a:cubicBezTo>
                      <a:pt x="14795" y="7992"/>
                      <a:pt x="14772" y="7980"/>
                      <a:pt x="14760" y="7957"/>
                    </a:cubicBezTo>
                    <a:cubicBezTo>
                      <a:pt x="14722" y="7896"/>
                      <a:pt x="14699" y="7826"/>
                      <a:pt x="14684" y="7757"/>
                    </a:cubicBezTo>
                    <a:cubicBezTo>
                      <a:pt x="14661" y="7673"/>
                      <a:pt x="14739" y="7631"/>
                      <a:pt x="14818" y="7631"/>
                    </a:cubicBezTo>
                    <a:close/>
                    <a:moveTo>
                      <a:pt x="14365" y="8504"/>
                    </a:moveTo>
                    <a:cubicBezTo>
                      <a:pt x="14400" y="8504"/>
                      <a:pt x="14434" y="8521"/>
                      <a:pt x="14453" y="8556"/>
                    </a:cubicBezTo>
                    <a:cubicBezTo>
                      <a:pt x="14499" y="8632"/>
                      <a:pt x="14492" y="8732"/>
                      <a:pt x="14423" y="8801"/>
                    </a:cubicBezTo>
                    <a:cubicBezTo>
                      <a:pt x="14404" y="8820"/>
                      <a:pt x="14374" y="8830"/>
                      <a:pt x="14345" y="8830"/>
                    </a:cubicBezTo>
                    <a:cubicBezTo>
                      <a:pt x="14326" y="8830"/>
                      <a:pt x="14307" y="8826"/>
                      <a:pt x="14292" y="8817"/>
                    </a:cubicBezTo>
                    <a:cubicBezTo>
                      <a:pt x="14246" y="8786"/>
                      <a:pt x="14238" y="8748"/>
                      <a:pt x="14231" y="8694"/>
                    </a:cubicBezTo>
                    <a:cubicBezTo>
                      <a:pt x="14231" y="8686"/>
                      <a:pt x="14238" y="8678"/>
                      <a:pt x="14246" y="8671"/>
                    </a:cubicBezTo>
                    <a:cubicBezTo>
                      <a:pt x="14238" y="8663"/>
                      <a:pt x="14238" y="8663"/>
                      <a:pt x="14246" y="8655"/>
                    </a:cubicBezTo>
                    <a:cubicBezTo>
                      <a:pt x="14246" y="8617"/>
                      <a:pt x="14254" y="8586"/>
                      <a:pt x="14277" y="8556"/>
                    </a:cubicBezTo>
                    <a:cubicBezTo>
                      <a:pt x="14296" y="8521"/>
                      <a:pt x="14331" y="8504"/>
                      <a:pt x="14365" y="8504"/>
                    </a:cubicBezTo>
                    <a:close/>
                    <a:moveTo>
                      <a:pt x="14762" y="8916"/>
                    </a:moveTo>
                    <a:cubicBezTo>
                      <a:pt x="14767" y="8916"/>
                      <a:pt x="14771" y="8916"/>
                      <a:pt x="14776" y="8916"/>
                    </a:cubicBezTo>
                    <a:cubicBezTo>
                      <a:pt x="14822" y="8916"/>
                      <a:pt x="14868" y="8955"/>
                      <a:pt x="14868" y="9009"/>
                    </a:cubicBezTo>
                    <a:cubicBezTo>
                      <a:pt x="14875" y="9131"/>
                      <a:pt x="14799" y="9200"/>
                      <a:pt x="14730" y="9293"/>
                    </a:cubicBezTo>
                    <a:cubicBezTo>
                      <a:pt x="14707" y="9322"/>
                      <a:pt x="14677" y="9334"/>
                      <a:pt x="14647" y="9334"/>
                    </a:cubicBezTo>
                    <a:cubicBezTo>
                      <a:pt x="14566" y="9334"/>
                      <a:pt x="14479" y="9244"/>
                      <a:pt x="14507" y="9154"/>
                    </a:cubicBezTo>
                    <a:cubicBezTo>
                      <a:pt x="14544" y="9035"/>
                      <a:pt x="14618" y="8916"/>
                      <a:pt x="14762" y="8916"/>
                    </a:cubicBezTo>
                    <a:close/>
                    <a:moveTo>
                      <a:pt x="14322" y="9509"/>
                    </a:moveTo>
                    <a:cubicBezTo>
                      <a:pt x="14353" y="9509"/>
                      <a:pt x="14380" y="9545"/>
                      <a:pt x="14361" y="9577"/>
                    </a:cubicBezTo>
                    <a:cubicBezTo>
                      <a:pt x="14332" y="9634"/>
                      <a:pt x="14286" y="9701"/>
                      <a:pt x="14229" y="9701"/>
                    </a:cubicBezTo>
                    <a:cubicBezTo>
                      <a:pt x="14210" y="9701"/>
                      <a:pt x="14190" y="9693"/>
                      <a:pt x="14169" y="9676"/>
                    </a:cubicBezTo>
                    <a:cubicBezTo>
                      <a:pt x="14146" y="9669"/>
                      <a:pt x="14146" y="9646"/>
                      <a:pt x="14154" y="9623"/>
                    </a:cubicBezTo>
                    <a:cubicBezTo>
                      <a:pt x="14185" y="9569"/>
                      <a:pt x="14238" y="9530"/>
                      <a:pt x="14300" y="9515"/>
                    </a:cubicBezTo>
                    <a:cubicBezTo>
                      <a:pt x="14307" y="9511"/>
                      <a:pt x="14314" y="9509"/>
                      <a:pt x="14322" y="9509"/>
                    </a:cubicBezTo>
                    <a:close/>
                    <a:moveTo>
                      <a:pt x="6561" y="0"/>
                    </a:moveTo>
                    <a:cubicBezTo>
                      <a:pt x="5998" y="0"/>
                      <a:pt x="5367" y="94"/>
                      <a:pt x="4667" y="327"/>
                    </a:cubicBezTo>
                    <a:cubicBezTo>
                      <a:pt x="1182" y="1494"/>
                      <a:pt x="1996" y="4526"/>
                      <a:pt x="1996" y="4526"/>
                    </a:cubicBezTo>
                    <a:cubicBezTo>
                      <a:pt x="1996" y="4526"/>
                      <a:pt x="0" y="5247"/>
                      <a:pt x="407" y="8057"/>
                    </a:cubicBezTo>
                    <a:cubicBezTo>
                      <a:pt x="762" y="10482"/>
                      <a:pt x="2998" y="10831"/>
                      <a:pt x="4258" y="10831"/>
                    </a:cubicBezTo>
                    <a:cubicBezTo>
                      <a:pt x="4769" y="10831"/>
                      <a:pt x="5120" y="10774"/>
                      <a:pt x="5120" y="10774"/>
                    </a:cubicBezTo>
                    <a:cubicBezTo>
                      <a:pt x="5120" y="10774"/>
                      <a:pt x="5956" y="14335"/>
                      <a:pt x="10516" y="14942"/>
                    </a:cubicBezTo>
                    <a:cubicBezTo>
                      <a:pt x="10792" y="14979"/>
                      <a:pt x="11051" y="14996"/>
                      <a:pt x="11296" y="14996"/>
                    </a:cubicBezTo>
                    <a:cubicBezTo>
                      <a:pt x="15084" y="14996"/>
                      <a:pt x="15206" y="10797"/>
                      <a:pt x="15206" y="10797"/>
                    </a:cubicBezTo>
                    <a:cubicBezTo>
                      <a:pt x="15206" y="10797"/>
                      <a:pt x="17240" y="7136"/>
                      <a:pt x="16157" y="5232"/>
                    </a:cubicBezTo>
                    <a:cubicBezTo>
                      <a:pt x="14384" y="2131"/>
                      <a:pt x="10109" y="1694"/>
                      <a:pt x="10109" y="1694"/>
                    </a:cubicBezTo>
                    <a:cubicBezTo>
                      <a:pt x="10109" y="1694"/>
                      <a:pt x="8948" y="0"/>
                      <a:pt x="65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4;p20">
                <a:extLst>
                  <a:ext uri="{FF2B5EF4-FFF2-40B4-BE49-F238E27FC236}">
                    <a16:creationId xmlns:a16="http://schemas.microsoft.com/office/drawing/2014/main" id="{CD0C2E75-23D7-FA22-671F-946314702D0C}"/>
                  </a:ext>
                </a:extLst>
              </p:cNvPr>
              <p:cNvSpPr/>
              <p:nvPr/>
            </p:nvSpPr>
            <p:spPr>
              <a:xfrm>
                <a:off x="5998300" y="1113725"/>
                <a:ext cx="1105345" cy="1193421"/>
              </a:xfrm>
              <a:custGeom>
                <a:avLst/>
                <a:gdLst/>
                <a:ahLst/>
                <a:cxnLst/>
                <a:rect l="l" t="t" r="r" b="b"/>
                <a:pathLst>
                  <a:path w="10705" h="11558" extrusionOk="0">
                    <a:moveTo>
                      <a:pt x="5966" y="0"/>
                    </a:moveTo>
                    <a:cubicBezTo>
                      <a:pt x="5609" y="0"/>
                      <a:pt x="5251" y="30"/>
                      <a:pt x="4897" y="90"/>
                    </a:cubicBezTo>
                    <a:cubicBezTo>
                      <a:pt x="4767" y="113"/>
                      <a:pt x="4636" y="136"/>
                      <a:pt x="4506" y="167"/>
                    </a:cubicBezTo>
                    <a:cubicBezTo>
                      <a:pt x="4375" y="198"/>
                      <a:pt x="4245" y="244"/>
                      <a:pt x="4122" y="290"/>
                    </a:cubicBezTo>
                    <a:cubicBezTo>
                      <a:pt x="3869" y="374"/>
                      <a:pt x="3631" y="497"/>
                      <a:pt x="3408" y="658"/>
                    </a:cubicBezTo>
                    <a:cubicBezTo>
                      <a:pt x="3193" y="812"/>
                      <a:pt x="2994" y="1004"/>
                      <a:pt x="2825" y="1211"/>
                    </a:cubicBezTo>
                    <a:cubicBezTo>
                      <a:pt x="2656" y="1418"/>
                      <a:pt x="2510" y="1641"/>
                      <a:pt x="2380" y="1871"/>
                    </a:cubicBezTo>
                    <a:cubicBezTo>
                      <a:pt x="2134" y="2339"/>
                      <a:pt x="1950" y="2846"/>
                      <a:pt x="1850" y="3360"/>
                    </a:cubicBezTo>
                    <a:cubicBezTo>
                      <a:pt x="1761" y="3867"/>
                      <a:pt x="1715" y="4373"/>
                      <a:pt x="1733" y="4886"/>
                    </a:cubicBezTo>
                    <a:lnTo>
                      <a:pt x="1733" y="4886"/>
                    </a:lnTo>
                    <a:cubicBezTo>
                      <a:pt x="1543" y="4975"/>
                      <a:pt x="1360" y="5083"/>
                      <a:pt x="1190" y="5210"/>
                    </a:cubicBezTo>
                    <a:cubicBezTo>
                      <a:pt x="1006" y="5341"/>
                      <a:pt x="837" y="5494"/>
                      <a:pt x="683" y="5671"/>
                    </a:cubicBezTo>
                    <a:cubicBezTo>
                      <a:pt x="392" y="6024"/>
                      <a:pt x="192" y="6446"/>
                      <a:pt x="108" y="6899"/>
                    </a:cubicBezTo>
                    <a:cubicBezTo>
                      <a:pt x="15" y="7344"/>
                      <a:pt x="0" y="7797"/>
                      <a:pt x="69" y="8250"/>
                    </a:cubicBezTo>
                    <a:cubicBezTo>
                      <a:pt x="92" y="8472"/>
                      <a:pt x="138" y="8687"/>
                      <a:pt x="192" y="8910"/>
                    </a:cubicBezTo>
                    <a:cubicBezTo>
                      <a:pt x="215" y="9017"/>
                      <a:pt x="246" y="9125"/>
                      <a:pt x="284" y="9232"/>
                    </a:cubicBezTo>
                    <a:cubicBezTo>
                      <a:pt x="322" y="9340"/>
                      <a:pt x="361" y="9447"/>
                      <a:pt x="407" y="9547"/>
                    </a:cubicBezTo>
                    <a:cubicBezTo>
                      <a:pt x="576" y="9969"/>
                      <a:pt x="844" y="10353"/>
                      <a:pt x="1182" y="10660"/>
                    </a:cubicBezTo>
                    <a:cubicBezTo>
                      <a:pt x="1351" y="10813"/>
                      <a:pt x="1543" y="10944"/>
                      <a:pt x="1750" y="11051"/>
                    </a:cubicBezTo>
                    <a:cubicBezTo>
                      <a:pt x="1950" y="11159"/>
                      <a:pt x="2157" y="11243"/>
                      <a:pt x="2372" y="11312"/>
                    </a:cubicBezTo>
                    <a:cubicBezTo>
                      <a:pt x="2802" y="11450"/>
                      <a:pt x="3247" y="11527"/>
                      <a:pt x="3700" y="11550"/>
                    </a:cubicBezTo>
                    <a:cubicBezTo>
                      <a:pt x="3798" y="11555"/>
                      <a:pt x="3897" y="11558"/>
                      <a:pt x="3994" y="11558"/>
                    </a:cubicBezTo>
                    <a:cubicBezTo>
                      <a:pt x="4346" y="11558"/>
                      <a:pt x="4695" y="11526"/>
                      <a:pt x="5043" y="11466"/>
                    </a:cubicBezTo>
                    <a:cubicBezTo>
                      <a:pt x="5095" y="11458"/>
                      <a:pt x="5090" y="11373"/>
                      <a:pt x="5035" y="11373"/>
                    </a:cubicBezTo>
                    <a:cubicBezTo>
                      <a:pt x="5032" y="11373"/>
                      <a:pt x="5030" y="11373"/>
                      <a:pt x="5028" y="11374"/>
                    </a:cubicBezTo>
                    <a:cubicBezTo>
                      <a:pt x="4791" y="11401"/>
                      <a:pt x="4553" y="11414"/>
                      <a:pt x="4316" y="11414"/>
                    </a:cubicBezTo>
                    <a:cubicBezTo>
                      <a:pt x="3678" y="11414"/>
                      <a:pt x="3043" y="11316"/>
                      <a:pt x="2433" y="11120"/>
                    </a:cubicBezTo>
                    <a:cubicBezTo>
                      <a:pt x="2234" y="11051"/>
                      <a:pt x="2034" y="10967"/>
                      <a:pt x="1850" y="10859"/>
                    </a:cubicBezTo>
                    <a:cubicBezTo>
                      <a:pt x="1658" y="10760"/>
                      <a:pt x="1482" y="10637"/>
                      <a:pt x="1320" y="10499"/>
                    </a:cubicBezTo>
                    <a:cubicBezTo>
                      <a:pt x="983" y="10230"/>
                      <a:pt x="714" y="9884"/>
                      <a:pt x="537" y="9493"/>
                    </a:cubicBezTo>
                    <a:cubicBezTo>
                      <a:pt x="369" y="9086"/>
                      <a:pt x="261" y="8664"/>
                      <a:pt x="223" y="8227"/>
                    </a:cubicBezTo>
                    <a:cubicBezTo>
                      <a:pt x="169" y="7797"/>
                      <a:pt x="192" y="7359"/>
                      <a:pt x="292" y="6937"/>
                    </a:cubicBezTo>
                    <a:cubicBezTo>
                      <a:pt x="384" y="6523"/>
                      <a:pt x="576" y="6131"/>
                      <a:pt x="837" y="5786"/>
                    </a:cubicBezTo>
                    <a:cubicBezTo>
                      <a:pt x="960" y="5617"/>
                      <a:pt x="1113" y="5456"/>
                      <a:pt x="1274" y="5317"/>
                    </a:cubicBezTo>
                    <a:cubicBezTo>
                      <a:pt x="1435" y="5179"/>
                      <a:pt x="1627" y="5064"/>
                      <a:pt x="1827" y="4987"/>
                    </a:cubicBezTo>
                    <a:cubicBezTo>
                      <a:pt x="1850" y="4972"/>
                      <a:pt x="1865" y="4949"/>
                      <a:pt x="1865" y="4926"/>
                    </a:cubicBezTo>
                    <a:cubicBezTo>
                      <a:pt x="1858" y="4665"/>
                      <a:pt x="1873" y="4412"/>
                      <a:pt x="1904" y="4158"/>
                    </a:cubicBezTo>
                    <a:cubicBezTo>
                      <a:pt x="1934" y="3898"/>
                      <a:pt x="1973" y="3644"/>
                      <a:pt x="2026" y="3399"/>
                    </a:cubicBezTo>
                    <a:cubicBezTo>
                      <a:pt x="2134" y="2900"/>
                      <a:pt x="2303" y="2416"/>
                      <a:pt x="2548" y="1963"/>
                    </a:cubicBezTo>
                    <a:cubicBezTo>
                      <a:pt x="2794" y="1526"/>
                      <a:pt x="3139" y="1142"/>
                      <a:pt x="3546" y="850"/>
                    </a:cubicBezTo>
                    <a:cubicBezTo>
                      <a:pt x="3754" y="704"/>
                      <a:pt x="3968" y="574"/>
                      <a:pt x="4199" y="474"/>
                    </a:cubicBezTo>
                    <a:cubicBezTo>
                      <a:pt x="4314" y="420"/>
                      <a:pt x="4429" y="374"/>
                      <a:pt x="4552" y="328"/>
                    </a:cubicBezTo>
                    <a:cubicBezTo>
                      <a:pt x="4606" y="305"/>
                      <a:pt x="4667" y="290"/>
                      <a:pt x="4728" y="275"/>
                    </a:cubicBezTo>
                    <a:cubicBezTo>
                      <a:pt x="4790" y="259"/>
                      <a:pt x="4851" y="236"/>
                      <a:pt x="4913" y="229"/>
                    </a:cubicBezTo>
                    <a:cubicBezTo>
                      <a:pt x="5166" y="175"/>
                      <a:pt x="5427" y="144"/>
                      <a:pt x="5680" y="129"/>
                    </a:cubicBezTo>
                    <a:cubicBezTo>
                      <a:pt x="5811" y="121"/>
                      <a:pt x="5941" y="121"/>
                      <a:pt x="6064" y="121"/>
                    </a:cubicBezTo>
                    <a:cubicBezTo>
                      <a:pt x="6194" y="129"/>
                      <a:pt x="6325" y="129"/>
                      <a:pt x="6448" y="144"/>
                    </a:cubicBezTo>
                    <a:cubicBezTo>
                      <a:pt x="6962" y="190"/>
                      <a:pt x="7469" y="305"/>
                      <a:pt x="7952" y="474"/>
                    </a:cubicBezTo>
                    <a:cubicBezTo>
                      <a:pt x="8436" y="635"/>
                      <a:pt x="8904" y="850"/>
                      <a:pt x="9349" y="1111"/>
                    </a:cubicBezTo>
                    <a:cubicBezTo>
                      <a:pt x="9572" y="1242"/>
                      <a:pt x="9794" y="1380"/>
                      <a:pt x="10002" y="1526"/>
                    </a:cubicBezTo>
                    <a:cubicBezTo>
                      <a:pt x="10216" y="1672"/>
                      <a:pt x="10416" y="1833"/>
                      <a:pt x="10608" y="2009"/>
                    </a:cubicBezTo>
                    <a:lnTo>
                      <a:pt x="10616" y="2002"/>
                    </a:lnTo>
                    <a:cubicBezTo>
                      <a:pt x="10625" y="2012"/>
                      <a:pt x="10635" y="2017"/>
                      <a:pt x="10645" y="2017"/>
                    </a:cubicBezTo>
                    <a:cubicBezTo>
                      <a:pt x="10677" y="2017"/>
                      <a:pt x="10705" y="1970"/>
                      <a:pt x="10669" y="1940"/>
                    </a:cubicBezTo>
                    <a:cubicBezTo>
                      <a:pt x="10293" y="1579"/>
                      <a:pt x="9879" y="1257"/>
                      <a:pt x="9426" y="988"/>
                    </a:cubicBezTo>
                    <a:cubicBezTo>
                      <a:pt x="8973" y="720"/>
                      <a:pt x="8497" y="497"/>
                      <a:pt x="7998" y="328"/>
                    </a:cubicBezTo>
                    <a:cubicBezTo>
                      <a:pt x="7341" y="111"/>
                      <a:pt x="6654" y="0"/>
                      <a:pt x="596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5;p20">
                <a:extLst>
                  <a:ext uri="{FF2B5EF4-FFF2-40B4-BE49-F238E27FC236}">
                    <a16:creationId xmlns:a16="http://schemas.microsoft.com/office/drawing/2014/main" id="{B363A212-EE56-A985-77F3-5216E432D4A3}"/>
                  </a:ext>
                </a:extLst>
              </p:cNvPr>
              <p:cNvSpPr/>
              <p:nvPr/>
            </p:nvSpPr>
            <p:spPr>
              <a:xfrm>
                <a:off x="6951440" y="1289742"/>
                <a:ext cx="38345" cy="38700"/>
              </a:xfrm>
              <a:custGeom>
                <a:avLst/>
                <a:gdLst/>
                <a:ahLst/>
                <a:cxnLst/>
                <a:rect l="l" t="t" r="r" b="b"/>
                <a:pathLst>
                  <a:path w="432" h="436" extrusionOk="0">
                    <a:moveTo>
                      <a:pt x="262" y="1"/>
                    </a:moveTo>
                    <a:cubicBezTo>
                      <a:pt x="239" y="1"/>
                      <a:pt x="215" y="6"/>
                      <a:pt x="192" y="19"/>
                    </a:cubicBezTo>
                    <a:cubicBezTo>
                      <a:pt x="123" y="57"/>
                      <a:pt x="69" y="118"/>
                      <a:pt x="39" y="187"/>
                    </a:cubicBezTo>
                    <a:cubicBezTo>
                      <a:pt x="8" y="257"/>
                      <a:pt x="0" y="326"/>
                      <a:pt x="0" y="402"/>
                    </a:cubicBezTo>
                    <a:cubicBezTo>
                      <a:pt x="0" y="421"/>
                      <a:pt x="16" y="435"/>
                      <a:pt x="34" y="435"/>
                    </a:cubicBezTo>
                    <a:cubicBezTo>
                      <a:pt x="38" y="435"/>
                      <a:pt x="42" y="434"/>
                      <a:pt x="46" y="433"/>
                    </a:cubicBezTo>
                    <a:cubicBezTo>
                      <a:pt x="77" y="425"/>
                      <a:pt x="100" y="425"/>
                      <a:pt x="123" y="425"/>
                    </a:cubicBezTo>
                    <a:cubicBezTo>
                      <a:pt x="162" y="418"/>
                      <a:pt x="200" y="402"/>
                      <a:pt x="231" y="387"/>
                    </a:cubicBezTo>
                    <a:cubicBezTo>
                      <a:pt x="315" y="349"/>
                      <a:pt x="384" y="272"/>
                      <a:pt x="407" y="187"/>
                    </a:cubicBezTo>
                    <a:cubicBezTo>
                      <a:pt x="432" y="89"/>
                      <a:pt x="353" y="1"/>
                      <a:pt x="26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6;p20">
                <a:extLst>
                  <a:ext uri="{FF2B5EF4-FFF2-40B4-BE49-F238E27FC236}">
                    <a16:creationId xmlns:a16="http://schemas.microsoft.com/office/drawing/2014/main" id="{FCB23AA4-0D0B-581B-FD48-303410182DDA}"/>
                  </a:ext>
                </a:extLst>
              </p:cNvPr>
              <p:cNvSpPr/>
              <p:nvPr/>
            </p:nvSpPr>
            <p:spPr>
              <a:xfrm>
                <a:off x="6990230" y="1322318"/>
                <a:ext cx="35949" cy="43050"/>
              </a:xfrm>
              <a:custGeom>
                <a:avLst/>
                <a:gdLst/>
                <a:ahLst/>
                <a:cxnLst/>
                <a:rect l="l" t="t" r="r" b="b"/>
                <a:pathLst>
                  <a:path w="405" h="485" extrusionOk="0">
                    <a:moveTo>
                      <a:pt x="285" y="0"/>
                    </a:moveTo>
                    <a:cubicBezTo>
                      <a:pt x="275" y="0"/>
                      <a:pt x="264" y="2"/>
                      <a:pt x="254" y="5"/>
                    </a:cubicBezTo>
                    <a:cubicBezTo>
                      <a:pt x="101" y="35"/>
                      <a:pt x="1" y="227"/>
                      <a:pt x="1" y="373"/>
                    </a:cubicBezTo>
                    <a:cubicBezTo>
                      <a:pt x="1" y="436"/>
                      <a:pt x="62" y="485"/>
                      <a:pt x="120" y="485"/>
                    </a:cubicBezTo>
                    <a:cubicBezTo>
                      <a:pt x="147" y="485"/>
                      <a:pt x="173" y="474"/>
                      <a:pt x="193" y="450"/>
                    </a:cubicBezTo>
                    <a:cubicBezTo>
                      <a:pt x="285" y="358"/>
                      <a:pt x="346" y="250"/>
                      <a:pt x="385" y="128"/>
                    </a:cubicBezTo>
                    <a:cubicBezTo>
                      <a:pt x="405" y="61"/>
                      <a:pt x="350" y="0"/>
                      <a:pt x="28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7;p20">
                <a:extLst>
                  <a:ext uri="{FF2B5EF4-FFF2-40B4-BE49-F238E27FC236}">
                    <a16:creationId xmlns:a16="http://schemas.microsoft.com/office/drawing/2014/main" id="{CB50F207-574F-97FB-7EEC-A77DAC0CB1EF}"/>
                  </a:ext>
                </a:extLst>
              </p:cNvPr>
              <p:cNvSpPr/>
              <p:nvPr/>
            </p:nvSpPr>
            <p:spPr>
              <a:xfrm>
                <a:off x="7020942" y="1341046"/>
                <a:ext cx="36836" cy="37191"/>
              </a:xfrm>
              <a:custGeom>
                <a:avLst/>
                <a:gdLst/>
                <a:ahLst/>
                <a:cxnLst/>
                <a:rect l="l" t="t" r="r" b="b"/>
                <a:pathLst>
                  <a:path w="415" h="419" extrusionOk="0">
                    <a:moveTo>
                      <a:pt x="277" y="1"/>
                    </a:moveTo>
                    <a:cubicBezTo>
                      <a:pt x="169" y="9"/>
                      <a:pt x="77" y="78"/>
                      <a:pt x="46" y="177"/>
                    </a:cubicBezTo>
                    <a:cubicBezTo>
                      <a:pt x="16" y="239"/>
                      <a:pt x="0" y="354"/>
                      <a:pt x="77" y="392"/>
                    </a:cubicBezTo>
                    <a:cubicBezTo>
                      <a:pt x="85" y="400"/>
                      <a:pt x="92" y="400"/>
                      <a:pt x="100" y="408"/>
                    </a:cubicBezTo>
                    <a:cubicBezTo>
                      <a:pt x="112" y="415"/>
                      <a:pt x="126" y="418"/>
                      <a:pt x="140" y="418"/>
                    </a:cubicBezTo>
                    <a:cubicBezTo>
                      <a:pt x="172" y="418"/>
                      <a:pt x="205" y="401"/>
                      <a:pt x="215" y="369"/>
                    </a:cubicBezTo>
                    <a:cubicBezTo>
                      <a:pt x="238" y="354"/>
                      <a:pt x="254" y="339"/>
                      <a:pt x="269" y="323"/>
                    </a:cubicBezTo>
                    <a:cubicBezTo>
                      <a:pt x="315" y="270"/>
                      <a:pt x="376" y="239"/>
                      <a:pt x="399" y="162"/>
                    </a:cubicBezTo>
                    <a:cubicBezTo>
                      <a:pt x="415" y="78"/>
                      <a:pt x="361" y="1"/>
                      <a:pt x="27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8;p20">
                <a:extLst>
                  <a:ext uri="{FF2B5EF4-FFF2-40B4-BE49-F238E27FC236}">
                    <a16:creationId xmlns:a16="http://schemas.microsoft.com/office/drawing/2014/main" id="{3E2BE673-2BCB-1030-7CED-5B421FACBDF9}"/>
                  </a:ext>
                </a:extLst>
              </p:cNvPr>
              <p:cNvSpPr/>
              <p:nvPr/>
            </p:nvSpPr>
            <p:spPr>
              <a:xfrm>
                <a:off x="6590262" y="1435874"/>
                <a:ext cx="1064559" cy="1252793"/>
              </a:xfrm>
              <a:custGeom>
                <a:avLst/>
                <a:gdLst/>
                <a:ahLst/>
                <a:cxnLst/>
                <a:rect l="l" t="t" r="r" b="b"/>
                <a:pathLst>
                  <a:path w="10310" h="12133" extrusionOk="0">
                    <a:moveTo>
                      <a:pt x="6305" y="0"/>
                    </a:moveTo>
                    <a:cubicBezTo>
                      <a:pt x="6287" y="0"/>
                      <a:pt x="6270" y="13"/>
                      <a:pt x="6264" y="25"/>
                    </a:cubicBezTo>
                    <a:cubicBezTo>
                      <a:pt x="6257" y="48"/>
                      <a:pt x="6280" y="71"/>
                      <a:pt x="6303" y="79"/>
                    </a:cubicBezTo>
                    <a:cubicBezTo>
                      <a:pt x="6510" y="117"/>
                      <a:pt x="6717" y="171"/>
                      <a:pt x="6924" y="240"/>
                    </a:cubicBezTo>
                    <a:cubicBezTo>
                      <a:pt x="7132" y="302"/>
                      <a:pt x="7331" y="378"/>
                      <a:pt x="7523" y="470"/>
                    </a:cubicBezTo>
                    <a:cubicBezTo>
                      <a:pt x="7914" y="639"/>
                      <a:pt x="8283" y="870"/>
                      <a:pt x="8621" y="1138"/>
                    </a:cubicBezTo>
                    <a:cubicBezTo>
                      <a:pt x="8951" y="1407"/>
                      <a:pt x="9242" y="1722"/>
                      <a:pt x="9473" y="2082"/>
                    </a:cubicBezTo>
                    <a:cubicBezTo>
                      <a:pt x="9703" y="2443"/>
                      <a:pt x="9872" y="2842"/>
                      <a:pt x="9972" y="3257"/>
                    </a:cubicBezTo>
                    <a:cubicBezTo>
                      <a:pt x="10018" y="3464"/>
                      <a:pt x="10056" y="3679"/>
                      <a:pt x="10079" y="3894"/>
                    </a:cubicBezTo>
                    <a:cubicBezTo>
                      <a:pt x="10094" y="4109"/>
                      <a:pt x="10110" y="4324"/>
                      <a:pt x="10102" y="4539"/>
                    </a:cubicBezTo>
                    <a:cubicBezTo>
                      <a:pt x="10094" y="4753"/>
                      <a:pt x="10102" y="4968"/>
                      <a:pt x="10079" y="5183"/>
                    </a:cubicBezTo>
                    <a:cubicBezTo>
                      <a:pt x="10064" y="5398"/>
                      <a:pt x="10056" y="5613"/>
                      <a:pt x="10033" y="5828"/>
                    </a:cubicBezTo>
                    <a:cubicBezTo>
                      <a:pt x="10018" y="5936"/>
                      <a:pt x="10018" y="6043"/>
                      <a:pt x="9995" y="6143"/>
                    </a:cubicBezTo>
                    <a:lnTo>
                      <a:pt x="9949" y="6457"/>
                    </a:lnTo>
                    <a:lnTo>
                      <a:pt x="9887" y="6772"/>
                    </a:lnTo>
                    <a:cubicBezTo>
                      <a:pt x="9856" y="6872"/>
                      <a:pt x="9826" y="6979"/>
                      <a:pt x="9795" y="7079"/>
                    </a:cubicBezTo>
                    <a:cubicBezTo>
                      <a:pt x="9726" y="7279"/>
                      <a:pt x="9634" y="7471"/>
                      <a:pt x="9534" y="7655"/>
                    </a:cubicBezTo>
                    <a:cubicBezTo>
                      <a:pt x="9503" y="7701"/>
                      <a:pt x="9480" y="7747"/>
                      <a:pt x="9450" y="7785"/>
                    </a:cubicBezTo>
                    <a:cubicBezTo>
                      <a:pt x="9419" y="7831"/>
                      <a:pt x="9388" y="7870"/>
                      <a:pt x="9350" y="7908"/>
                    </a:cubicBezTo>
                    <a:cubicBezTo>
                      <a:pt x="9288" y="7985"/>
                      <a:pt x="9219" y="8062"/>
                      <a:pt x="9143" y="8115"/>
                    </a:cubicBezTo>
                    <a:cubicBezTo>
                      <a:pt x="9112" y="8138"/>
                      <a:pt x="9097" y="8177"/>
                      <a:pt x="9104" y="8215"/>
                    </a:cubicBezTo>
                    <a:cubicBezTo>
                      <a:pt x="9204" y="8714"/>
                      <a:pt x="9196" y="9228"/>
                      <a:pt x="9081" y="9727"/>
                    </a:cubicBezTo>
                    <a:cubicBezTo>
                      <a:pt x="9020" y="9973"/>
                      <a:pt x="8920" y="10211"/>
                      <a:pt x="8789" y="10433"/>
                    </a:cubicBezTo>
                    <a:cubicBezTo>
                      <a:pt x="8659" y="10648"/>
                      <a:pt x="8490" y="10840"/>
                      <a:pt x="8298" y="11009"/>
                    </a:cubicBezTo>
                    <a:cubicBezTo>
                      <a:pt x="7555" y="11647"/>
                      <a:pt x="6541" y="11977"/>
                      <a:pt x="5542" y="11977"/>
                    </a:cubicBezTo>
                    <a:cubicBezTo>
                      <a:pt x="5519" y="11977"/>
                      <a:pt x="5496" y="11977"/>
                      <a:pt x="5474" y="11976"/>
                    </a:cubicBezTo>
                    <a:cubicBezTo>
                      <a:pt x="4952" y="11961"/>
                      <a:pt x="4445" y="11876"/>
                      <a:pt x="3954" y="11715"/>
                    </a:cubicBezTo>
                    <a:cubicBezTo>
                      <a:pt x="3470" y="11546"/>
                      <a:pt x="2994" y="11347"/>
                      <a:pt x="2534" y="11109"/>
                    </a:cubicBezTo>
                    <a:cubicBezTo>
                      <a:pt x="2081" y="10871"/>
                      <a:pt x="1636" y="10602"/>
                      <a:pt x="1221" y="10295"/>
                    </a:cubicBezTo>
                    <a:cubicBezTo>
                      <a:pt x="1014" y="10149"/>
                      <a:pt x="814" y="9988"/>
                      <a:pt x="623" y="9819"/>
                    </a:cubicBezTo>
                    <a:cubicBezTo>
                      <a:pt x="423" y="9651"/>
                      <a:pt x="246" y="9466"/>
                      <a:pt x="85" y="9267"/>
                    </a:cubicBezTo>
                    <a:cubicBezTo>
                      <a:pt x="80" y="9252"/>
                      <a:pt x="66" y="9247"/>
                      <a:pt x="53" y="9247"/>
                    </a:cubicBezTo>
                    <a:cubicBezTo>
                      <a:pt x="45" y="9247"/>
                      <a:pt x="37" y="9249"/>
                      <a:pt x="32" y="9251"/>
                    </a:cubicBezTo>
                    <a:cubicBezTo>
                      <a:pt x="9" y="9267"/>
                      <a:pt x="1" y="9290"/>
                      <a:pt x="16" y="9313"/>
                    </a:cubicBezTo>
                    <a:cubicBezTo>
                      <a:pt x="85" y="9428"/>
                      <a:pt x="162" y="9535"/>
                      <a:pt x="254" y="9635"/>
                    </a:cubicBezTo>
                    <a:cubicBezTo>
                      <a:pt x="339" y="9735"/>
                      <a:pt x="431" y="9827"/>
                      <a:pt x="530" y="9919"/>
                    </a:cubicBezTo>
                    <a:cubicBezTo>
                      <a:pt x="715" y="10103"/>
                      <a:pt x="914" y="10280"/>
                      <a:pt x="1121" y="10441"/>
                    </a:cubicBezTo>
                    <a:cubicBezTo>
                      <a:pt x="1536" y="10764"/>
                      <a:pt x="1973" y="11055"/>
                      <a:pt x="2442" y="11301"/>
                    </a:cubicBezTo>
                    <a:cubicBezTo>
                      <a:pt x="2672" y="11431"/>
                      <a:pt x="2910" y="11546"/>
                      <a:pt x="3156" y="11646"/>
                    </a:cubicBezTo>
                    <a:cubicBezTo>
                      <a:pt x="3401" y="11738"/>
                      <a:pt x="3654" y="11823"/>
                      <a:pt x="3908" y="11884"/>
                    </a:cubicBezTo>
                    <a:cubicBezTo>
                      <a:pt x="4414" y="12030"/>
                      <a:pt x="4944" y="12107"/>
                      <a:pt x="5466" y="12130"/>
                    </a:cubicBezTo>
                    <a:cubicBezTo>
                      <a:pt x="5526" y="12131"/>
                      <a:pt x="5586" y="12132"/>
                      <a:pt x="5646" y="12132"/>
                    </a:cubicBezTo>
                    <a:cubicBezTo>
                      <a:pt x="5852" y="12132"/>
                      <a:pt x="6056" y="12121"/>
                      <a:pt x="6264" y="12091"/>
                    </a:cubicBezTo>
                    <a:cubicBezTo>
                      <a:pt x="6395" y="12076"/>
                      <a:pt x="6525" y="12045"/>
                      <a:pt x="6656" y="12030"/>
                    </a:cubicBezTo>
                    <a:cubicBezTo>
                      <a:pt x="6786" y="12007"/>
                      <a:pt x="6909" y="11969"/>
                      <a:pt x="7039" y="11930"/>
                    </a:cubicBezTo>
                    <a:cubicBezTo>
                      <a:pt x="7293" y="11853"/>
                      <a:pt x="7538" y="11754"/>
                      <a:pt x="7776" y="11631"/>
                    </a:cubicBezTo>
                    <a:cubicBezTo>
                      <a:pt x="8014" y="11500"/>
                      <a:pt x="8237" y="11339"/>
                      <a:pt x="8421" y="11147"/>
                    </a:cubicBezTo>
                    <a:cubicBezTo>
                      <a:pt x="8789" y="10756"/>
                      <a:pt x="9066" y="10288"/>
                      <a:pt x="9212" y="9773"/>
                    </a:cubicBezTo>
                    <a:cubicBezTo>
                      <a:pt x="9281" y="9512"/>
                      <a:pt x="9327" y="9251"/>
                      <a:pt x="9342" y="8983"/>
                    </a:cubicBezTo>
                    <a:cubicBezTo>
                      <a:pt x="9349" y="8734"/>
                      <a:pt x="9337" y="8485"/>
                      <a:pt x="9292" y="8242"/>
                    </a:cubicBezTo>
                    <a:lnTo>
                      <a:pt x="9292" y="8242"/>
                    </a:lnTo>
                    <a:cubicBezTo>
                      <a:pt x="9324" y="8218"/>
                      <a:pt x="9355" y="8192"/>
                      <a:pt x="9381" y="8161"/>
                    </a:cubicBezTo>
                    <a:cubicBezTo>
                      <a:pt x="9427" y="8123"/>
                      <a:pt x="9465" y="8077"/>
                      <a:pt x="9496" y="8031"/>
                    </a:cubicBezTo>
                    <a:cubicBezTo>
                      <a:pt x="9534" y="7993"/>
                      <a:pt x="9572" y="7947"/>
                      <a:pt x="9603" y="7900"/>
                    </a:cubicBezTo>
                    <a:cubicBezTo>
                      <a:pt x="9634" y="7854"/>
                      <a:pt x="9665" y="7808"/>
                      <a:pt x="9695" y="7755"/>
                    </a:cubicBezTo>
                    <a:cubicBezTo>
                      <a:pt x="9810" y="7563"/>
                      <a:pt x="9910" y="7363"/>
                      <a:pt x="9987" y="7148"/>
                    </a:cubicBezTo>
                    <a:cubicBezTo>
                      <a:pt x="10133" y="6734"/>
                      <a:pt x="10233" y="6296"/>
                      <a:pt x="10271" y="5859"/>
                    </a:cubicBezTo>
                    <a:cubicBezTo>
                      <a:pt x="10294" y="5636"/>
                      <a:pt x="10309" y="5414"/>
                      <a:pt x="10302" y="5199"/>
                    </a:cubicBezTo>
                    <a:cubicBezTo>
                      <a:pt x="10302" y="4976"/>
                      <a:pt x="10294" y="4753"/>
                      <a:pt x="10271" y="4539"/>
                    </a:cubicBezTo>
                    <a:cubicBezTo>
                      <a:pt x="10240" y="4316"/>
                      <a:pt x="10225" y="4101"/>
                      <a:pt x="10202" y="3886"/>
                    </a:cubicBezTo>
                    <a:cubicBezTo>
                      <a:pt x="10179" y="3664"/>
                      <a:pt x="10140" y="3449"/>
                      <a:pt x="10094" y="3234"/>
                    </a:cubicBezTo>
                    <a:cubicBezTo>
                      <a:pt x="9987" y="2804"/>
                      <a:pt x="9818" y="2389"/>
                      <a:pt x="9595" y="2013"/>
                    </a:cubicBezTo>
                    <a:cubicBezTo>
                      <a:pt x="9473" y="1821"/>
                      <a:pt x="9342" y="1645"/>
                      <a:pt x="9196" y="1484"/>
                    </a:cubicBezTo>
                    <a:cubicBezTo>
                      <a:pt x="9050" y="1315"/>
                      <a:pt x="8889" y="1161"/>
                      <a:pt x="8720" y="1023"/>
                    </a:cubicBezTo>
                    <a:cubicBezTo>
                      <a:pt x="8375" y="747"/>
                      <a:pt x="7991" y="524"/>
                      <a:pt x="7584" y="355"/>
                    </a:cubicBezTo>
                    <a:cubicBezTo>
                      <a:pt x="7178" y="179"/>
                      <a:pt x="6748" y="64"/>
                      <a:pt x="6318" y="2"/>
                    </a:cubicBezTo>
                    <a:cubicBezTo>
                      <a:pt x="6314" y="1"/>
                      <a:pt x="6309" y="0"/>
                      <a:pt x="630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9;p20">
                <a:extLst>
                  <a:ext uri="{FF2B5EF4-FFF2-40B4-BE49-F238E27FC236}">
                    <a16:creationId xmlns:a16="http://schemas.microsoft.com/office/drawing/2014/main" id="{CFF25D3D-0048-4CC0-3CB4-B8234E197A94}"/>
                  </a:ext>
                </a:extLst>
              </p:cNvPr>
              <p:cNvSpPr/>
              <p:nvPr/>
            </p:nvSpPr>
            <p:spPr>
              <a:xfrm>
                <a:off x="6475225" y="2176737"/>
                <a:ext cx="33463" cy="29913"/>
              </a:xfrm>
              <a:custGeom>
                <a:avLst/>
                <a:gdLst/>
                <a:ahLst/>
                <a:cxnLst/>
                <a:rect l="l" t="t" r="r" b="b"/>
                <a:pathLst>
                  <a:path w="377" h="337" extrusionOk="0">
                    <a:moveTo>
                      <a:pt x="258" y="1"/>
                    </a:moveTo>
                    <a:cubicBezTo>
                      <a:pt x="249" y="1"/>
                      <a:pt x="240" y="2"/>
                      <a:pt x="230" y="4"/>
                    </a:cubicBezTo>
                    <a:cubicBezTo>
                      <a:pt x="184" y="27"/>
                      <a:pt x="138" y="58"/>
                      <a:pt x="108" y="104"/>
                    </a:cubicBezTo>
                    <a:cubicBezTo>
                      <a:pt x="1" y="199"/>
                      <a:pt x="108" y="336"/>
                      <a:pt x="215" y="336"/>
                    </a:cubicBezTo>
                    <a:cubicBezTo>
                      <a:pt x="254" y="336"/>
                      <a:pt x="294" y="318"/>
                      <a:pt x="322" y="273"/>
                    </a:cubicBezTo>
                    <a:cubicBezTo>
                      <a:pt x="361" y="211"/>
                      <a:pt x="376" y="150"/>
                      <a:pt x="361" y="81"/>
                    </a:cubicBezTo>
                    <a:cubicBezTo>
                      <a:pt x="348" y="35"/>
                      <a:pt x="307" y="1"/>
                      <a:pt x="25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70;p20">
              <a:extLst>
                <a:ext uri="{FF2B5EF4-FFF2-40B4-BE49-F238E27FC236}">
                  <a16:creationId xmlns:a16="http://schemas.microsoft.com/office/drawing/2014/main" id="{A971E900-597F-178F-5F0A-D3545B7744D1}"/>
                </a:ext>
              </a:extLst>
            </p:cNvPr>
            <p:cNvGrpSpPr/>
            <p:nvPr/>
          </p:nvGrpSpPr>
          <p:grpSpPr>
            <a:xfrm rot="3267500">
              <a:off x="5896949" y="2024898"/>
              <a:ext cx="151426" cy="557333"/>
              <a:chOff x="5462190" y="4177563"/>
              <a:chExt cx="151425" cy="557328"/>
            </a:xfrm>
          </p:grpSpPr>
          <p:sp>
            <p:nvSpPr>
              <p:cNvPr id="18" name="Google Shape;571;p20">
                <a:extLst>
                  <a:ext uri="{FF2B5EF4-FFF2-40B4-BE49-F238E27FC236}">
                    <a16:creationId xmlns:a16="http://schemas.microsoft.com/office/drawing/2014/main" id="{1C676465-262B-A073-9D3C-B1200D8DC3AF}"/>
                  </a:ext>
                </a:extLst>
              </p:cNvPr>
              <p:cNvSpPr/>
              <p:nvPr/>
            </p:nvSpPr>
            <p:spPr>
              <a:xfrm rot="9598235">
                <a:off x="5462190" y="4279199"/>
                <a:ext cx="151425" cy="455692"/>
              </a:xfrm>
              <a:custGeom>
                <a:avLst/>
                <a:gdLst/>
                <a:ahLst/>
                <a:cxnLst/>
                <a:rect l="l" t="t" r="r" b="b"/>
                <a:pathLst>
                  <a:path w="2246" h="6759" extrusionOk="0">
                    <a:moveTo>
                      <a:pt x="1486" y="0"/>
                    </a:moveTo>
                    <a:cubicBezTo>
                      <a:pt x="1468" y="0"/>
                      <a:pt x="1450" y="10"/>
                      <a:pt x="1455" y="29"/>
                    </a:cubicBezTo>
                    <a:cubicBezTo>
                      <a:pt x="1493" y="451"/>
                      <a:pt x="1654" y="835"/>
                      <a:pt x="1800" y="1234"/>
                    </a:cubicBezTo>
                    <a:cubicBezTo>
                      <a:pt x="2053" y="1917"/>
                      <a:pt x="2053" y="2731"/>
                      <a:pt x="1907" y="3437"/>
                    </a:cubicBezTo>
                    <a:cubicBezTo>
                      <a:pt x="1769" y="4112"/>
                      <a:pt x="1577" y="4780"/>
                      <a:pt x="1247" y="5387"/>
                    </a:cubicBezTo>
                    <a:cubicBezTo>
                      <a:pt x="979" y="5878"/>
                      <a:pt x="503" y="6170"/>
                      <a:pt x="96" y="6530"/>
                    </a:cubicBezTo>
                    <a:cubicBezTo>
                      <a:pt x="1" y="6613"/>
                      <a:pt x="89" y="6758"/>
                      <a:pt x="192" y="6758"/>
                    </a:cubicBezTo>
                    <a:cubicBezTo>
                      <a:pt x="214" y="6758"/>
                      <a:pt x="236" y="6752"/>
                      <a:pt x="257" y="6738"/>
                    </a:cubicBezTo>
                    <a:cubicBezTo>
                      <a:pt x="1370" y="5993"/>
                      <a:pt x="1854" y="5041"/>
                      <a:pt x="2046" y="3729"/>
                    </a:cubicBezTo>
                    <a:cubicBezTo>
                      <a:pt x="2153" y="3015"/>
                      <a:pt x="2245" y="2324"/>
                      <a:pt x="2153" y="1610"/>
                    </a:cubicBezTo>
                    <a:cubicBezTo>
                      <a:pt x="2084" y="1058"/>
                      <a:pt x="1777" y="497"/>
                      <a:pt x="1516" y="14"/>
                    </a:cubicBezTo>
                    <a:cubicBezTo>
                      <a:pt x="1510" y="5"/>
                      <a:pt x="1498" y="0"/>
                      <a:pt x="148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2;p20">
                <a:extLst>
                  <a:ext uri="{FF2B5EF4-FFF2-40B4-BE49-F238E27FC236}">
                    <a16:creationId xmlns:a16="http://schemas.microsoft.com/office/drawing/2014/main" id="{5A84F3B4-76F0-B6BE-3B8E-E0D39095F704}"/>
                  </a:ext>
                </a:extLst>
              </p:cNvPr>
              <p:cNvSpPr/>
              <p:nvPr/>
            </p:nvSpPr>
            <p:spPr>
              <a:xfrm rot="9347573">
                <a:off x="5471335" y="4177563"/>
                <a:ext cx="100995" cy="108075"/>
              </a:xfrm>
              <a:custGeom>
                <a:avLst/>
                <a:gdLst/>
                <a:ahLst/>
                <a:cxnLst/>
                <a:rect l="l" t="t" r="r" b="b"/>
                <a:pathLst>
                  <a:path w="1498" h="1603" extrusionOk="0">
                    <a:moveTo>
                      <a:pt x="217" y="0"/>
                    </a:moveTo>
                    <a:cubicBezTo>
                      <a:pt x="192" y="0"/>
                      <a:pt x="166" y="16"/>
                      <a:pt x="162" y="46"/>
                    </a:cubicBezTo>
                    <a:cubicBezTo>
                      <a:pt x="92" y="506"/>
                      <a:pt x="0" y="1028"/>
                      <a:pt x="77" y="1489"/>
                    </a:cubicBezTo>
                    <a:cubicBezTo>
                      <a:pt x="96" y="1559"/>
                      <a:pt x="152" y="1602"/>
                      <a:pt x="218" y="1602"/>
                    </a:cubicBezTo>
                    <a:cubicBezTo>
                      <a:pt x="232" y="1602"/>
                      <a:pt x="247" y="1600"/>
                      <a:pt x="261" y="1596"/>
                    </a:cubicBezTo>
                    <a:lnTo>
                      <a:pt x="875" y="1435"/>
                    </a:lnTo>
                    <a:cubicBezTo>
                      <a:pt x="1052" y="1389"/>
                      <a:pt x="1251" y="1366"/>
                      <a:pt x="1405" y="1251"/>
                    </a:cubicBezTo>
                    <a:cubicBezTo>
                      <a:pt x="1497" y="1189"/>
                      <a:pt x="1459" y="1028"/>
                      <a:pt x="1344" y="1028"/>
                    </a:cubicBezTo>
                    <a:cubicBezTo>
                      <a:pt x="1320" y="1025"/>
                      <a:pt x="1296" y="1024"/>
                      <a:pt x="1272" y="1024"/>
                    </a:cubicBezTo>
                    <a:cubicBezTo>
                      <a:pt x="1107" y="1024"/>
                      <a:pt x="952" y="1089"/>
                      <a:pt x="791" y="1136"/>
                    </a:cubicBezTo>
                    <a:lnTo>
                      <a:pt x="346" y="1266"/>
                    </a:lnTo>
                    <a:cubicBezTo>
                      <a:pt x="323" y="852"/>
                      <a:pt x="484" y="399"/>
                      <a:pt x="269" y="30"/>
                    </a:cubicBezTo>
                    <a:cubicBezTo>
                      <a:pt x="259" y="10"/>
                      <a:pt x="238" y="0"/>
                      <a:pt x="217"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573;p20">
              <a:extLst>
                <a:ext uri="{FF2B5EF4-FFF2-40B4-BE49-F238E27FC236}">
                  <a16:creationId xmlns:a16="http://schemas.microsoft.com/office/drawing/2014/main" id="{FF535819-556E-60F2-CAE6-CE8785C77C38}"/>
                </a:ext>
              </a:extLst>
            </p:cNvPr>
            <p:cNvSpPr txBox="1"/>
            <p:nvPr/>
          </p:nvSpPr>
          <p:spPr>
            <a:xfrm>
              <a:off x="6527622" y="1295575"/>
              <a:ext cx="14601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GCP</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7" name="Google Shape;574;p20">
              <a:extLst>
                <a:ext uri="{FF2B5EF4-FFF2-40B4-BE49-F238E27FC236}">
                  <a16:creationId xmlns:a16="http://schemas.microsoft.com/office/drawing/2014/main" id="{6754481C-8253-22E5-9E0C-E3507988B431}"/>
                </a:ext>
              </a:extLst>
            </p:cNvPr>
            <p:cNvSpPr txBox="1"/>
            <p:nvPr/>
          </p:nvSpPr>
          <p:spPr>
            <a:xfrm>
              <a:off x="6527622" y="1583300"/>
              <a:ext cx="1460100" cy="8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solidFill>
                    <a:schemeClr val="lt1"/>
                  </a:solidFill>
                  <a:latin typeface="Roboto"/>
                  <a:ea typeface="Roboto"/>
                  <a:cs typeface="Roboto"/>
                  <a:sym typeface="Roboto"/>
                </a:rPr>
                <a:t>1.Compute Instance</a:t>
              </a:r>
            </a:p>
            <a:p>
              <a:pPr marL="0" lvl="0" indent="0" algn="l" rtl="0">
                <a:spcBef>
                  <a:spcPts val="0"/>
                </a:spcBef>
                <a:spcAft>
                  <a:spcPts val="0"/>
                </a:spcAft>
                <a:buNone/>
              </a:pPr>
              <a:r>
                <a:rPr lang="en-IN" sz="1200" dirty="0">
                  <a:solidFill>
                    <a:schemeClr val="lt1"/>
                  </a:solidFill>
                  <a:latin typeface="Roboto"/>
                  <a:ea typeface="Roboto"/>
                  <a:cs typeface="Roboto"/>
                  <a:sym typeface="Roboto"/>
                </a:rPr>
                <a:t>2.Cloud Storage</a:t>
              </a:r>
            </a:p>
            <a:p>
              <a:pPr marL="0" lvl="0" indent="0" algn="l" rtl="0">
                <a:spcBef>
                  <a:spcPts val="0"/>
                </a:spcBef>
                <a:spcAft>
                  <a:spcPts val="0"/>
                </a:spcAft>
                <a:buNone/>
              </a:pPr>
              <a:r>
                <a:rPr lang="en-IN" sz="1200" dirty="0">
                  <a:solidFill>
                    <a:schemeClr val="lt1"/>
                  </a:solidFill>
                  <a:latin typeface="Roboto"/>
                  <a:ea typeface="Roboto"/>
                  <a:cs typeface="Roboto"/>
                  <a:sym typeface="Roboto"/>
                </a:rPr>
                <a:t>3.Big Query</a:t>
              </a:r>
            </a:p>
          </p:txBody>
        </p:sp>
      </p:grpSp>
      <p:grpSp>
        <p:nvGrpSpPr>
          <p:cNvPr id="29" name="Google Shape;579;p20">
            <a:extLst>
              <a:ext uri="{FF2B5EF4-FFF2-40B4-BE49-F238E27FC236}">
                <a16:creationId xmlns:a16="http://schemas.microsoft.com/office/drawing/2014/main" id="{9825CB4C-BD25-A6E1-9ED1-833CC3F65CD3}"/>
              </a:ext>
            </a:extLst>
          </p:cNvPr>
          <p:cNvGrpSpPr/>
          <p:nvPr/>
        </p:nvGrpSpPr>
        <p:grpSpPr>
          <a:xfrm>
            <a:off x="413946" y="499106"/>
            <a:ext cx="2445356" cy="1709856"/>
            <a:chOff x="1050895" y="1113419"/>
            <a:chExt cx="1977340" cy="1434493"/>
          </a:xfrm>
        </p:grpSpPr>
        <p:grpSp>
          <p:nvGrpSpPr>
            <p:cNvPr id="30" name="Google Shape;580;p20">
              <a:extLst>
                <a:ext uri="{FF2B5EF4-FFF2-40B4-BE49-F238E27FC236}">
                  <a16:creationId xmlns:a16="http://schemas.microsoft.com/office/drawing/2014/main" id="{78136CFB-690A-D129-1695-3C2131112BE3}"/>
                </a:ext>
              </a:extLst>
            </p:cNvPr>
            <p:cNvGrpSpPr/>
            <p:nvPr/>
          </p:nvGrpSpPr>
          <p:grpSpPr>
            <a:xfrm>
              <a:off x="1050895" y="1113419"/>
              <a:ext cx="1809063" cy="1434493"/>
              <a:chOff x="3013014" y="1028700"/>
              <a:chExt cx="1144252" cy="925002"/>
            </a:xfrm>
          </p:grpSpPr>
          <p:sp>
            <p:nvSpPr>
              <p:cNvPr id="33" name="Google Shape;581;p20">
                <a:extLst>
                  <a:ext uri="{FF2B5EF4-FFF2-40B4-BE49-F238E27FC236}">
                    <a16:creationId xmlns:a16="http://schemas.microsoft.com/office/drawing/2014/main" id="{4572920C-B190-EE28-E455-C334CBF4F8F7}"/>
                  </a:ext>
                </a:extLst>
              </p:cNvPr>
              <p:cNvSpPr/>
              <p:nvPr/>
            </p:nvSpPr>
            <p:spPr>
              <a:xfrm>
                <a:off x="3013014" y="1054387"/>
                <a:ext cx="1144252" cy="870932"/>
              </a:xfrm>
              <a:custGeom>
                <a:avLst/>
                <a:gdLst/>
                <a:ahLst/>
                <a:cxnLst/>
                <a:rect l="l" t="t" r="r" b="b"/>
                <a:pathLst>
                  <a:path w="16972" h="12918" extrusionOk="0">
                    <a:moveTo>
                      <a:pt x="4453" y="10934"/>
                    </a:moveTo>
                    <a:cubicBezTo>
                      <a:pt x="4575" y="10942"/>
                      <a:pt x="4575" y="11126"/>
                      <a:pt x="4453" y="11134"/>
                    </a:cubicBezTo>
                    <a:cubicBezTo>
                      <a:pt x="4330" y="11126"/>
                      <a:pt x="4330" y="10942"/>
                      <a:pt x="4453" y="10934"/>
                    </a:cubicBezTo>
                    <a:close/>
                    <a:moveTo>
                      <a:pt x="3962" y="11052"/>
                    </a:moveTo>
                    <a:cubicBezTo>
                      <a:pt x="3998" y="11052"/>
                      <a:pt x="4035" y="11065"/>
                      <a:pt x="4069" y="11095"/>
                    </a:cubicBezTo>
                    <a:cubicBezTo>
                      <a:pt x="4115" y="11126"/>
                      <a:pt x="4145" y="11164"/>
                      <a:pt x="4176" y="11210"/>
                    </a:cubicBezTo>
                    <a:cubicBezTo>
                      <a:pt x="4233" y="11329"/>
                      <a:pt x="4136" y="11453"/>
                      <a:pt x="4023" y="11453"/>
                    </a:cubicBezTo>
                    <a:cubicBezTo>
                      <a:pt x="3998" y="11453"/>
                      <a:pt x="3971" y="11447"/>
                      <a:pt x="3946" y="11433"/>
                    </a:cubicBezTo>
                    <a:cubicBezTo>
                      <a:pt x="3900" y="11410"/>
                      <a:pt x="3861" y="11379"/>
                      <a:pt x="3831" y="11341"/>
                    </a:cubicBezTo>
                    <a:cubicBezTo>
                      <a:pt x="3723" y="11215"/>
                      <a:pt x="3835" y="11052"/>
                      <a:pt x="3962" y="11052"/>
                    </a:cubicBezTo>
                    <a:close/>
                    <a:moveTo>
                      <a:pt x="5073" y="11270"/>
                    </a:moveTo>
                    <a:cubicBezTo>
                      <a:pt x="5086" y="11270"/>
                      <a:pt x="5099" y="11273"/>
                      <a:pt x="5113" y="11279"/>
                    </a:cubicBezTo>
                    <a:cubicBezTo>
                      <a:pt x="5120" y="11279"/>
                      <a:pt x="5128" y="11279"/>
                      <a:pt x="5128" y="11287"/>
                    </a:cubicBezTo>
                    <a:lnTo>
                      <a:pt x="5166" y="11287"/>
                    </a:lnTo>
                    <a:cubicBezTo>
                      <a:pt x="5197" y="11287"/>
                      <a:pt x="5220" y="11287"/>
                      <a:pt x="5243" y="11295"/>
                    </a:cubicBezTo>
                    <a:cubicBezTo>
                      <a:pt x="5320" y="11318"/>
                      <a:pt x="5374" y="11402"/>
                      <a:pt x="5351" y="11479"/>
                    </a:cubicBezTo>
                    <a:cubicBezTo>
                      <a:pt x="5328" y="11548"/>
                      <a:pt x="5274" y="11594"/>
                      <a:pt x="5205" y="11594"/>
                    </a:cubicBezTo>
                    <a:cubicBezTo>
                      <a:pt x="5105" y="11594"/>
                      <a:pt x="5021" y="11548"/>
                      <a:pt x="4974" y="11456"/>
                    </a:cubicBezTo>
                    <a:cubicBezTo>
                      <a:pt x="4935" y="11383"/>
                      <a:pt x="4992" y="11270"/>
                      <a:pt x="5073" y="11270"/>
                    </a:cubicBezTo>
                    <a:close/>
                    <a:moveTo>
                      <a:pt x="4593" y="11554"/>
                    </a:moveTo>
                    <a:cubicBezTo>
                      <a:pt x="4651" y="11554"/>
                      <a:pt x="4711" y="11568"/>
                      <a:pt x="4767" y="11594"/>
                    </a:cubicBezTo>
                    <a:cubicBezTo>
                      <a:pt x="4844" y="11640"/>
                      <a:pt x="4875" y="11740"/>
                      <a:pt x="4829" y="11824"/>
                    </a:cubicBezTo>
                    <a:cubicBezTo>
                      <a:pt x="4793" y="11878"/>
                      <a:pt x="4738" y="11909"/>
                      <a:pt x="4683" y="11909"/>
                    </a:cubicBezTo>
                    <a:cubicBezTo>
                      <a:pt x="4668" y="11909"/>
                      <a:pt x="4652" y="11906"/>
                      <a:pt x="4637" y="11901"/>
                    </a:cubicBezTo>
                    <a:cubicBezTo>
                      <a:pt x="4598" y="11894"/>
                      <a:pt x="4560" y="11878"/>
                      <a:pt x="4522" y="11863"/>
                    </a:cubicBezTo>
                    <a:lnTo>
                      <a:pt x="4522" y="11863"/>
                    </a:lnTo>
                    <a:cubicBezTo>
                      <a:pt x="4529" y="11867"/>
                      <a:pt x="4532" y="11868"/>
                      <a:pt x="4531" y="11868"/>
                    </a:cubicBezTo>
                    <a:cubicBezTo>
                      <a:pt x="4529" y="11868"/>
                      <a:pt x="4499" y="11855"/>
                      <a:pt x="4499" y="11855"/>
                    </a:cubicBezTo>
                    <a:lnTo>
                      <a:pt x="4460" y="11847"/>
                    </a:lnTo>
                    <a:cubicBezTo>
                      <a:pt x="4322" y="11809"/>
                      <a:pt x="4322" y="11617"/>
                      <a:pt x="4460" y="11579"/>
                    </a:cubicBezTo>
                    <a:cubicBezTo>
                      <a:pt x="4503" y="11562"/>
                      <a:pt x="4548" y="11554"/>
                      <a:pt x="4593" y="11554"/>
                    </a:cubicBezTo>
                    <a:close/>
                    <a:moveTo>
                      <a:pt x="5443" y="11767"/>
                    </a:moveTo>
                    <a:cubicBezTo>
                      <a:pt x="5466" y="11767"/>
                      <a:pt x="5489" y="11773"/>
                      <a:pt x="5512" y="11786"/>
                    </a:cubicBezTo>
                    <a:cubicBezTo>
                      <a:pt x="5527" y="11794"/>
                      <a:pt x="5550" y="11801"/>
                      <a:pt x="5573" y="11801"/>
                    </a:cubicBezTo>
                    <a:cubicBezTo>
                      <a:pt x="5650" y="11824"/>
                      <a:pt x="5688" y="11901"/>
                      <a:pt x="5665" y="11978"/>
                    </a:cubicBezTo>
                    <a:cubicBezTo>
                      <a:pt x="5646" y="12035"/>
                      <a:pt x="5591" y="12076"/>
                      <a:pt x="5533" y="12076"/>
                    </a:cubicBezTo>
                    <a:cubicBezTo>
                      <a:pt x="5521" y="12076"/>
                      <a:pt x="5509" y="12074"/>
                      <a:pt x="5496" y="12070"/>
                    </a:cubicBezTo>
                    <a:cubicBezTo>
                      <a:pt x="5443" y="12055"/>
                      <a:pt x="5389" y="12024"/>
                      <a:pt x="5358" y="11986"/>
                    </a:cubicBezTo>
                    <a:cubicBezTo>
                      <a:pt x="5305" y="11932"/>
                      <a:pt x="5305" y="11855"/>
                      <a:pt x="5358" y="11801"/>
                    </a:cubicBezTo>
                    <a:cubicBezTo>
                      <a:pt x="5381" y="11779"/>
                      <a:pt x="5411" y="11767"/>
                      <a:pt x="5443" y="11767"/>
                    </a:cubicBezTo>
                    <a:close/>
                    <a:moveTo>
                      <a:pt x="10514" y="1"/>
                    </a:moveTo>
                    <a:cubicBezTo>
                      <a:pt x="8431" y="1"/>
                      <a:pt x="6717" y="864"/>
                      <a:pt x="6717" y="864"/>
                    </a:cubicBezTo>
                    <a:cubicBezTo>
                      <a:pt x="6717" y="864"/>
                      <a:pt x="5744" y="206"/>
                      <a:pt x="4491" y="206"/>
                    </a:cubicBezTo>
                    <a:cubicBezTo>
                      <a:pt x="3942" y="206"/>
                      <a:pt x="3339" y="332"/>
                      <a:pt x="2741" y="695"/>
                    </a:cubicBezTo>
                    <a:cubicBezTo>
                      <a:pt x="768" y="1884"/>
                      <a:pt x="185" y="4295"/>
                      <a:pt x="1375" y="5722"/>
                    </a:cubicBezTo>
                    <a:cubicBezTo>
                      <a:pt x="1375" y="5722"/>
                      <a:pt x="1006" y="7288"/>
                      <a:pt x="1720" y="8033"/>
                    </a:cubicBezTo>
                    <a:cubicBezTo>
                      <a:pt x="1720" y="8033"/>
                      <a:pt x="1" y="10097"/>
                      <a:pt x="3792" y="12116"/>
                    </a:cubicBezTo>
                    <a:cubicBezTo>
                      <a:pt x="4909" y="12708"/>
                      <a:pt x="5968" y="12918"/>
                      <a:pt x="6909" y="12918"/>
                    </a:cubicBezTo>
                    <a:cubicBezTo>
                      <a:pt x="9202" y="12918"/>
                      <a:pt x="10793" y="11671"/>
                      <a:pt x="10793" y="11671"/>
                    </a:cubicBezTo>
                    <a:cubicBezTo>
                      <a:pt x="10793" y="11671"/>
                      <a:pt x="11888" y="12012"/>
                      <a:pt x="13058" y="12012"/>
                    </a:cubicBezTo>
                    <a:cubicBezTo>
                      <a:pt x="14064" y="12012"/>
                      <a:pt x="15125" y="11760"/>
                      <a:pt x="15590" y="10819"/>
                    </a:cubicBezTo>
                    <a:cubicBezTo>
                      <a:pt x="16810" y="8340"/>
                      <a:pt x="15498" y="6897"/>
                      <a:pt x="15498" y="6897"/>
                    </a:cubicBezTo>
                    <a:cubicBezTo>
                      <a:pt x="15498" y="6897"/>
                      <a:pt x="16972" y="3320"/>
                      <a:pt x="14293" y="1240"/>
                    </a:cubicBezTo>
                    <a:cubicBezTo>
                      <a:pt x="13087" y="298"/>
                      <a:pt x="11737" y="1"/>
                      <a:pt x="10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582;p20">
                <a:extLst>
                  <a:ext uri="{FF2B5EF4-FFF2-40B4-BE49-F238E27FC236}">
                    <a16:creationId xmlns:a16="http://schemas.microsoft.com/office/drawing/2014/main" id="{1E20E222-F9C3-F181-E800-F9DF899C1AD6}"/>
                  </a:ext>
                </a:extLst>
              </p:cNvPr>
              <p:cNvSpPr/>
              <p:nvPr/>
            </p:nvSpPr>
            <p:spPr>
              <a:xfrm>
                <a:off x="3039915" y="1028700"/>
                <a:ext cx="375799" cy="381125"/>
              </a:xfrm>
              <a:custGeom>
                <a:avLst/>
                <a:gdLst/>
                <a:ahLst/>
                <a:cxnLst/>
                <a:rect l="l" t="t" r="r" b="b"/>
                <a:pathLst>
                  <a:path w="5574" h="5653" extrusionOk="0">
                    <a:moveTo>
                      <a:pt x="3603" y="1"/>
                    </a:moveTo>
                    <a:cubicBezTo>
                      <a:pt x="3466" y="1"/>
                      <a:pt x="3329" y="9"/>
                      <a:pt x="3194" y="24"/>
                    </a:cubicBezTo>
                    <a:cubicBezTo>
                      <a:pt x="2787" y="70"/>
                      <a:pt x="2396" y="193"/>
                      <a:pt x="2035" y="377"/>
                    </a:cubicBezTo>
                    <a:cubicBezTo>
                      <a:pt x="1682" y="569"/>
                      <a:pt x="1359" y="830"/>
                      <a:pt x="1106" y="1137"/>
                    </a:cubicBezTo>
                    <a:lnTo>
                      <a:pt x="1006" y="1260"/>
                    </a:lnTo>
                    <a:cubicBezTo>
                      <a:pt x="976" y="1298"/>
                      <a:pt x="953" y="1337"/>
                      <a:pt x="922" y="1383"/>
                    </a:cubicBezTo>
                    <a:lnTo>
                      <a:pt x="753" y="1628"/>
                    </a:lnTo>
                    <a:lnTo>
                      <a:pt x="715" y="1690"/>
                    </a:lnTo>
                    <a:lnTo>
                      <a:pt x="676" y="1751"/>
                    </a:lnTo>
                    <a:lnTo>
                      <a:pt x="607" y="1882"/>
                    </a:lnTo>
                    <a:lnTo>
                      <a:pt x="538" y="2020"/>
                    </a:lnTo>
                    <a:cubicBezTo>
                      <a:pt x="507" y="2058"/>
                      <a:pt x="484" y="2104"/>
                      <a:pt x="469" y="2150"/>
                    </a:cubicBezTo>
                    <a:lnTo>
                      <a:pt x="354" y="2427"/>
                    </a:lnTo>
                    <a:cubicBezTo>
                      <a:pt x="308" y="2511"/>
                      <a:pt x="292" y="2611"/>
                      <a:pt x="254" y="2703"/>
                    </a:cubicBezTo>
                    <a:cubicBezTo>
                      <a:pt x="223" y="2795"/>
                      <a:pt x="193" y="2895"/>
                      <a:pt x="170" y="2995"/>
                    </a:cubicBezTo>
                    <a:cubicBezTo>
                      <a:pt x="147" y="3087"/>
                      <a:pt x="116" y="3187"/>
                      <a:pt x="93" y="3279"/>
                    </a:cubicBezTo>
                    <a:cubicBezTo>
                      <a:pt x="16" y="3670"/>
                      <a:pt x="1" y="4077"/>
                      <a:pt x="62" y="4476"/>
                    </a:cubicBezTo>
                    <a:cubicBezTo>
                      <a:pt x="108" y="4875"/>
                      <a:pt x="231" y="5259"/>
                      <a:pt x="415" y="5612"/>
                    </a:cubicBezTo>
                    <a:cubicBezTo>
                      <a:pt x="428" y="5641"/>
                      <a:pt x="451" y="5653"/>
                      <a:pt x="474" y="5653"/>
                    </a:cubicBezTo>
                    <a:cubicBezTo>
                      <a:pt x="519" y="5653"/>
                      <a:pt x="563" y="5609"/>
                      <a:pt x="538" y="5558"/>
                    </a:cubicBezTo>
                    <a:cubicBezTo>
                      <a:pt x="469" y="5382"/>
                      <a:pt x="408" y="5198"/>
                      <a:pt x="362" y="5013"/>
                    </a:cubicBezTo>
                    <a:cubicBezTo>
                      <a:pt x="323" y="4829"/>
                      <a:pt x="285" y="4645"/>
                      <a:pt x="262" y="4453"/>
                    </a:cubicBezTo>
                    <a:cubicBezTo>
                      <a:pt x="254" y="4353"/>
                      <a:pt x="239" y="4261"/>
                      <a:pt x="239" y="4161"/>
                    </a:cubicBezTo>
                    <a:cubicBezTo>
                      <a:pt x="239" y="4069"/>
                      <a:pt x="231" y="3969"/>
                      <a:pt x="231" y="3877"/>
                    </a:cubicBezTo>
                    <a:cubicBezTo>
                      <a:pt x="239" y="3778"/>
                      <a:pt x="231" y="3685"/>
                      <a:pt x="239" y="3586"/>
                    </a:cubicBezTo>
                    <a:lnTo>
                      <a:pt x="262" y="3302"/>
                    </a:lnTo>
                    <a:cubicBezTo>
                      <a:pt x="315" y="2918"/>
                      <a:pt x="431" y="2549"/>
                      <a:pt x="607" y="2212"/>
                    </a:cubicBezTo>
                    <a:cubicBezTo>
                      <a:pt x="622" y="2166"/>
                      <a:pt x="646" y="2120"/>
                      <a:pt x="676" y="2081"/>
                    </a:cubicBezTo>
                    <a:lnTo>
                      <a:pt x="745" y="1958"/>
                    </a:lnTo>
                    <a:lnTo>
                      <a:pt x="822" y="1836"/>
                    </a:lnTo>
                    <a:lnTo>
                      <a:pt x="860" y="1774"/>
                    </a:lnTo>
                    <a:lnTo>
                      <a:pt x="906" y="1721"/>
                    </a:lnTo>
                    <a:lnTo>
                      <a:pt x="1075" y="1490"/>
                    </a:lnTo>
                    <a:cubicBezTo>
                      <a:pt x="1106" y="1452"/>
                      <a:pt x="1137" y="1413"/>
                      <a:pt x="1167" y="1375"/>
                    </a:cubicBezTo>
                    <a:lnTo>
                      <a:pt x="1260" y="1268"/>
                    </a:lnTo>
                    <a:cubicBezTo>
                      <a:pt x="1321" y="1191"/>
                      <a:pt x="1390" y="1129"/>
                      <a:pt x="1459" y="1060"/>
                    </a:cubicBezTo>
                    <a:cubicBezTo>
                      <a:pt x="1528" y="999"/>
                      <a:pt x="1597" y="938"/>
                      <a:pt x="1674" y="876"/>
                    </a:cubicBezTo>
                    <a:cubicBezTo>
                      <a:pt x="1820" y="761"/>
                      <a:pt x="1981" y="661"/>
                      <a:pt x="2142" y="569"/>
                    </a:cubicBezTo>
                    <a:cubicBezTo>
                      <a:pt x="2480" y="400"/>
                      <a:pt x="2848" y="293"/>
                      <a:pt x="3225" y="270"/>
                    </a:cubicBezTo>
                    <a:cubicBezTo>
                      <a:pt x="3301" y="267"/>
                      <a:pt x="3377" y="265"/>
                      <a:pt x="3453" y="265"/>
                    </a:cubicBezTo>
                    <a:cubicBezTo>
                      <a:pt x="4136" y="265"/>
                      <a:pt x="4816" y="389"/>
                      <a:pt x="5458" y="631"/>
                    </a:cubicBezTo>
                    <a:cubicBezTo>
                      <a:pt x="5466" y="633"/>
                      <a:pt x="5473" y="634"/>
                      <a:pt x="5480" y="634"/>
                    </a:cubicBezTo>
                    <a:cubicBezTo>
                      <a:pt x="5537" y="634"/>
                      <a:pt x="5573" y="557"/>
                      <a:pt x="5512" y="515"/>
                    </a:cubicBezTo>
                    <a:cubicBezTo>
                      <a:pt x="5343" y="416"/>
                      <a:pt x="5159" y="324"/>
                      <a:pt x="4975" y="254"/>
                    </a:cubicBezTo>
                    <a:cubicBezTo>
                      <a:pt x="4783" y="185"/>
                      <a:pt x="4591" y="132"/>
                      <a:pt x="4399" y="86"/>
                    </a:cubicBezTo>
                    <a:cubicBezTo>
                      <a:pt x="4135" y="30"/>
                      <a:pt x="3869" y="1"/>
                      <a:pt x="360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3;p20">
                <a:extLst>
                  <a:ext uri="{FF2B5EF4-FFF2-40B4-BE49-F238E27FC236}">
                    <a16:creationId xmlns:a16="http://schemas.microsoft.com/office/drawing/2014/main" id="{756D5CFC-0A43-8C6D-D5F7-69F84D5971A5}"/>
                  </a:ext>
                </a:extLst>
              </p:cNvPr>
              <p:cNvSpPr/>
              <p:nvPr/>
            </p:nvSpPr>
            <p:spPr>
              <a:xfrm>
                <a:off x="3080299" y="1190710"/>
                <a:ext cx="1010221" cy="762992"/>
              </a:xfrm>
              <a:custGeom>
                <a:avLst/>
                <a:gdLst/>
                <a:ahLst/>
                <a:cxnLst/>
                <a:rect l="l" t="t" r="r" b="b"/>
                <a:pathLst>
                  <a:path w="14984" h="11317" extrusionOk="0">
                    <a:moveTo>
                      <a:pt x="14012" y="1"/>
                    </a:moveTo>
                    <a:cubicBezTo>
                      <a:pt x="13972" y="1"/>
                      <a:pt x="13935" y="50"/>
                      <a:pt x="13970" y="85"/>
                    </a:cubicBezTo>
                    <a:cubicBezTo>
                      <a:pt x="14331" y="507"/>
                      <a:pt x="14569" y="1014"/>
                      <a:pt x="14676" y="1559"/>
                    </a:cubicBezTo>
                    <a:cubicBezTo>
                      <a:pt x="14784" y="2096"/>
                      <a:pt x="14791" y="2656"/>
                      <a:pt x="14722" y="3201"/>
                    </a:cubicBezTo>
                    <a:cubicBezTo>
                      <a:pt x="14692" y="3478"/>
                      <a:pt x="14638" y="3746"/>
                      <a:pt x="14577" y="4023"/>
                    </a:cubicBezTo>
                    <a:lnTo>
                      <a:pt x="14484" y="4429"/>
                    </a:lnTo>
                    <a:cubicBezTo>
                      <a:pt x="14454" y="4568"/>
                      <a:pt x="14415" y="4698"/>
                      <a:pt x="14400" y="4852"/>
                    </a:cubicBezTo>
                    <a:cubicBezTo>
                      <a:pt x="14400" y="4898"/>
                      <a:pt x="14392" y="4944"/>
                      <a:pt x="14400" y="4982"/>
                    </a:cubicBezTo>
                    <a:cubicBezTo>
                      <a:pt x="14400" y="5021"/>
                      <a:pt x="14415" y="5059"/>
                      <a:pt x="14415" y="5097"/>
                    </a:cubicBezTo>
                    <a:cubicBezTo>
                      <a:pt x="14423" y="5166"/>
                      <a:pt x="14446" y="5235"/>
                      <a:pt x="14461" y="5305"/>
                    </a:cubicBezTo>
                    <a:cubicBezTo>
                      <a:pt x="14500" y="5443"/>
                      <a:pt x="14538" y="5581"/>
                      <a:pt x="14569" y="5711"/>
                    </a:cubicBezTo>
                    <a:cubicBezTo>
                      <a:pt x="14638" y="5980"/>
                      <a:pt x="14676" y="6256"/>
                      <a:pt x="14684" y="6533"/>
                    </a:cubicBezTo>
                    <a:cubicBezTo>
                      <a:pt x="14692" y="6809"/>
                      <a:pt x="14661" y="7078"/>
                      <a:pt x="14600" y="7346"/>
                    </a:cubicBezTo>
                    <a:cubicBezTo>
                      <a:pt x="14561" y="7477"/>
                      <a:pt x="14523" y="7607"/>
                      <a:pt x="14469" y="7738"/>
                    </a:cubicBezTo>
                    <a:lnTo>
                      <a:pt x="14392" y="7930"/>
                    </a:lnTo>
                    <a:lnTo>
                      <a:pt x="14300" y="8114"/>
                    </a:lnTo>
                    <a:cubicBezTo>
                      <a:pt x="14239" y="8237"/>
                      <a:pt x="14162" y="8352"/>
                      <a:pt x="14085" y="8467"/>
                    </a:cubicBezTo>
                    <a:cubicBezTo>
                      <a:pt x="14055" y="8521"/>
                      <a:pt x="14009" y="8582"/>
                      <a:pt x="13970" y="8636"/>
                    </a:cubicBezTo>
                    <a:cubicBezTo>
                      <a:pt x="13932" y="8689"/>
                      <a:pt x="13886" y="8743"/>
                      <a:pt x="13840" y="8789"/>
                    </a:cubicBezTo>
                    <a:cubicBezTo>
                      <a:pt x="13663" y="8996"/>
                      <a:pt x="13456" y="9173"/>
                      <a:pt x="13233" y="9327"/>
                    </a:cubicBezTo>
                    <a:cubicBezTo>
                      <a:pt x="12538" y="9755"/>
                      <a:pt x="11707" y="9970"/>
                      <a:pt x="10865" y="9970"/>
                    </a:cubicBezTo>
                    <a:cubicBezTo>
                      <a:pt x="10593" y="9970"/>
                      <a:pt x="10319" y="9947"/>
                      <a:pt x="10048" y="9902"/>
                    </a:cubicBezTo>
                    <a:cubicBezTo>
                      <a:pt x="10034" y="9901"/>
                      <a:pt x="10020" y="9900"/>
                      <a:pt x="10006" y="9900"/>
                    </a:cubicBezTo>
                    <a:cubicBezTo>
                      <a:pt x="9936" y="9900"/>
                      <a:pt x="9866" y="9916"/>
                      <a:pt x="9802" y="9948"/>
                    </a:cubicBezTo>
                    <a:cubicBezTo>
                      <a:pt x="9733" y="9987"/>
                      <a:pt x="9672" y="10025"/>
                      <a:pt x="9610" y="10063"/>
                    </a:cubicBezTo>
                    <a:cubicBezTo>
                      <a:pt x="9488" y="10148"/>
                      <a:pt x="9380" y="10225"/>
                      <a:pt x="9265" y="10301"/>
                    </a:cubicBezTo>
                    <a:cubicBezTo>
                      <a:pt x="9027" y="10447"/>
                      <a:pt x="8781" y="10570"/>
                      <a:pt x="8528" y="10677"/>
                    </a:cubicBezTo>
                    <a:cubicBezTo>
                      <a:pt x="8275" y="10777"/>
                      <a:pt x="8006" y="10862"/>
                      <a:pt x="7745" y="10931"/>
                    </a:cubicBezTo>
                    <a:cubicBezTo>
                      <a:pt x="7607" y="10961"/>
                      <a:pt x="7477" y="11000"/>
                      <a:pt x="7338" y="11015"/>
                    </a:cubicBezTo>
                    <a:cubicBezTo>
                      <a:pt x="7200" y="11023"/>
                      <a:pt x="7062" y="11046"/>
                      <a:pt x="6924" y="11061"/>
                    </a:cubicBezTo>
                    <a:cubicBezTo>
                      <a:pt x="6745" y="11071"/>
                      <a:pt x="6565" y="11076"/>
                      <a:pt x="6386" y="11076"/>
                    </a:cubicBezTo>
                    <a:cubicBezTo>
                      <a:pt x="6013" y="11076"/>
                      <a:pt x="5639" y="11054"/>
                      <a:pt x="5266" y="11008"/>
                    </a:cubicBezTo>
                    <a:cubicBezTo>
                      <a:pt x="4713" y="10946"/>
                      <a:pt x="4168" y="10854"/>
                      <a:pt x="3623" y="10731"/>
                    </a:cubicBezTo>
                    <a:cubicBezTo>
                      <a:pt x="3078" y="10601"/>
                      <a:pt x="2556" y="10401"/>
                      <a:pt x="2065" y="10140"/>
                    </a:cubicBezTo>
                    <a:cubicBezTo>
                      <a:pt x="1582" y="9879"/>
                      <a:pt x="1144" y="9526"/>
                      <a:pt x="783" y="9104"/>
                    </a:cubicBezTo>
                    <a:cubicBezTo>
                      <a:pt x="430" y="8682"/>
                      <a:pt x="223" y="8160"/>
                      <a:pt x="185" y="7615"/>
                    </a:cubicBezTo>
                    <a:cubicBezTo>
                      <a:pt x="162" y="7062"/>
                      <a:pt x="300" y="6517"/>
                      <a:pt x="576" y="6049"/>
                    </a:cubicBezTo>
                    <a:cubicBezTo>
                      <a:pt x="591" y="6026"/>
                      <a:pt x="591" y="6003"/>
                      <a:pt x="576" y="5980"/>
                    </a:cubicBezTo>
                    <a:cubicBezTo>
                      <a:pt x="492" y="5780"/>
                      <a:pt x="430" y="5565"/>
                      <a:pt x="392" y="5351"/>
                    </a:cubicBezTo>
                    <a:cubicBezTo>
                      <a:pt x="354" y="5128"/>
                      <a:pt x="323" y="4905"/>
                      <a:pt x="315" y="4683"/>
                    </a:cubicBezTo>
                    <a:lnTo>
                      <a:pt x="323" y="4683"/>
                    </a:lnTo>
                    <a:cubicBezTo>
                      <a:pt x="323" y="4660"/>
                      <a:pt x="300" y="4637"/>
                      <a:pt x="269" y="4637"/>
                    </a:cubicBezTo>
                    <a:cubicBezTo>
                      <a:pt x="246" y="4637"/>
                      <a:pt x="223" y="4660"/>
                      <a:pt x="223" y="4690"/>
                    </a:cubicBezTo>
                    <a:cubicBezTo>
                      <a:pt x="231" y="4913"/>
                      <a:pt x="246" y="5143"/>
                      <a:pt x="277" y="5366"/>
                    </a:cubicBezTo>
                    <a:cubicBezTo>
                      <a:pt x="292" y="5481"/>
                      <a:pt x="315" y="5596"/>
                      <a:pt x="346" y="5711"/>
                    </a:cubicBezTo>
                    <a:cubicBezTo>
                      <a:pt x="366" y="5811"/>
                      <a:pt x="397" y="5904"/>
                      <a:pt x="440" y="5997"/>
                    </a:cubicBezTo>
                    <a:lnTo>
                      <a:pt x="440" y="5997"/>
                    </a:lnTo>
                    <a:cubicBezTo>
                      <a:pt x="290" y="6234"/>
                      <a:pt x="182" y="6491"/>
                      <a:pt x="116" y="6763"/>
                    </a:cubicBezTo>
                    <a:cubicBezTo>
                      <a:pt x="31" y="7039"/>
                      <a:pt x="0" y="7331"/>
                      <a:pt x="16" y="7623"/>
                    </a:cubicBezTo>
                    <a:cubicBezTo>
                      <a:pt x="54" y="8206"/>
                      <a:pt x="284" y="8766"/>
                      <a:pt x="668" y="9204"/>
                    </a:cubicBezTo>
                    <a:cubicBezTo>
                      <a:pt x="1044" y="9634"/>
                      <a:pt x="1497" y="9994"/>
                      <a:pt x="2004" y="10263"/>
                    </a:cubicBezTo>
                    <a:lnTo>
                      <a:pt x="2388" y="10455"/>
                    </a:lnTo>
                    <a:cubicBezTo>
                      <a:pt x="2518" y="10516"/>
                      <a:pt x="2649" y="10562"/>
                      <a:pt x="2779" y="10624"/>
                    </a:cubicBezTo>
                    <a:cubicBezTo>
                      <a:pt x="2910" y="10677"/>
                      <a:pt x="3040" y="10724"/>
                      <a:pt x="3178" y="10777"/>
                    </a:cubicBezTo>
                    <a:cubicBezTo>
                      <a:pt x="3240" y="10800"/>
                      <a:pt x="3309" y="10823"/>
                      <a:pt x="3378" y="10846"/>
                    </a:cubicBezTo>
                    <a:lnTo>
                      <a:pt x="3577" y="10915"/>
                    </a:lnTo>
                    <a:cubicBezTo>
                      <a:pt x="4115" y="11100"/>
                      <a:pt x="4675" y="11222"/>
                      <a:pt x="5243" y="11276"/>
                    </a:cubicBezTo>
                    <a:cubicBezTo>
                      <a:pt x="5527" y="11303"/>
                      <a:pt x="5811" y="11316"/>
                      <a:pt x="6095" y="11316"/>
                    </a:cubicBezTo>
                    <a:cubicBezTo>
                      <a:pt x="6379" y="11316"/>
                      <a:pt x="6663" y="11303"/>
                      <a:pt x="6947" y="11276"/>
                    </a:cubicBezTo>
                    <a:cubicBezTo>
                      <a:pt x="7085" y="11268"/>
                      <a:pt x="7239" y="11253"/>
                      <a:pt x="7377" y="11222"/>
                    </a:cubicBezTo>
                    <a:cubicBezTo>
                      <a:pt x="7515" y="11199"/>
                      <a:pt x="7661" y="11169"/>
                      <a:pt x="7799" y="11138"/>
                    </a:cubicBezTo>
                    <a:cubicBezTo>
                      <a:pt x="8075" y="11061"/>
                      <a:pt x="8344" y="10977"/>
                      <a:pt x="8613" y="10862"/>
                    </a:cubicBezTo>
                    <a:cubicBezTo>
                      <a:pt x="8874" y="10754"/>
                      <a:pt x="9127" y="10616"/>
                      <a:pt x="9365" y="10455"/>
                    </a:cubicBezTo>
                    <a:cubicBezTo>
                      <a:pt x="9488" y="10370"/>
                      <a:pt x="9603" y="10286"/>
                      <a:pt x="9710" y="10202"/>
                    </a:cubicBezTo>
                    <a:cubicBezTo>
                      <a:pt x="9802" y="10117"/>
                      <a:pt x="9917" y="10071"/>
                      <a:pt x="10040" y="10056"/>
                    </a:cubicBezTo>
                    <a:cubicBezTo>
                      <a:pt x="10360" y="10091"/>
                      <a:pt x="10683" y="10108"/>
                      <a:pt x="11007" y="10108"/>
                    </a:cubicBezTo>
                    <a:cubicBezTo>
                      <a:pt x="11250" y="10108"/>
                      <a:pt x="11493" y="10099"/>
                      <a:pt x="11737" y="10079"/>
                    </a:cubicBezTo>
                    <a:cubicBezTo>
                      <a:pt x="12028" y="10056"/>
                      <a:pt x="12312" y="9994"/>
                      <a:pt x="12581" y="9902"/>
                    </a:cubicBezTo>
                    <a:cubicBezTo>
                      <a:pt x="12857" y="9802"/>
                      <a:pt x="13118" y="9672"/>
                      <a:pt x="13356" y="9503"/>
                    </a:cubicBezTo>
                    <a:cubicBezTo>
                      <a:pt x="13594" y="9342"/>
                      <a:pt x="13817" y="9142"/>
                      <a:pt x="14001" y="8920"/>
                    </a:cubicBezTo>
                    <a:cubicBezTo>
                      <a:pt x="14047" y="8866"/>
                      <a:pt x="14093" y="8805"/>
                      <a:pt x="14131" y="8751"/>
                    </a:cubicBezTo>
                    <a:cubicBezTo>
                      <a:pt x="14177" y="8689"/>
                      <a:pt x="14216" y="8628"/>
                      <a:pt x="14254" y="8567"/>
                    </a:cubicBezTo>
                    <a:cubicBezTo>
                      <a:pt x="14331" y="8452"/>
                      <a:pt x="14408" y="8321"/>
                      <a:pt x="14469" y="8191"/>
                    </a:cubicBezTo>
                    <a:lnTo>
                      <a:pt x="14561" y="7999"/>
                    </a:lnTo>
                    <a:lnTo>
                      <a:pt x="14638" y="7799"/>
                    </a:lnTo>
                    <a:cubicBezTo>
                      <a:pt x="14791" y="7392"/>
                      <a:pt x="14868" y="6962"/>
                      <a:pt x="14853" y="6533"/>
                    </a:cubicBezTo>
                    <a:cubicBezTo>
                      <a:pt x="14845" y="6241"/>
                      <a:pt x="14815" y="5957"/>
                      <a:pt x="14753" y="5673"/>
                    </a:cubicBezTo>
                    <a:cubicBezTo>
                      <a:pt x="14730" y="5535"/>
                      <a:pt x="14699" y="5397"/>
                      <a:pt x="14669" y="5258"/>
                    </a:cubicBezTo>
                    <a:cubicBezTo>
                      <a:pt x="14653" y="5197"/>
                      <a:pt x="14638" y="5128"/>
                      <a:pt x="14630" y="5059"/>
                    </a:cubicBezTo>
                    <a:cubicBezTo>
                      <a:pt x="14630" y="5028"/>
                      <a:pt x="14623" y="4997"/>
                      <a:pt x="14623" y="4967"/>
                    </a:cubicBezTo>
                    <a:lnTo>
                      <a:pt x="14623" y="4882"/>
                    </a:lnTo>
                    <a:cubicBezTo>
                      <a:pt x="14646" y="4760"/>
                      <a:pt x="14684" y="4621"/>
                      <a:pt x="14722" y="4483"/>
                    </a:cubicBezTo>
                    <a:cubicBezTo>
                      <a:pt x="14753" y="4345"/>
                      <a:pt x="14791" y="4207"/>
                      <a:pt x="14815" y="4069"/>
                    </a:cubicBezTo>
                    <a:cubicBezTo>
                      <a:pt x="14868" y="3792"/>
                      <a:pt x="14922" y="3516"/>
                      <a:pt x="14945" y="3224"/>
                    </a:cubicBezTo>
                    <a:cubicBezTo>
                      <a:pt x="14976" y="2940"/>
                      <a:pt x="14983" y="2656"/>
                      <a:pt x="14976" y="2372"/>
                    </a:cubicBezTo>
                    <a:cubicBezTo>
                      <a:pt x="14968" y="2081"/>
                      <a:pt x="14922" y="1797"/>
                      <a:pt x="14861" y="1513"/>
                    </a:cubicBezTo>
                    <a:cubicBezTo>
                      <a:pt x="14730" y="952"/>
                      <a:pt x="14446" y="438"/>
                      <a:pt x="14047" y="16"/>
                    </a:cubicBezTo>
                    <a:cubicBezTo>
                      <a:pt x="14036" y="5"/>
                      <a:pt x="14024" y="1"/>
                      <a:pt x="1401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84;p20">
                <a:extLst>
                  <a:ext uri="{FF2B5EF4-FFF2-40B4-BE49-F238E27FC236}">
                    <a16:creationId xmlns:a16="http://schemas.microsoft.com/office/drawing/2014/main" id="{3D78F55A-D96D-2F25-DE9F-F529196139E1}"/>
                  </a:ext>
                </a:extLst>
              </p:cNvPr>
              <p:cNvSpPr/>
              <p:nvPr/>
            </p:nvSpPr>
            <p:spPr>
              <a:xfrm>
                <a:off x="3522170" y="1042184"/>
                <a:ext cx="401216" cy="73555"/>
              </a:xfrm>
              <a:custGeom>
                <a:avLst/>
                <a:gdLst/>
                <a:ahLst/>
                <a:cxnLst/>
                <a:rect l="l" t="t" r="r" b="b"/>
                <a:pathLst>
                  <a:path w="5951" h="1091" extrusionOk="0">
                    <a:moveTo>
                      <a:pt x="3064" y="1"/>
                    </a:moveTo>
                    <a:cubicBezTo>
                      <a:pt x="2934" y="1"/>
                      <a:pt x="2811" y="8"/>
                      <a:pt x="2680" y="8"/>
                    </a:cubicBezTo>
                    <a:cubicBezTo>
                      <a:pt x="2650" y="12"/>
                      <a:pt x="2619" y="12"/>
                      <a:pt x="2587" y="12"/>
                    </a:cubicBezTo>
                    <a:cubicBezTo>
                      <a:pt x="2556" y="12"/>
                      <a:pt x="2523" y="12"/>
                      <a:pt x="2488" y="16"/>
                    </a:cubicBezTo>
                    <a:lnTo>
                      <a:pt x="2297" y="31"/>
                    </a:lnTo>
                    <a:cubicBezTo>
                      <a:pt x="2174" y="47"/>
                      <a:pt x="2043" y="47"/>
                      <a:pt x="1920" y="62"/>
                    </a:cubicBezTo>
                    <a:cubicBezTo>
                      <a:pt x="1798" y="85"/>
                      <a:pt x="1667" y="93"/>
                      <a:pt x="1544" y="101"/>
                    </a:cubicBezTo>
                    <a:cubicBezTo>
                      <a:pt x="1475" y="108"/>
                      <a:pt x="1414" y="108"/>
                      <a:pt x="1352" y="124"/>
                    </a:cubicBezTo>
                    <a:cubicBezTo>
                      <a:pt x="1291" y="131"/>
                      <a:pt x="1230" y="139"/>
                      <a:pt x="1168" y="154"/>
                    </a:cubicBezTo>
                    <a:cubicBezTo>
                      <a:pt x="1038" y="177"/>
                      <a:pt x="915" y="208"/>
                      <a:pt x="792" y="239"/>
                    </a:cubicBezTo>
                    <a:cubicBezTo>
                      <a:pt x="669" y="269"/>
                      <a:pt x="554" y="308"/>
                      <a:pt x="431" y="354"/>
                    </a:cubicBezTo>
                    <a:cubicBezTo>
                      <a:pt x="316" y="392"/>
                      <a:pt x="193" y="438"/>
                      <a:pt x="78" y="492"/>
                    </a:cubicBezTo>
                    <a:cubicBezTo>
                      <a:pt x="1" y="513"/>
                      <a:pt x="27" y="618"/>
                      <a:pt x="96" y="618"/>
                    </a:cubicBezTo>
                    <a:cubicBezTo>
                      <a:pt x="103" y="618"/>
                      <a:pt x="109" y="617"/>
                      <a:pt x="117" y="615"/>
                    </a:cubicBezTo>
                    <a:lnTo>
                      <a:pt x="124" y="615"/>
                    </a:lnTo>
                    <a:cubicBezTo>
                      <a:pt x="370" y="569"/>
                      <a:pt x="608" y="492"/>
                      <a:pt x="846" y="438"/>
                    </a:cubicBezTo>
                    <a:cubicBezTo>
                      <a:pt x="969" y="408"/>
                      <a:pt x="1084" y="385"/>
                      <a:pt x="1207" y="354"/>
                    </a:cubicBezTo>
                    <a:cubicBezTo>
                      <a:pt x="1268" y="338"/>
                      <a:pt x="1329" y="323"/>
                      <a:pt x="1383" y="308"/>
                    </a:cubicBezTo>
                    <a:lnTo>
                      <a:pt x="1567" y="269"/>
                    </a:lnTo>
                    <a:cubicBezTo>
                      <a:pt x="1690" y="246"/>
                      <a:pt x="1813" y="216"/>
                      <a:pt x="1936" y="200"/>
                    </a:cubicBezTo>
                    <a:cubicBezTo>
                      <a:pt x="2059" y="185"/>
                      <a:pt x="2181" y="193"/>
                      <a:pt x="2304" y="185"/>
                    </a:cubicBezTo>
                    <a:lnTo>
                      <a:pt x="2488" y="185"/>
                    </a:lnTo>
                    <a:cubicBezTo>
                      <a:pt x="2501" y="183"/>
                      <a:pt x="2513" y="183"/>
                      <a:pt x="2525" y="183"/>
                    </a:cubicBezTo>
                    <a:cubicBezTo>
                      <a:pt x="2574" y="183"/>
                      <a:pt x="2623" y="193"/>
                      <a:pt x="2673" y="193"/>
                    </a:cubicBezTo>
                    <a:lnTo>
                      <a:pt x="3041" y="208"/>
                    </a:lnTo>
                    <a:cubicBezTo>
                      <a:pt x="3164" y="231"/>
                      <a:pt x="3287" y="239"/>
                      <a:pt x="3409" y="254"/>
                    </a:cubicBezTo>
                    <a:cubicBezTo>
                      <a:pt x="3471" y="254"/>
                      <a:pt x="3532" y="269"/>
                      <a:pt x="3594" y="277"/>
                    </a:cubicBezTo>
                    <a:lnTo>
                      <a:pt x="3778" y="315"/>
                    </a:lnTo>
                    <a:cubicBezTo>
                      <a:pt x="3893" y="331"/>
                      <a:pt x="4016" y="361"/>
                      <a:pt x="4131" y="392"/>
                    </a:cubicBezTo>
                    <a:cubicBezTo>
                      <a:pt x="4192" y="408"/>
                      <a:pt x="4254" y="423"/>
                      <a:pt x="4308" y="438"/>
                    </a:cubicBezTo>
                    <a:lnTo>
                      <a:pt x="4484" y="500"/>
                    </a:lnTo>
                    <a:lnTo>
                      <a:pt x="4661" y="561"/>
                    </a:lnTo>
                    <a:lnTo>
                      <a:pt x="4829" y="630"/>
                    </a:lnTo>
                    <a:cubicBezTo>
                      <a:pt x="4945" y="676"/>
                      <a:pt x="5052" y="722"/>
                      <a:pt x="5167" y="768"/>
                    </a:cubicBezTo>
                    <a:cubicBezTo>
                      <a:pt x="5390" y="868"/>
                      <a:pt x="5612" y="968"/>
                      <a:pt x="5827" y="1083"/>
                    </a:cubicBezTo>
                    <a:lnTo>
                      <a:pt x="5843" y="1083"/>
                    </a:lnTo>
                    <a:cubicBezTo>
                      <a:pt x="5851" y="1088"/>
                      <a:pt x="5860" y="1091"/>
                      <a:pt x="5869" y="1091"/>
                    </a:cubicBezTo>
                    <a:cubicBezTo>
                      <a:pt x="5886" y="1091"/>
                      <a:pt x="5905" y="1083"/>
                      <a:pt x="5919" y="1068"/>
                    </a:cubicBezTo>
                    <a:cubicBezTo>
                      <a:pt x="5950" y="1045"/>
                      <a:pt x="5950" y="999"/>
                      <a:pt x="5919" y="976"/>
                    </a:cubicBezTo>
                    <a:cubicBezTo>
                      <a:pt x="5728" y="791"/>
                      <a:pt x="5520" y="645"/>
                      <a:pt x="5290" y="530"/>
                    </a:cubicBezTo>
                    <a:cubicBezTo>
                      <a:pt x="5060" y="408"/>
                      <a:pt x="4822" y="323"/>
                      <a:pt x="4569" y="254"/>
                    </a:cubicBezTo>
                    <a:cubicBezTo>
                      <a:pt x="4077" y="116"/>
                      <a:pt x="3578" y="31"/>
                      <a:pt x="306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85;p20">
                <a:extLst>
                  <a:ext uri="{FF2B5EF4-FFF2-40B4-BE49-F238E27FC236}">
                    <a16:creationId xmlns:a16="http://schemas.microsoft.com/office/drawing/2014/main" id="{560F9CEF-3597-BC32-A135-436921159466}"/>
                  </a:ext>
                </a:extLst>
              </p:cNvPr>
              <p:cNvSpPr/>
              <p:nvPr/>
            </p:nvSpPr>
            <p:spPr>
              <a:xfrm>
                <a:off x="3064455" y="1418454"/>
                <a:ext cx="23664" cy="22114"/>
              </a:xfrm>
              <a:custGeom>
                <a:avLst/>
                <a:gdLst/>
                <a:ahLst/>
                <a:cxnLst/>
                <a:rect l="l" t="t" r="r" b="b"/>
                <a:pathLst>
                  <a:path w="351" h="328" extrusionOk="0">
                    <a:moveTo>
                      <a:pt x="236" y="1"/>
                    </a:moveTo>
                    <a:cubicBezTo>
                      <a:pt x="222" y="1"/>
                      <a:pt x="209" y="3"/>
                      <a:pt x="197" y="8"/>
                    </a:cubicBezTo>
                    <a:cubicBezTo>
                      <a:pt x="97" y="54"/>
                      <a:pt x="90" y="161"/>
                      <a:pt x="36" y="238"/>
                    </a:cubicBezTo>
                    <a:cubicBezTo>
                      <a:pt x="1" y="285"/>
                      <a:pt x="46" y="328"/>
                      <a:pt x="91" y="328"/>
                    </a:cubicBezTo>
                    <a:cubicBezTo>
                      <a:pt x="104" y="328"/>
                      <a:pt x="117" y="324"/>
                      <a:pt x="128" y="315"/>
                    </a:cubicBezTo>
                    <a:cubicBezTo>
                      <a:pt x="212" y="261"/>
                      <a:pt x="282" y="192"/>
                      <a:pt x="320" y="100"/>
                    </a:cubicBezTo>
                    <a:cubicBezTo>
                      <a:pt x="351" y="38"/>
                      <a:pt x="292" y="1"/>
                      <a:pt x="23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6;p20">
                <a:extLst>
                  <a:ext uri="{FF2B5EF4-FFF2-40B4-BE49-F238E27FC236}">
                    <a16:creationId xmlns:a16="http://schemas.microsoft.com/office/drawing/2014/main" id="{85204CC0-C0BA-321A-FCD8-2AE95825E8C2}"/>
                  </a:ext>
                </a:extLst>
              </p:cNvPr>
              <p:cNvSpPr/>
              <p:nvPr/>
            </p:nvSpPr>
            <p:spPr>
              <a:xfrm>
                <a:off x="3075647" y="1457490"/>
                <a:ext cx="14563" cy="24136"/>
              </a:xfrm>
              <a:custGeom>
                <a:avLst/>
                <a:gdLst/>
                <a:ahLst/>
                <a:cxnLst/>
                <a:rect l="l" t="t" r="r" b="b"/>
                <a:pathLst>
                  <a:path w="216" h="358" extrusionOk="0">
                    <a:moveTo>
                      <a:pt x="108" y="0"/>
                    </a:moveTo>
                    <a:cubicBezTo>
                      <a:pt x="85" y="0"/>
                      <a:pt x="62" y="12"/>
                      <a:pt x="46" y="35"/>
                    </a:cubicBezTo>
                    <a:cubicBezTo>
                      <a:pt x="0" y="104"/>
                      <a:pt x="23" y="212"/>
                      <a:pt x="31" y="288"/>
                    </a:cubicBezTo>
                    <a:cubicBezTo>
                      <a:pt x="35" y="334"/>
                      <a:pt x="69" y="357"/>
                      <a:pt x="105" y="357"/>
                    </a:cubicBezTo>
                    <a:cubicBezTo>
                      <a:pt x="140" y="357"/>
                      <a:pt x="177" y="334"/>
                      <a:pt x="185" y="288"/>
                    </a:cubicBezTo>
                    <a:cubicBezTo>
                      <a:pt x="192" y="212"/>
                      <a:pt x="215" y="104"/>
                      <a:pt x="169" y="35"/>
                    </a:cubicBezTo>
                    <a:cubicBezTo>
                      <a:pt x="154" y="12"/>
                      <a:pt x="131" y="0"/>
                      <a:pt x="108"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7;p20">
                <a:extLst>
                  <a:ext uri="{FF2B5EF4-FFF2-40B4-BE49-F238E27FC236}">
                    <a16:creationId xmlns:a16="http://schemas.microsoft.com/office/drawing/2014/main" id="{EAFA4579-302A-E696-7BF4-0155B620DE20}"/>
                  </a:ext>
                </a:extLst>
              </p:cNvPr>
              <p:cNvSpPr/>
              <p:nvPr/>
            </p:nvSpPr>
            <p:spPr>
              <a:xfrm>
                <a:off x="3920217" y="1113716"/>
                <a:ext cx="24541" cy="19417"/>
              </a:xfrm>
              <a:custGeom>
                <a:avLst/>
                <a:gdLst/>
                <a:ahLst/>
                <a:cxnLst/>
                <a:rect l="l" t="t" r="r" b="b"/>
                <a:pathLst>
                  <a:path w="364" h="288" extrusionOk="0">
                    <a:moveTo>
                      <a:pt x="237" y="1"/>
                    </a:moveTo>
                    <a:cubicBezTo>
                      <a:pt x="219" y="1"/>
                      <a:pt x="202" y="5"/>
                      <a:pt x="184" y="14"/>
                    </a:cubicBezTo>
                    <a:cubicBezTo>
                      <a:pt x="161" y="30"/>
                      <a:pt x="138" y="45"/>
                      <a:pt x="115" y="68"/>
                    </a:cubicBezTo>
                    <a:cubicBezTo>
                      <a:pt x="115" y="68"/>
                      <a:pt x="83" y="100"/>
                      <a:pt x="95" y="100"/>
                    </a:cubicBezTo>
                    <a:cubicBezTo>
                      <a:pt x="96" y="100"/>
                      <a:pt x="98" y="99"/>
                      <a:pt x="100" y="99"/>
                    </a:cubicBezTo>
                    <a:lnTo>
                      <a:pt x="100" y="99"/>
                    </a:lnTo>
                    <a:cubicBezTo>
                      <a:pt x="15" y="129"/>
                      <a:pt x="0" y="260"/>
                      <a:pt x="100" y="283"/>
                    </a:cubicBezTo>
                    <a:cubicBezTo>
                      <a:pt x="114" y="286"/>
                      <a:pt x="128" y="288"/>
                      <a:pt x="143" y="288"/>
                    </a:cubicBezTo>
                    <a:cubicBezTo>
                      <a:pt x="231" y="288"/>
                      <a:pt x="319" y="230"/>
                      <a:pt x="345" y="145"/>
                    </a:cubicBezTo>
                    <a:cubicBezTo>
                      <a:pt x="364" y="65"/>
                      <a:pt x="304" y="1"/>
                      <a:pt x="23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8;p20">
                <a:extLst>
                  <a:ext uri="{FF2B5EF4-FFF2-40B4-BE49-F238E27FC236}">
                    <a16:creationId xmlns:a16="http://schemas.microsoft.com/office/drawing/2014/main" id="{DBEE5CAB-9498-7F5B-D2C1-324505FFBC0C}"/>
                  </a:ext>
                </a:extLst>
              </p:cNvPr>
              <p:cNvSpPr/>
              <p:nvPr/>
            </p:nvSpPr>
            <p:spPr>
              <a:xfrm>
                <a:off x="3955411" y="1122414"/>
                <a:ext cx="21777" cy="32092"/>
              </a:xfrm>
              <a:custGeom>
                <a:avLst/>
                <a:gdLst/>
                <a:ahLst/>
                <a:cxnLst/>
                <a:rect l="l" t="t" r="r" b="b"/>
                <a:pathLst>
                  <a:path w="323" h="476" extrusionOk="0">
                    <a:moveTo>
                      <a:pt x="261" y="0"/>
                    </a:moveTo>
                    <a:cubicBezTo>
                      <a:pt x="84" y="8"/>
                      <a:pt x="0" y="261"/>
                      <a:pt x="8" y="407"/>
                    </a:cubicBezTo>
                    <a:cubicBezTo>
                      <a:pt x="8" y="450"/>
                      <a:pt x="40" y="475"/>
                      <a:pt x="74" y="475"/>
                    </a:cubicBezTo>
                    <a:cubicBezTo>
                      <a:pt x="95" y="475"/>
                      <a:pt x="116" y="466"/>
                      <a:pt x="131" y="446"/>
                    </a:cubicBezTo>
                    <a:cubicBezTo>
                      <a:pt x="169" y="377"/>
                      <a:pt x="200" y="315"/>
                      <a:pt x="238" y="254"/>
                    </a:cubicBezTo>
                    <a:cubicBezTo>
                      <a:pt x="284" y="192"/>
                      <a:pt x="315" y="131"/>
                      <a:pt x="322" y="62"/>
                    </a:cubicBezTo>
                    <a:cubicBezTo>
                      <a:pt x="322" y="23"/>
                      <a:pt x="292" y="0"/>
                      <a:pt x="26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9;p20">
                <a:extLst>
                  <a:ext uri="{FF2B5EF4-FFF2-40B4-BE49-F238E27FC236}">
                    <a16:creationId xmlns:a16="http://schemas.microsoft.com/office/drawing/2014/main" id="{5347FC13-4985-A67A-D7F9-10365B60B6E5}"/>
                  </a:ext>
                </a:extLst>
              </p:cNvPr>
              <p:cNvSpPr/>
              <p:nvPr/>
            </p:nvSpPr>
            <p:spPr>
              <a:xfrm>
                <a:off x="3981637" y="1151876"/>
                <a:ext cx="24002" cy="32968"/>
              </a:xfrm>
              <a:custGeom>
                <a:avLst/>
                <a:gdLst/>
                <a:ahLst/>
                <a:cxnLst/>
                <a:rect l="l" t="t" r="r" b="b"/>
                <a:pathLst>
                  <a:path w="356" h="489" extrusionOk="0">
                    <a:moveTo>
                      <a:pt x="239" y="1"/>
                    </a:moveTo>
                    <a:cubicBezTo>
                      <a:pt x="212" y="1"/>
                      <a:pt x="185" y="10"/>
                      <a:pt x="164" y="32"/>
                    </a:cubicBezTo>
                    <a:cubicBezTo>
                      <a:pt x="79" y="131"/>
                      <a:pt x="26" y="254"/>
                      <a:pt x="10" y="377"/>
                    </a:cubicBezTo>
                    <a:cubicBezTo>
                      <a:pt x="1" y="451"/>
                      <a:pt x="58" y="489"/>
                      <a:pt x="119" y="489"/>
                    </a:cubicBezTo>
                    <a:cubicBezTo>
                      <a:pt x="159" y="489"/>
                      <a:pt x="201" y="472"/>
                      <a:pt x="225" y="438"/>
                    </a:cubicBezTo>
                    <a:cubicBezTo>
                      <a:pt x="294" y="346"/>
                      <a:pt x="340" y="231"/>
                      <a:pt x="356" y="116"/>
                    </a:cubicBezTo>
                    <a:cubicBezTo>
                      <a:pt x="356" y="47"/>
                      <a:pt x="297" y="1"/>
                      <a:pt x="23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590;p20">
              <a:extLst>
                <a:ext uri="{FF2B5EF4-FFF2-40B4-BE49-F238E27FC236}">
                  <a16:creationId xmlns:a16="http://schemas.microsoft.com/office/drawing/2014/main" id="{2FC972B2-6E3C-6AF4-9AB6-99D7366F16A8}"/>
                </a:ext>
              </a:extLst>
            </p:cNvPr>
            <p:cNvSpPr txBox="1"/>
            <p:nvPr/>
          </p:nvSpPr>
          <p:spPr>
            <a:xfrm>
              <a:off x="1071347" y="1295575"/>
              <a:ext cx="1460100" cy="28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32" name="Google Shape;591;p20">
              <a:extLst>
                <a:ext uri="{FF2B5EF4-FFF2-40B4-BE49-F238E27FC236}">
                  <a16:creationId xmlns:a16="http://schemas.microsoft.com/office/drawing/2014/main" id="{595FE6B1-6335-B657-2562-8FC450CC605D}"/>
                </a:ext>
              </a:extLst>
            </p:cNvPr>
            <p:cNvSpPr txBox="1"/>
            <p:nvPr/>
          </p:nvSpPr>
          <p:spPr>
            <a:xfrm>
              <a:off x="1171966" y="1417695"/>
              <a:ext cx="1856269" cy="87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chemeClr val="lt1"/>
                  </a:solidFill>
                  <a:latin typeface="Cascadia Mono SemiLight" panose="020B0609020000020004" pitchFamily="49" charset="0"/>
                  <a:ea typeface="Roboto"/>
                  <a:cs typeface="Cascadia Mono SemiLight" panose="020B0609020000020004" pitchFamily="49" charset="0"/>
                  <a:sym typeface="Roboto"/>
                </a:rPr>
                <a:t>1.Jupyter Notebook</a:t>
              </a:r>
            </a:p>
            <a:p>
              <a:pPr marL="0" lvl="0" indent="0" rtl="0">
                <a:spcBef>
                  <a:spcPts val="0"/>
                </a:spcBef>
                <a:spcAft>
                  <a:spcPts val="0"/>
                </a:spcAft>
                <a:buNone/>
              </a:pPr>
              <a:r>
                <a:rPr lang="en" sz="1800" dirty="0">
                  <a:solidFill>
                    <a:schemeClr val="lt1"/>
                  </a:solidFill>
                  <a:latin typeface="Cascadia Mono SemiLight" panose="020B0609020000020004" pitchFamily="49" charset="0"/>
                  <a:ea typeface="Roboto"/>
                  <a:cs typeface="Cascadia Mono SemiLight" panose="020B0609020000020004" pitchFamily="49" charset="0"/>
                  <a:sym typeface="Roboto"/>
                </a:rPr>
                <a:t>2.Lucid App</a:t>
              </a:r>
              <a:endParaRPr sz="1800" dirty="0">
                <a:solidFill>
                  <a:schemeClr val="lt1"/>
                </a:solidFill>
                <a:latin typeface="Cascadia Mono SemiLight" panose="020B0609020000020004" pitchFamily="49" charset="0"/>
                <a:ea typeface="Roboto"/>
                <a:cs typeface="Cascadia Mono SemiLight" panose="020B0609020000020004" pitchFamily="49" charset="0"/>
                <a:sym typeface="Roboto"/>
              </a:endParaRPr>
            </a:p>
          </p:txBody>
        </p:sp>
      </p:grpSp>
      <p:grpSp>
        <p:nvGrpSpPr>
          <p:cNvPr id="44" name="Google Shape;592;p20">
            <a:extLst>
              <a:ext uri="{FF2B5EF4-FFF2-40B4-BE49-F238E27FC236}">
                <a16:creationId xmlns:a16="http://schemas.microsoft.com/office/drawing/2014/main" id="{639607AB-BB7A-9A9D-D8A0-1F2AE2148BA9}"/>
              </a:ext>
            </a:extLst>
          </p:cNvPr>
          <p:cNvGrpSpPr/>
          <p:nvPr/>
        </p:nvGrpSpPr>
        <p:grpSpPr>
          <a:xfrm>
            <a:off x="406932" y="2728695"/>
            <a:ext cx="2711355" cy="1859014"/>
            <a:chOff x="837581" y="3124800"/>
            <a:chExt cx="2403824" cy="1559630"/>
          </a:xfrm>
        </p:grpSpPr>
        <p:sp>
          <p:nvSpPr>
            <p:cNvPr id="45" name="Google Shape;593;p20">
              <a:extLst>
                <a:ext uri="{FF2B5EF4-FFF2-40B4-BE49-F238E27FC236}">
                  <a16:creationId xmlns:a16="http://schemas.microsoft.com/office/drawing/2014/main" id="{EFCA215C-1A3F-04FA-18F9-19C0ECD77370}"/>
                </a:ext>
              </a:extLst>
            </p:cNvPr>
            <p:cNvSpPr/>
            <p:nvPr/>
          </p:nvSpPr>
          <p:spPr>
            <a:xfrm>
              <a:off x="2778250" y="3124800"/>
              <a:ext cx="463155" cy="405553"/>
            </a:xfrm>
            <a:custGeom>
              <a:avLst/>
              <a:gdLst/>
              <a:ahLst/>
              <a:cxnLst/>
              <a:rect l="l" t="t" r="r" b="b"/>
              <a:pathLst>
                <a:path w="9102" h="7970" extrusionOk="0">
                  <a:moveTo>
                    <a:pt x="7382" y="1"/>
                  </a:moveTo>
                  <a:cubicBezTo>
                    <a:pt x="7318" y="1"/>
                    <a:pt x="7267" y="1"/>
                    <a:pt x="7231" y="1"/>
                  </a:cubicBezTo>
                  <a:cubicBezTo>
                    <a:pt x="5803" y="1"/>
                    <a:pt x="4414" y="508"/>
                    <a:pt x="3255" y="1321"/>
                  </a:cubicBezTo>
                  <a:cubicBezTo>
                    <a:pt x="2273" y="2012"/>
                    <a:pt x="1482" y="2949"/>
                    <a:pt x="1121" y="4100"/>
                  </a:cubicBezTo>
                  <a:cubicBezTo>
                    <a:pt x="876" y="4921"/>
                    <a:pt x="638" y="6057"/>
                    <a:pt x="883" y="6955"/>
                  </a:cubicBezTo>
                  <a:cubicBezTo>
                    <a:pt x="668" y="6709"/>
                    <a:pt x="428" y="6494"/>
                    <a:pt x="187" y="6494"/>
                  </a:cubicBezTo>
                  <a:cubicBezTo>
                    <a:pt x="135" y="6494"/>
                    <a:pt x="83" y="6504"/>
                    <a:pt x="31" y="6525"/>
                  </a:cubicBezTo>
                  <a:cubicBezTo>
                    <a:pt x="8" y="6541"/>
                    <a:pt x="1" y="6571"/>
                    <a:pt x="16" y="6602"/>
                  </a:cubicBezTo>
                  <a:cubicBezTo>
                    <a:pt x="108" y="6809"/>
                    <a:pt x="331" y="6971"/>
                    <a:pt x="469" y="7155"/>
                  </a:cubicBezTo>
                  <a:cubicBezTo>
                    <a:pt x="661" y="7423"/>
                    <a:pt x="868" y="7669"/>
                    <a:pt x="1106" y="7907"/>
                  </a:cubicBezTo>
                  <a:cubicBezTo>
                    <a:pt x="1151" y="7949"/>
                    <a:pt x="1209" y="7969"/>
                    <a:pt x="1266" y="7969"/>
                  </a:cubicBezTo>
                  <a:cubicBezTo>
                    <a:pt x="1345" y="7969"/>
                    <a:pt x="1422" y="7932"/>
                    <a:pt x="1467" y="7861"/>
                  </a:cubicBezTo>
                  <a:cubicBezTo>
                    <a:pt x="1735" y="7354"/>
                    <a:pt x="2019" y="6848"/>
                    <a:pt x="2303" y="6349"/>
                  </a:cubicBezTo>
                  <a:cubicBezTo>
                    <a:pt x="2415" y="6147"/>
                    <a:pt x="2240" y="5964"/>
                    <a:pt x="2066" y="5964"/>
                  </a:cubicBezTo>
                  <a:cubicBezTo>
                    <a:pt x="1988" y="5964"/>
                    <a:pt x="1910" y="6000"/>
                    <a:pt x="1858" y="6088"/>
                  </a:cubicBezTo>
                  <a:cubicBezTo>
                    <a:pt x="1666" y="6433"/>
                    <a:pt x="1482" y="6779"/>
                    <a:pt x="1313" y="7132"/>
                  </a:cubicBezTo>
                  <a:cubicBezTo>
                    <a:pt x="1190" y="6218"/>
                    <a:pt x="1244" y="5290"/>
                    <a:pt x="1467" y="4392"/>
                  </a:cubicBezTo>
                  <a:cubicBezTo>
                    <a:pt x="1758" y="3240"/>
                    <a:pt x="2518" y="2350"/>
                    <a:pt x="3447" y="1644"/>
                  </a:cubicBezTo>
                  <a:cubicBezTo>
                    <a:pt x="4406" y="915"/>
                    <a:pt x="5573" y="508"/>
                    <a:pt x="6763" y="377"/>
                  </a:cubicBezTo>
                  <a:cubicBezTo>
                    <a:pt x="6969" y="354"/>
                    <a:pt x="7176" y="343"/>
                    <a:pt x="7384" y="343"/>
                  </a:cubicBezTo>
                  <a:cubicBezTo>
                    <a:pt x="7664" y="343"/>
                    <a:pt x="7944" y="364"/>
                    <a:pt x="8221" y="408"/>
                  </a:cubicBezTo>
                  <a:cubicBezTo>
                    <a:pt x="8428" y="439"/>
                    <a:pt x="8812" y="423"/>
                    <a:pt x="8989" y="500"/>
                  </a:cubicBezTo>
                  <a:cubicBezTo>
                    <a:pt x="9000" y="506"/>
                    <a:pt x="9014" y="509"/>
                    <a:pt x="9027" y="509"/>
                  </a:cubicBezTo>
                  <a:cubicBezTo>
                    <a:pt x="9065" y="509"/>
                    <a:pt x="9102" y="484"/>
                    <a:pt x="9096" y="439"/>
                  </a:cubicBezTo>
                  <a:cubicBezTo>
                    <a:pt x="9062" y="25"/>
                    <a:pt x="7871" y="1"/>
                    <a:pt x="738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594;p20">
              <a:extLst>
                <a:ext uri="{FF2B5EF4-FFF2-40B4-BE49-F238E27FC236}">
                  <a16:creationId xmlns:a16="http://schemas.microsoft.com/office/drawing/2014/main" id="{2A90E4CE-E9F2-877B-9584-155340716E6F}"/>
                </a:ext>
              </a:extLst>
            </p:cNvPr>
            <p:cNvGrpSpPr/>
            <p:nvPr/>
          </p:nvGrpSpPr>
          <p:grpSpPr>
            <a:xfrm>
              <a:off x="837581" y="3261112"/>
              <a:ext cx="2060767" cy="1423318"/>
              <a:chOff x="837581" y="3261112"/>
              <a:chExt cx="2060767" cy="1423318"/>
            </a:xfrm>
          </p:grpSpPr>
          <p:grpSp>
            <p:nvGrpSpPr>
              <p:cNvPr id="47" name="Google Shape;595;p20">
                <a:extLst>
                  <a:ext uri="{FF2B5EF4-FFF2-40B4-BE49-F238E27FC236}">
                    <a16:creationId xmlns:a16="http://schemas.microsoft.com/office/drawing/2014/main" id="{2E4C081D-9923-6A61-16E3-55B0C2E31417}"/>
                  </a:ext>
                </a:extLst>
              </p:cNvPr>
              <p:cNvGrpSpPr/>
              <p:nvPr/>
            </p:nvGrpSpPr>
            <p:grpSpPr>
              <a:xfrm rot="-1071309">
                <a:off x="837581" y="3261112"/>
                <a:ext cx="2060767" cy="1423318"/>
                <a:chOff x="2371851" y="3718954"/>
                <a:chExt cx="1209987" cy="848750"/>
              </a:xfrm>
            </p:grpSpPr>
            <p:sp>
              <p:nvSpPr>
                <p:cNvPr id="50" name="Google Shape;596;p20">
                  <a:extLst>
                    <a:ext uri="{FF2B5EF4-FFF2-40B4-BE49-F238E27FC236}">
                      <a16:creationId xmlns:a16="http://schemas.microsoft.com/office/drawing/2014/main" id="{3BF51B58-DE2A-6483-40E9-06A0C1363E88}"/>
                    </a:ext>
                  </a:extLst>
                </p:cNvPr>
                <p:cNvSpPr/>
                <p:nvPr/>
              </p:nvSpPr>
              <p:spPr>
                <a:xfrm>
                  <a:off x="2371851" y="3751618"/>
                  <a:ext cx="1209987" cy="783420"/>
                </a:xfrm>
                <a:custGeom>
                  <a:avLst/>
                  <a:gdLst/>
                  <a:ahLst/>
                  <a:cxnLst/>
                  <a:rect l="l" t="t" r="r" b="b"/>
                  <a:pathLst>
                    <a:path w="17947" h="11620" extrusionOk="0">
                      <a:moveTo>
                        <a:pt x="2510" y="7711"/>
                      </a:moveTo>
                      <a:cubicBezTo>
                        <a:pt x="2581" y="7711"/>
                        <a:pt x="2650" y="7762"/>
                        <a:pt x="2672" y="7834"/>
                      </a:cubicBezTo>
                      <a:cubicBezTo>
                        <a:pt x="2705" y="7926"/>
                        <a:pt x="2633" y="7984"/>
                        <a:pt x="2561" y="7984"/>
                      </a:cubicBezTo>
                      <a:cubicBezTo>
                        <a:pt x="2519" y="7984"/>
                        <a:pt x="2477" y="7964"/>
                        <a:pt x="2457" y="7919"/>
                      </a:cubicBezTo>
                      <a:lnTo>
                        <a:pt x="2449" y="7919"/>
                      </a:lnTo>
                      <a:cubicBezTo>
                        <a:pt x="2395" y="7896"/>
                        <a:pt x="2372" y="7842"/>
                        <a:pt x="2388" y="7788"/>
                      </a:cubicBezTo>
                      <a:cubicBezTo>
                        <a:pt x="2403" y="7742"/>
                        <a:pt x="2441" y="7711"/>
                        <a:pt x="2495" y="7711"/>
                      </a:cubicBezTo>
                      <a:cubicBezTo>
                        <a:pt x="2500" y="7711"/>
                        <a:pt x="2505" y="7711"/>
                        <a:pt x="2510" y="7711"/>
                      </a:cubicBezTo>
                      <a:close/>
                      <a:moveTo>
                        <a:pt x="2026" y="7851"/>
                      </a:moveTo>
                      <a:cubicBezTo>
                        <a:pt x="2042" y="7851"/>
                        <a:pt x="2058" y="7855"/>
                        <a:pt x="2073" y="7865"/>
                      </a:cubicBezTo>
                      <a:cubicBezTo>
                        <a:pt x="2188" y="7957"/>
                        <a:pt x="2342" y="8095"/>
                        <a:pt x="2249" y="8256"/>
                      </a:cubicBezTo>
                      <a:cubicBezTo>
                        <a:pt x="2227" y="8292"/>
                        <a:pt x="2189" y="8312"/>
                        <a:pt x="2151" y="8312"/>
                      </a:cubicBezTo>
                      <a:cubicBezTo>
                        <a:pt x="2123" y="8312"/>
                        <a:pt x="2095" y="8302"/>
                        <a:pt x="2073" y="8279"/>
                      </a:cubicBezTo>
                      <a:cubicBezTo>
                        <a:pt x="2050" y="8256"/>
                        <a:pt x="2027" y="8218"/>
                        <a:pt x="2011" y="8180"/>
                      </a:cubicBezTo>
                      <a:cubicBezTo>
                        <a:pt x="2011" y="8149"/>
                        <a:pt x="2004" y="8126"/>
                        <a:pt x="1996" y="8103"/>
                      </a:cubicBezTo>
                      <a:cubicBezTo>
                        <a:pt x="1981" y="8072"/>
                        <a:pt x="1958" y="8034"/>
                        <a:pt x="1935" y="8003"/>
                      </a:cubicBezTo>
                      <a:cubicBezTo>
                        <a:pt x="1884" y="7940"/>
                        <a:pt x="1953" y="7851"/>
                        <a:pt x="2026" y="7851"/>
                      </a:cubicBezTo>
                      <a:close/>
                      <a:moveTo>
                        <a:pt x="2540" y="8530"/>
                      </a:moveTo>
                      <a:cubicBezTo>
                        <a:pt x="2582" y="8530"/>
                        <a:pt x="2620" y="8543"/>
                        <a:pt x="2649" y="8586"/>
                      </a:cubicBezTo>
                      <a:cubicBezTo>
                        <a:pt x="2672" y="8640"/>
                        <a:pt x="2672" y="8702"/>
                        <a:pt x="2641" y="8748"/>
                      </a:cubicBezTo>
                      <a:lnTo>
                        <a:pt x="2633" y="8748"/>
                      </a:lnTo>
                      <a:cubicBezTo>
                        <a:pt x="2618" y="8774"/>
                        <a:pt x="2589" y="8788"/>
                        <a:pt x="2560" y="8788"/>
                      </a:cubicBezTo>
                      <a:cubicBezTo>
                        <a:pt x="2532" y="8788"/>
                        <a:pt x="2503" y="8774"/>
                        <a:pt x="2487" y="8748"/>
                      </a:cubicBezTo>
                      <a:cubicBezTo>
                        <a:pt x="2480" y="8740"/>
                        <a:pt x="2480" y="8740"/>
                        <a:pt x="2480" y="8732"/>
                      </a:cubicBezTo>
                      <a:lnTo>
                        <a:pt x="2464" y="8732"/>
                      </a:lnTo>
                      <a:cubicBezTo>
                        <a:pt x="2372" y="8702"/>
                        <a:pt x="2372" y="8571"/>
                        <a:pt x="2464" y="8540"/>
                      </a:cubicBezTo>
                      <a:cubicBezTo>
                        <a:pt x="2490" y="8535"/>
                        <a:pt x="2516" y="8530"/>
                        <a:pt x="2540" y="8530"/>
                      </a:cubicBezTo>
                      <a:close/>
                      <a:moveTo>
                        <a:pt x="5215" y="1"/>
                      </a:moveTo>
                      <a:cubicBezTo>
                        <a:pt x="4514" y="1"/>
                        <a:pt x="3773" y="156"/>
                        <a:pt x="3040" y="565"/>
                      </a:cubicBezTo>
                      <a:cubicBezTo>
                        <a:pt x="47" y="2246"/>
                        <a:pt x="0" y="8180"/>
                        <a:pt x="2449" y="9492"/>
                      </a:cubicBezTo>
                      <a:cubicBezTo>
                        <a:pt x="3946" y="10283"/>
                        <a:pt x="5604" y="10705"/>
                        <a:pt x="7300" y="10713"/>
                      </a:cubicBezTo>
                      <a:cubicBezTo>
                        <a:pt x="7300" y="10713"/>
                        <a:pt x="8844" y="11620"/>
                        <a:pt x="10651" y="11620"/>
                      </a:cubicBezTo>
                      <a:cubicBezTo>
                        <a:pt x="11080" y="11620"/>
                        <a:pt x="11525" y="11568"/>
                        <a:pt x="11967" y="11442"/>
                      </a:cubicBezTo>
                      <a:cubicBezTo>
                        <a:pt x="14323" y="10759"/>
                        <a:pt x="14960" y="8310"/>
                        <a:pt x="14960" y="8310"/>
                      </a:cubicBezTo>
                      <a:cubicBezTo>
                        <a:pt x="14960" y="8310"/>
                        <a:pt x="17946" y="5647"/>
                        <a:pt x="16319" y="2385"/>
                      </a:cubicBezTo>
                      <a:cubicBezTo>
                        <a:pt x="15441" y="632"/>
                        <a:pt x="14078" y="70"/>
                        <a:pt x="12767" y="70"/>
                      </a:cubicBezTo>
                      <a:cubicBezTo>
                        <a:pt x="11134" y="70"/>
                        <a:pt x="9583" y="943"/>
                        <a:pt x="9158" y="1471"/>
                      </a:cubicBezTo>
                      <a:cubicBezTo>
                        <a:pt x="9158" y="1471"/>
                        <a:pt x="7377" y="1"/>
                        <a:pt x="5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7;p20">
                  <a:extLst>
                    <a:ext uri="{FF2B5EF4-FFF2-40B4-BE49-F238E27FC236}">
                      <a16:creationId xmlns:a16="http://schemas.microsoft.com/office/drawing/2014/main" id="{344A7C17-9D3F-CD42-91D6-693E675AAD92}"/>
                    </a:ext>
                  </a:extLst>
                </p:cNvPr>
                <p:cNvSpPr/>
                <p:nvPr/>
              </p:nvSpPr>
              <p:spPr>
                <a:xfrm>
                  <a:off x="2859296" y="3784351"/>
                  <a:ext cx="628354" cy="783353"/>
                </a:xfrm>
                <a:custGeom>
                  <a:avLst/>
                  <a:gdLst/>
                  <a:ahLst/>
                  <a:cxnLst/>
                  <a:rect l="l" t="t" r="r" b="b"/>
                  <a:pathLst>
                    <a:path w="9320" h="11619" extrusionOk="0">
                      <a:moveTo>
                        <a:pt x="5005" y="1"/>
                      </a:moveTo>
                      <a:cubicBezTo>
                        <a:pt x="4775" y="1"/>
                        <a:pt x="4545" y="9"/>
                        <a:pt x="4315" y="16"/>
                      </a:cubicBezTo>
                      <a:cubicBezTo>
                        <a:pt x="4284" y="16"/>
                        <a:pt x="4261" y="39"/>
                        <a:pt x="4261" y="62"/>
                      </a:cubicBezTo>
                      <a:cubicBezTo>
                        <a:pt x="4261" y="93"/>
                        <a:pt x="4284" y="116"/>
                        <a:pt x="4315" y="124"/>
                      </a:cubicBezTo>
                      <a:cubicBezTo>
                        <a:pt x="5228" y="147"/>
                        <a:pt x="6149" y="262"/>
                        <a:pt x="6970" y="615"/>
                      </a:cubicBezTo>
                      <a:lnTo>
                        <a:pt x="7270" y="769"/>
                      </a:lnTo>
                      <a:cubicBezTo>
                        <a:pt x="7362" y="822"/>
                        <a:pt x="7454" y="884"/>
                        <a:pt x="7554" y="937"/>
                      </a:cubicBezTo>
                      <a:cubicBezTo>
                        <a:pt x="7738" y="1060"/>
                        <a:pt x="7907" y="1198"/>
                        <a:pt x="8068" y="1352"/>
                      </a:cubicBezTo>
                      <a:cubicBezTo>
                        <a:pt x="8229" y="1505"/>
                        <a:pt x="8375" y="1682"/>
                        <a:pt x="8490" y="1874"/>
                      </a:cubicBezTo>
                      <a:cubicBezTo>
                        <a:pt x="8605" y="2066"/>
                        <a:pt x="8705" y="2265"/>
                        <a:pt x="8782" y="2480"/>
                      </a:cubicBezTo>
                      <a:cubicBezTo>
                        <a:pt x="8828" y="2580"/>
                        <a:pt x="8859" y="2687"/>
                        <a:pt x="8889" y="2803"/>
                      </a:cubicBezTo>
                      <a:cubicBezTo>
                        <a:pt x="8920" y="2910"/>
                        <a:pt x="8943" y="3017"/>
                        <a:pt x="8974" y="3133"/>
                      </a:cubicBezTo>
                      <a:lnTo>
                        <a:pt x="9035" y="3463"/>
                      </a:lnTo>
                      <a:lnTo>
                        <a:pt x="9058" y="3632"/>
                      </a:lnTo>
                      <a:lnTo>
                        <a:pt x="9074" y="3793"/>
                      </a:lnTo>
                      <a:cubicBezTo>
                        <a:pt x="9081" y="4238"/>
                        <a:pt x="9020" y="4691"/>
                        <a:pt x="8889" y="5121"/>
                      </a:cubicBezTo>
                      <a:cubicBezTo>
                        <a:pt x="8828" y="5336"/>
                        <a:pt x="8767" y="5558"/>
                        <a:pt x="8697" y="5773"/>
                      </a:cubicBezTo>
                      <a:cubicBezTo>
                        <a:pt x="8621" y="5988"/>
                        <a:pt x="8529" y="6195"/>
                        <a:pt x="8421" y="6395"/>
                      </a:cubicBezTo>
                      <a:cubicBezTo>
                        <a:pt x="8214" y="6802"/>
                        <a:pt x="7968" y="7185"/>
                        <a:pt x="7692" y="7546"/>
                      </a:cubicBezTo>
                      <a:cubicBezTo>
                        <a:pt x="7677" y="7561"/>
                        <a:pt x="7669" y="7584"/>
                        <a:pt x="7669" y="7600"/>
                      </a:cubicBezTo>
                      <a:cubicBezTo>
                        <a:pt x="7631" y="8007"/>
                        <a:pt x="7546" y="8413"/>
                        <a:pt x="7416" y="8805"/>
                      </a:cubicBezTo>
                      <a:cubicBezTo>
                        <a:pt x="7285" y="9189"/>
                        <a:pt x="7086" y="9549"/>
                        <a:pt x="6825" y="9864"/>
                      </a:cubicBezTo>
                      <a:cubicBezTo>
                        <a:pt x="6564" y="10163"/>
                        <a:pt x="6264" y="10440"/>
                        <a:pt x="5934" y="10670"/>
                      </a:cubicBezTo>
                      <a:lnTo>
                        <a:pt x="5804" y="10762"/>
                      </a:lnTo>
                      <a:cubicBezTo>
                        <a:pt x="5765" y="10793"/>
                        <a:pt x="5719" y="10816"/>
                        <a:pt x="5673" y="10839"/>
                      </a:cubicBezTo>
                      <a:cubicBezTo>
                        <a:pt x="5589" y="10893"/>
                        <a:pt x="5497" y="10946"/>
                        <a:pt x="5405" y="10992"/>
                      </a:cubicBezTo>
                      <a:cubicBezTo>
                        <a:pt x="5305" y="11031"/>
                        <a:pt x="5213" y="11077"/>
                        <a:pt x="5113" y="11115"/>
                      </a:cubicBezTo>
                      <a:cubicBezTo>
                        <a:pt x="5021" y="11154"/>
                        <a:pt x="4913" y="11177"/>
                        <a:pt x="4821" y="11215"/>
                      </a:cubicBezTo>
                      <a:cubicBezTo>
                        <a:pt x="4363" y="11372"/>
                        <a:pt x="3881" y="11440"/>
                        <a:pt x="3399" y="11440"/>
                      </a:cubicBezTo>
                      <a:cubicBezTo>
                        <a:pt x="3057" y="11440"/>
                        <a:pt x="2715" y="11406"/>
                        <a:pt x="2380" y="11346"/>
                      </a:cubicBezTo>
                      <a:cubicBezTo>
                        <a:pt x="2281" y="11323"/>
                        <a:pt x="2173" y="11307"/>
                        <a:pt x="2073" y="11276"/>
                      </a:cubicBezTo>
                      <a:lnTo>
                        <a:pt x="1774" y="11200"/>
                      </a:lnTo>
                      <a:lnTo>
                        <a:pt x="1482" y="11100"/>
                      </a:lnTo>
                      <a:cubicBezTo>
                        <a:pt x="1383" y="11069"/>
                        <a:pt x="1290" y="11031"/>
                        <a:pt x="1191" y="10992"/>
                      </a:cubicBezTo>
                      <a:cubicBezTo>
                        <a:pt x="1099" y="10954"/>
                        <a:pt x="999" y="10908"/>
                        <a:pt x="907" y="10870"/>
                      </a:cubicBezTo>
                      <a:cubicBezTo>
                        <a:pt x="815" y="10831"/>
                        <a:pt x="722" y="10778"/>
                        <a:pt x="623" y="10731"/>
                      </a:cubicBezTo>
                      <a:cubicBezTo>
                        <a:pt x="438" y="10639"/>
                        <a:pt x="262" y="10532"/>
                        <a:pt x="93" y="10424"/>
                      </a:cubicBezTo>
                      <a:cubicBezTo>
                        <a:pt x="83" y="10418"/>
                        <a:pt x="71" y="10414"/>
                        <a:pt x="59" y="10414"/>
                      </a:cubicBezTo>
                      <a:cubicBezTo>
                        <a:pt x="46" y="10414"/>
                        <a:pt x="32" y="10419"/>
                        <a:pt x="24" y="10432"/>
                      </a:cubicBezTo>
                      <a:cubicBezTo>
                        <a:pt x="1" y="10455"/>
                        <a:pt x="9" y="10494"/>
                        <a:pt x="32" y="10509"/>
                      </a:cubicBezTo>
                      <a:cubicBezTo>
                        <a:pt x="369" y="10762"/>
                        <a:pt x="745" y="10977"/>
                        <a:pt x="1137" y="11146"/>
                      </a:cubicBezTo>
                      <a:cubicBezTo>
                        <a:pt x="1521" y="11323"/>
                        <a:pt x="1928" y="11453"/>
                        <a:pt x="2350" y="11530"/>
                      </a:cubicBezTo>
                      <a:cubicBezTo>
                        <a:pt x="2659" y="11589"/>
                        <a:pt x="2972" y="11618"/>
                        <a:pt x="3284" y="11618"/>
                      </a:cubicBezTo>
                      <a:cubicBezTo>
                        <a:pt x="3823" y="11618"/>
                        <a:pt x="4360" y="11531"/>
                        <a:pt x="4875" y="11361"/>
                      </a:cubicBezTo>
                      <a:cubicBezTo>
                        <a:pt x="5282" y="11230"/>
                        <a:pt x="5681" y="11069"/>
                        <a:pt x="6057" y="10870"/>
                      </a:cubicBezTo>
                      <a:cubicBezTo>
                        <a:pt x="6441" y="10670"/>
                        <a:pt x="6786" y="10386"/>
                        <a:pt x="7047" y="10041"/>
                      </a:cubicBezTo>
                      <a:cubicBezTo>
                        <a:pt x="7308" y="9688"/>
                        <a:pt x="7508" y="9296"/>
                        <a:pt x="7638" y="8889"/>
                      </a:cubicBezTo>
                      <a:cubicBezTo>
                        <a:pt x="7765" y="8486"/>
                        <a:pt x="7848" y="8076"/>
                        <a:pt x="7881" y="7666"/>
                      </a:cubicBezTo>
                      <a:lnTo>
                        <a:pt x="7881" y="7666"/>
                      </a:lnTo>
                      <a:cubicBezTo>
                        <a:pt x="8137" y="7287"/>
                        <a:pt x="8363" y="6887"/>
                        <a:pt x="8567" y="6472"/>
                      </a:cubicBezTo>
                      <a:cubicBezTo>
                        <a:pt x="8674" y="6264"/>
                        <a:pt x="8767" y="6057"/>
                        <a:pt x="8866" y="5842"/>
                      </a:cubicBezTo>
                      <a:cubicBezTo>
                        <a:pt x="8966" y="5635"/>
                        <a:pt x="9058" y="5412"/>
                        <a:pt x="9127" y="5190"/>
                      </a:cubicBezTo>
                      <a:cubicBezTo>
                        <a:pt x="9265" y="4737"/>
                        <a:pt x="9319" y="4261"/>
                        <a:pt x="9289" y="3785"/>
                      </a:cubicBezTo>
                      <a:lnTo>
                        <a:pt x="9273" y="3608"/>
                      </a:lnTo>
                      <a:lnTo>
                        <a:pt x="9242" y="3432"/>
                      </a:lnTo>
                      <a:lnTo>
                        <a:pt x="9166" y="3087"/>
                      </a:lnTo>
                      <a:cubicBezTo>
                        <a:pt x="9135" y="2979"/>
                        <a:pt x="9112" y="2864"/>
                        <a:pt x="9074" y="2749"/>
                      </a:cubicBezTo>
                      <a:cubicBezTo>
                        <a:pt x="9035" y="2641"/>
                        <a:pt x="8997" y="2526"/>
                        <a:pt x="8951" y="2419"/>
                      </a:cubicBezTo>
                      <a:cubicBezTo>
                        <a:pt x="8782" y="1981"/>
                        <a:pt x="8536" y="1567"/>
                        <a:pt x="8229" y="1206"/>
                      </a:cubicBezTo>
                      <a:cubicBezTo>
                        <a:pt x="8076" y="1029"/>
                        <a:pt x="7892" y="868"/>
                        <a:pt x="7700" y="730"/>
                      </a:cubicBezTo>
                      <a:cubicBezTo>
                        <a:pt x="7600" y="661"/>
                        <a:pt x="7500" y="592"/>
                        <a:pt x="7393" y="538"/>
                      </a:cubicBezTo>
                      <a:lnTo>
                        <a:pt x="7070" y="385"/>
                      </a:lnTo>
                      <a:cubicBezTo>
                        <a:pt x="6963" y="339"/>
                        <a:pt x="6848" y="308"/>
                        <a:pt x="6740" y="270"/>
                      </a:cubicBezTo>
                      <a:cubicBezTo>
                        <a:pt x="6679" y="247"/>
                        <a:pt x="6625" y="224"/>
                        <a:pt x="6571" y="208"/>
                      </a:cubicBezTo>
                      <a:lnTo>
                        <a:pt x="6395" y="170"/>
                      </a:lnTo>
                      <a:cubicBezTo>
                        <a:pt x="6280" y="147"/>
                        <a:pt x="6172" y="108"/>
                        <a:pt x="6049" y="93"/>
                      </a:cubicBezTo>
                      <a:lnTo>
                        <a:pt x="5704" y="47"/>
                      </a:lnTo>
                      <a:cubicBezTo>
                        <a:pt x="5650" y="39"/>
                        <a:pt x="5589" y="24"/>
                        <a:pt x="5527" y="24"/>
                      </a:cubicBezTo>
                      <a:lnTo>
                        <a:pt x="5359" y="16"/>
                      </a:lnTo>
                      <a:lnTo>
                        <a:pt x="5005" y="1"/>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8;p20">
                  <a:extLst>
                    <a:ext uri="{FF2B5EF4-FFF2-40B4-BE49-F238E27FC236}">
                      <a16:creationId xmlns:a16="http://schemas.microsoft.com/office/drawing/2014/main" id="{9A8A99D3-F79C-2EDF-8977-F00A7B47F021}"/>
                    </a:ext>
                  </a:extLst>
                </p:cNvPr>
                <p:cNvSpPr/>
                <p:nvPr/>
              </p:nvSpPr>
              <p:spPr>
                <a:xfrm>
                  <a:off x="2385334" y="3718954"/>
                  <a:ext cx="692471" cy="742362"/>
                </a:xfrm>
                <a:custGeom>
                  <a:avLst/>
                  <a:gdLst/>
                  <a:ahLst/>
                  <a:cxnLst/>
                  <a:rect l="l" t="t" r="r" b="b"/>
                  <a:pathLst>
                    <a:path w="10271" h="11011" extrusionOk="0">
                      <a:moveTo>
                        <a:pt x="4484" y="1"/>
                      </a:moveTo>
                      <a:cubicBezTo>
                        <a:pt x="4341" y="1"/>
                        <a:pt x="4197" y="7"/>
                        <a:pt x="4053" y="19"/>
                      </a:cubicBezTo>
                      <a:cubicBezTo>
                        <a:pt x="3600" y="73"/>
                        <a:pt x="3162" y="211"/>
                        <a:pt x="2763" y="441"/>
                      </a:cubicBezTo>
                      <a:cubicBezTo>
                        <a:pt x="2663" y="495"/>
                        <a:pt x="2571" y="541"/>
                        <a:pt x="2472" y="603"/>
                      </a:cubicBezTo>
                      <a:cubicBezTo>
                        <a:pt x="2379" y="664"/>
                        <a:pt x="2272" y="718"/>
                        <a:pt x="2188" y="787"/>
                      </a:cubicBezTo>
                      <a:cubicBezTo>
                        <a:pt x="2088" y="848"/>
                        <a:pt x="2003" y="925"/>
                        <a:pt x="1911" y="1002"/>
                      </a:cubicBezTo>
                      <a:lnTo>
                        <a:pt x="1788" y="1117"/>
                      </a:lnTo>
                      <a:cubicBezTo>
                        <a:pt x="1742" y="1147"/>
                        <a:pt x="1712" y="1194"/>
                        <a:pt x="1666" y="1232"/>
                      </a:cubicBezTo>
                      <a:cubicBezTo>
                        <a:pt x="1359" y="1562"/>
                        <a:pt x="1105" y="1938"/>
                        <a:pt x="898" y="2337"/>
                      </a:cubicBezTo>
                      <a:cubicBezTo>
                        <a:pt x="706" y="2744"/>
                        <a:pt x="545" y="3159"/>
                        <a:pt x="415" y="3588"/>
                      </a:cubicBezTo>
                      <a:cubicBezTo>
                        <a:pt x="376" y="3688"/>
                        <a:pt x="345" y="3796"/>
                        <a:pt x="315" y="3903"/>
                      </a:cubicBezTo>
                      <a:cubicBezTo>
                        <a:pt x="276" y="4010"/>
                        <a:pt x="238" y="4118"/>
                        <a:pt x="215" y="4225"/>
                      </a:cubicBezTo>
                      <a:cubicBezTo>
                        <a:pt x="192" y="4333"/>
                        <a:pt x="161" y="4440"/>
                        <a:pt x="146" y="4555"/>
                      </a:cubicBezTo>
                      <a:cubicBezTo>
                        <a:pt x="131" y="4663"/>
                        <a:pt x="107" y="4778"/>
                        <a:pt x="92" y="4886"/>
                      </a:cubicBezTo>
                      <a:cubicBezTo>
                        <a:pt x="0" y="5776"/>
                        <a:pt x="77" y="6674"/>
                        <a:pt x="307" y="7541"/>
                      </a:cubicBezTo>
                      <a:cubicBezTo>
                        <a:pt x="338" y="7649"/>
                        <a:pt x="368" y="7756"/>
                        <a:pt x="407" y="7864"/>
                      </a:cubicBezTo>
                      <a:cubicBezTo>
                        <a:pt x="445" y="7963"/>
                        <a:pt x="476" y="8079"/>
                        <a:pt x="514" y="8178"/>
                      </a:cubicBezTo>
                      <a:cubicBezTo>
                        <a:pt x="560" y="8286"/>
                        <a:pt x="591" y="8386"/>
                        <a:pt x="645" y="8493"/>
                      </a:cubicBezTo>
                      <a:cubicBezTo>
                        <a:pt x="691" y="8593"/>
                        <a:pt x="737" y="8693"/>
                        <a:pt x="791" y="8792"/>
                      </a:cubicBezTo>
                      <a:cubicBezTo>
                        <a:pt x="998" y="9199"/>
                        <a:pt x="1282" y="9560"/>
                        <a:pt x="1612" y="9867"/>
                      </a:cubicBezTo>
                      <a:cubicBezTo>
                        <a:pt x="1950" y="10174"/>
                        <a:pt x="2326" y="10420"/>
                        <a:pt x="2733" y="10612"/>
                      </a:cubicBezTo>
                      <a:lnTo>
                        <a:pt x="3040" y="10750"/>
                      </a:lnTo>
                      <a:cubicBezTo>
                        <a:pt x="3147" y="10788"/>
                        <a:pt x="3255" y="10819"/>
                        <a:pt x="3362" y="10857"/>
                      </a:cubicBezTo>
                      <a:lnTo>
                        <a:pt x="3523" y="10903"/>
                      </a:lnTo>
                      <a:lnTo>
                        <a:pt x="3684" y="10942"/>
                      </a:lnTo>
                      <a:lnTo>
                        <a:pt x="4014" y="11011"/>
                      </a:lnTo>
                      <a:cubicBezTo>
                        <a:pt x="4037" y="11011"/>
                        <a:pt x="4068" y="10995"/>
                        <a:pt x="4076" y="10972"/>
                      </a:cubicBezTo>
                      <a:cubicBezTo>
                        <a:pt x="4083" y="10942"/>
                        <a:pt x="4068" y="10911"/>
                        <a:pt x="4037" y="10903"/>
                      </a:cubicBezTo>
                      <a:lnTo>
                        <a:pt x="3723" y="10811"/>
                      </a:lnTo>
                      <a:lnTo>
                        <a:pt x="3569" y="10765"/>
                      </a:lnTo>
                      <a:lnTo>
                        <a:pt x="3416" y="10704"/>
                      </a:lnTo>
                      <a:cubicBezTo>
                        <a:pt x="3316" y="10658"/>
                        <a:pt x="3216" y="10627"/>
                        <a:pt x="3116" y="10581"/>
                      </a:cubicBezTo>
                      <a:lnTo>
                        <a:pt x="2832" y="10435"/>
                      </a:lnTo>
                      <a:cubicBezTo>
                        <a:pt x="2449" y="10235"/>
                        <a:pt x="2103" y="9982"/>
                        <a:pt x="1788" y="9683"/>
                      </a:cubicBezTo>
                      <a:cubicBezTo>
                        <a:pt x="1489" y="9376"/>
                        <a:pt x="1228" y="9046"/>
                        <a:pt x="998" y="8677"/>
                      </a:cubicBezTo>
                      <a:cubicBezTo>
                        <a:pt x="944" y="8585"/>
                        <a:pt x="883" y="8501"/>
                        <a:pt x="837" y="8401"/>
                      </a:cubicBezTo>
                      <a:cubicBezTo>
                        <a:pt x="791" y="8309"/>
                        <a:pt x="745" y="8209"/>
                        <a:pt x="699" y="8117"/>
                      </a:cubicBezTo>
                      <a:cubicBezTo>
                        <a:pt x="614" y="7917"/>
                        <a:pt x="545" y="7710"/>
                        <a:pt x="484" y="7495"/>
                      </a:cubicBezTo>
                      <a:cubicBezTo>
                        <a:pt x="276" y="6659"/>
                        <a:pt x="223" y="5784"/>
                        <a:pt x="353" y="4916"/>
                      </a:cubicBezTo>
                      <a:cubicBezTo>
                        <a:pt x="368" y="4809"/>
                        <a:pt x="384" y="4701"/>
                        <a:pt x="391" y="4594"/>
                      </a:cubicBezTo>
                      <a:cubicBezTo>
                        <a:pt x="407" y="4494"/>
                        <a:pt x="430" y="4387"/>
                        <a:pt x="445" y="4279"/>
                      </a:cubicBezTo>
                      <a:cubicBezTo>
                        <a:pt x="453" y="4172"/>
                        <a:pt x="476" y="4064"/>
                        <a:pt x="499" y="3957"/>
                      </a:cubicBezTo>
                      <a:cubicBezTo>
                        <a:pt x="514" y="3849"/>
                        <a:pt x="537" y="3742"/>
                        <a:pt x="568" y="3634"/>
                      </a:cubicBezTo>
                      <a:cubicBezTo>
                        <a:pt x="629" y="3427"/>
                        <a:pt x="699" y="3220"/>
                        <a:pt x="783" y="3020"/>
                      </a:cubicBezTo>
                      <a:lnTo>
                        <a:pt x="921" y="2729"/>
                      </a:lnTo>
                      <a:cubicBezTo>
                        <a:pt x="967" y="2629"/>
                        <a:pt x="1029" y="2537"/>
                        <a:pt x="1075" y="2437"/>
                      </a:cubicBezTo>
                      <a:cubicBezTo>
                        <a:pt x="1282" y="2061"/>
                        <a:pt x="1543" y="1715"/>
                        <a:pt x="1835" y="1401"/>
                      </a:cubicBezTo>
                      <a:cubicBezTo>
                        <a:pt x="1873" y="1362"/>
                        <a:pt x="1911" y="1324"/>
                        <a:pt x="1950" y="1286"/>
                      </a:cubicBezTo>
                      <a:lnTo>
                        <a:pt x="2072" y="1186"/>
                      </a:lnTo>
                      <a:cubicBezTo>
                        <a:pt x="2149" y="1109"/>
                        <a:pt x="2234" y="1048"/>
                        <a:pt x="2326" y="994"/>
                      </a:cubicBezTo>
                      <a:cubicBezTo>
                        <a:pt x="2410" y="933"/>
                        <a:pt x="2502" y="871"/>
                        <a:pt x="2594" y="825"/>
                      </a:cubicBezTo>
                      <a:cubicBezTo>
                        <a:pt x="2694" y="771"/>
                        <a:pt x="2786" y="725"/>
                        <a:pt x="2886" y="679"/>
                      </a:cubicBezTo>
                      <a:cubicBezTo>
                        <a:pt x="3078" y="587"/>
                        <a:pt x="3278" y="510"/>
                        <a:pt x="3477" y="449"/>
                      </a:cubicBezTo>
                      <a:cubicBezTo>
                        <a:pt x="3585" y="418"/>
                        <a:pt x="3684" y="380"/>
                        <a:pt x="3784" y="357"/>
                      </a:cubicBezTo>
                      <a:cubicBezTo>
                        <a:pt x="3892" y="334"/>
                        <a:pt x="3991" y="311"/>
                        <a:pt x="4099" y="288"/>
                      </a:cubicBezTo>
                      <a:cubicBezTo>
                        <a:pt x="4357" y="230"/>
                        <a:pt x="4625" y="200"/>
                        <a:pt x="4894" y="200"/>
                      </a:cubicBezTo>
                      <a:cubicBezTo>
                        <a:pt x="5056" y="200"/>
                        <a:pt x="5219" y="211"/>
                        <a:pt x="5381" y="234"/>
                      </a:cubicBezTo>
                      <a:cubicBezTo>
                        <a:pt x="5596" y="272"/>
                        <a:pt x="5803" y="319"/>
                        <a:pt x="6018" y="380"/>
                      </a:cubicBezTo>
                      <a:cubicBezTo>
                        <a:pt x="6217" y="441"/>
                        <a:pt x="6425" y="518"/>
                        <a:pt x="6624" y="603"/>
                      </a:cubicBezTo>
                      <a:cubicBezTo>
                        <a:pt x="7023" y="779"/>
                        <a:pt x="7407" y="979"/>
                        <a:pt x="7783" y="1201"/>
                      </a:cubicBezTo>
                      <a:cubicBezTo>
                        <a:pt x="7967" y="1316"/>
                        <a:pt x="8159" y="1424"/>
                        <a:pt x="8351" y="1539"/>
                      </a:cubicBezTo>
                      <a:cubicBezTo>
                        <a:pt x="8451" y="1593"/>
                        <a:pt x="8543" y="1646"/>
                        <a:pt x="8651" y="1700"/>
                      </a:cubicBezTo>
                      <a:cubicBezTo>
                        <a:pt x="8764" y="1771"/>
                        <a:pt x="8895" y="1808"/>
                        <a:pt x="9028" y="1808"/>
                      </a:cubicBezTo>
                      <a:cubicBezTo>
                        <a:pt x="9138" y="1808"/>
                        <a:pt x="9248" y="1783"/>
                        <a:pt x="9349" y="1731"/>
                      </a:cubicBezTo>
                      <a:cubicBezTo>
                        <a:pt x="9456" y="1685"/>
                        <a:pt x="9556" y="1639"/>
                        <a:pt x="9656" y="1593"/>
                      </a:cubicBezTo>
                      <a:cubicBezTo>
                        <a:pt x="9856" y="1485"/>
                        <a:pt x="10040" y="1385"/>
                        <a:pt x="10239" y="1286"/>
                      </a:cubicBezTo>
                      <a:cubicBezTo>
                        <a:pt x="10262" y="1270"/>
                        <a:pt x="10270" y="1240"/>
                        <a:pt x="10255" y="1209"/>
                      </a:cubicBezTo>
                      <a:cubicBezTo>
                        <a:pt x="10248" y="1190"/>
                        <a:pt x="10226" y="1176"/>
                        <a:pt x="10202" y="1176"/>
                      </a:cubicBezTo>
                      <a:cubicBezTo>
                        <a:pt x="10197" y="1176"/>
                        <a:pt x="10191" y="1177"/>
                        <a:pt x="10186" y="1178"/>
                      </a:cubicBezTo>
                      <a:cubicBezTo>
                        <a:pt x="9978" y="1263"/>
                        <a:pt x="9779" y="1355"/>
                        <a:pt x="9587" y="1455"/>
                      </a:cubicBezTo>
                      <a:cubicBezTo>
                        <a:pt x="9487" y="1501"/>
                        <a:pt x="9380" y="1547"/>
                        <a:pt x="9288" y="1577"/>
                      </a:cubicBezTo>
                      <a:cubicBezTo>
                        <a:pt x="9195" y="1616"/>
                        <a:pt x="9096" y="1631"/>
                        <a:pt x="8996" y="1631"/>
                      </a:cubicBezTo>
                      <a:cubicBezTo>
                        <a:pt x="8904" y="1616"/>
                        <a:pt x="8804" y="1585"/>
                        <a:pt x="8720" y="1539"/>
                      </a:cubicBezTo>
                      <a:cubicBezTo>
                        <a:pt x="8635" y="1493"/>
                        <a:pt x="8535" y="1431"/>
                        <a:pt x="8443" y="1378"/>
                      </a:cubicBezTo>
                      <a:cubicBezTo>
                        <a:pt x="8259" y="1263"/>
                        <a:pt x="8067" y="1147"/>
                        <a:pt x="7875" y="1040"/>
                      </a:cubicBezTo>
                      <a:cubicBezTo>
                        <a:pt x="7115" y="587"/>
                        <a:pt x="6279" y="226"/>
                        <a:pt x="5396" y="81"/>
                      </a:cubicBezTo>
                      <a:cubicBezTo>
                        <a:pt x="5093" y="28"/>
                        <a:pt x="4790" y="1"/>
                        <a:pt x="448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9;p20">
                  <a:extLst>
                    <a:ext uri="{FF2B5EF4-FFF2-40B4-BE49-F238E27FC236}">
                      <a16:creationId xmlns:a16="http://schemas.microsoft.com/office/drawing/2014/main" id="{8480A5CD-9173-370A-3B0F-FD9F288A08F9}"/>
                    </a:ext>
                  </a:extLst>
                </p:cNvPr>
                <p:cNvSpPr/>
                <p:nvPr/>
              </p:nvSpPr>
              <p:spPr>
                <a:xfrm>
                  <a:off x="2696342" y="4463202"/>
                  <a:ext cx="59532" cy="18675"/>
                </a:xfrm>
                <a:custGeom>
                  <a:avLst/>
                  <a:gdLst/>
                  <a:ahLst/>
                  <a:cxnLst/>
                  <a:rect l="l" t="t" r="r" b="b"/>
                  <a:pathLst>
                    <a:path w="883" h="277" extrusionOk="0">
                      <a:moveTo>
                        <a:pt x="229" y="0"/>
                      </a:moveTo>
                      <a:cubicBezTo>
                        <a:pt x="169" y="0"/>
                        <a:pt x="108" y="6"/>
                        <a:pt x="46" y="18"/>
                      </a:cubicBezTo>
                      <a:cubicBezTo>
                        <a:pt x="8" y="25"/>
                        <a:pt x="0" y="79"/>
                        <a:pt x="38" y="102"/>
                      </a:cubicBezTo>
                      <a:cubicBezTo>
                        <a:pt x="154" y="164"/>
                        <a:pt x="276" y="202"/>
                        <a:pt x="399" y="233"/>
                      </a:cubicBezTo>
                      <a:cubicBezTo>
                        <a:pt x="484" y="252"/>
                        <a:pt x="578" y="276"/>
                        <a:pt x="667" y="276"/>
                      </a:cubicBezTo>
                      <a:cubicBezTo>
                        <a:pt x="722" y="276"/>
                        <a:pt x="774" y="267"/>
                        <a:pt x="821" y="240"/>
                      </a:cubicBezTo>
                      <a:cubicBezTo>
                        <a:pt x="883" y="210"/>
                        <a:pt x="883" y="118"/>
                        <a:pt x="821" y="87"/>
                      </a:cubicBezTo>
                      <a:cubicBezTo>
                        <a:pt x="706" y="18"/>
                        <a:pt x="545" y="41"/>
                        <a:pt x="407" y="18"/>
                      </a:cubicBezTo>
                      <a:cubicBezTo>
                        <a:pt x="349" y="6"/>
                        <a:pt x="290" y="0"/>
                        <a:pt x="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00;p20">
                  <a:extLst>
                    <a:ext uri="{FF2B5EF4-FFF2-40B4-BE49-F238E27FC236}">
                      <a16:creationId xmlns:a16="http://schemas.microsoft.com/office/drawing/2014/main" id="{B63EFA3F-B61B-33B8-04D6-D44B41619D4F}"/>
                    </a:ext>
                  </a:extLst>
                </p:cNvPr>
                <p:cNvSpPr/>
                <p:nvPr/>
              </p:nvSpPr>
              <p:spPr>
                <a:xfrm>
                  <a:off x="2794101" y="4464955"/>
                  <a:ext cx="14091" cy="16922"/>
                </a:xfrm>
                <a:custGeom>
                  <a:avLst/>
                  <a:gdLst/>
                  <a:ahLst/>
                  <a:cxnLst/>
                  <a:rect l="l" t="t" r="r" b="b"/>
                  <a:pathLst>
                    <a:path w="209" h="251" extrusionOk="0">
                      <a:moveTo>
                        <a:pt x="129" y="1"/>
                      </a:moveTo>
                      <a:cubicBezTo>
                        <a:pt x="110" y="1"/>
                        <a:pt x="91" y="9"/>
                        <a:pt x="78" y="22"/>
                      </a:cubicBezTo>
                      <a:cubicBezTo>
                        <a:pt x="16" y="68"/>
                        <a:pt x="1" y="153"/>
                        <a:pt x="32" y="222"/>
                      </a:cubicBezTo>
                      <a:cubicBezTo>
                        <a:pt x="41" y="241"/>
                        <a:pt x="59" y="251"/>
                        <a:pt x="76" y="251"/>
                      </a:cubicBezTo>
                      <a:cubicBezTo>
                        <a:pt x="88" y="251"/>
                        <a:pt x="99" y="246"/>
                        <a:pt x="108" y="237"/>
                      </a:cubicBezTo>
                      <a:cubicBezTo>
                        <a:pt x="139" y="199"/>
                        <a:pt x="170" y="161"/>
                        <a:pt x="193" y="115"/>
                      </a:cubicBezTo>
                      <a:cubicBezTo>
                        <a:pt x="208" y="92"/>
                        <a:pt x="208" y="61"/>
                        <a:pt x="193" y="38"/>
                      </a:cubicBezTo>
                      <a:cubicBezTo>
                        <a:pt x="185" y="30"/>
                        <a:pt x="177" y="15"/>
                        <a:pt x="170" y="15"/>
                      </a:cubicBezTo>
                      <a:cubicBezTo>
                        <a:pt x="157" y="5"/>
                        <a:pt x="143" y="1"/>
                        <a:pt x="12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01;p20">
                  <a:extLst>
                    <a:ext uri="{FF2B5EF4-FFF2-40B4-BE49-F238E27FC236}">
                      <a16:creationId xmlns:a16="http://schemas.microsoft.com/office/drawing/2014/main" id="{5B21FF45-6A63-C352-0CCB-9D6EE5F0C80D}"/>
                    </a:ext>
                  </a:extLst>
                </p:cNvPr>
                <p:cNvSpPr/>
                <p:nvPr/>
              </p:nvSpPr>
              <p:spPr>
                <a:xfrm>
                  <a:off x="2822081" y="4462055"/>
                  <a:ext cx="18136" cy="17125"/>
                </a:xfrm>
                <a:custGeom>
                  <a:avLst/>
                  <a:gdLst/>
                  <a:ahLst/>
                  <a:cxnLst/>
                  <a:rect l="l" t="t" r="r" b="b"/>
                  <a:pathLst>
                    <a:path w="269" h="254" extrusionOk="0">
                      <a:moveTo>
                        <a:pt x="169" y="0"/>
                      </a:moveTo>
                      <a:cubicBezTo>
                        <a:pt x="156" y="0"/>
                        <a:pt x="142" y="4"/>
                        <a:pt x="131" y="12"/>
                      </a:cubicBezTo>
                      <a:cubicBezTo>
                        <a:pt x="100" y="19"/>
                        <a:pt x="77" y="42"/>
                        <a:pt x="69" y="73"/>
                      </a:cubicBezTo>
                      <a:cubicBezTo>
                        <a:pt x="69" y="88"/>
                        <a:pt x="62" y="96"/>
                        <a:pt x="62" y="111"/>
                      </a:cubicBezTo>
                      <a:cubicBezTo>
                        <a:pt x="0" y="150"/>
                        <a:pt x="16" y="234"/>
                        <a:pt x="77" y="250"/>
                      </a:cubicBezTo>
                      <a:cubicBezTo>
                        <a:pt x="89" y="252"/>
                        <a:pt x="101" y="254"/>
                        <a:pt x="113" y="254"/>
                      </a:cubicBezTo>
                      <a:cubicBezTo>
                        <a:pt x="198" y="254"/>
                        <a:pt x="269" y="184"/>
                        <a:pt x="269" y="96"/>
                      </a:cubicBezTo>
                      <a:cubicBezTo>
                        <a:pt x="269" y="65"/>
                        <a:pt x="246" y="27"/>
                        <a:pt x="215" y="12"/>
                      </a:cubicBezTo>
                      <a:lnTo>
                        <a:pt x="208" y="12"/>
                      </a:lnTo>
                      <a:cubicBezTo>
                        <a:pt x="196" y="4"/>
                        <a:pt x="183" y="0"/>
                        <a:pt x="16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2;p20">
                  <a:extLst>
                    <a:ext uri="{FF2B5EF4-FFF2-40B4-BE49-F238E27FC236}">
                      <a16:creationId xmlns:a16="http://schemas.microsoft.com/office/drawing/2014/main" id="{D33D372B-A8F0-6560-DA14-06CC6583481B}"/>
                    </a:ext>
                  </a:extLst>
                </p:cNvPr>
                <p:cNvSpPr/>
                <p:nvPr/>
              </p:nvSpPr>
              <p:spPr>
                <a:xfrm>
                  <a:off x="3097963" y="3783272"/>
                  <a:ext cx="26901" cy="24069"/>
                </a:xfrm>
                <a:custGeom>
                  <a:avLst/>
                  <a:gdLst/>
                  <a:ahLst/>
                  <a:cxnLst/>
                  <a:rect l="l" t="t" r="r" b="b"/>
                  <a:pathLst>
                    <a:path w="399" h="357" extrusionOk="0">
                      <a:moveTo>
                        <a:pt x="261" y="1"/>
                      </a:moveTo>
                      <a:cubicBezTo>
                        <a:pt x="255" y="1"/>
                        <a:pt x="250" y="1"/>
                        <a:pt x="245" y="2"/>
                      </a:cubicBezTo>
                      <a:cubicBezTo>
                        <a:pt x="168" y="2"/>
                        <a:pt x="107" y="40"/>
                        <a:pt x="69" y="101"/>
                      </a:cubicBezTo>
                      <a:cubicBezTo>
                        <a:pt x="61" y="124"/>
                        <a:pt x="45" y="140"/>
                        <a:pt x="38" y="155"/>
                      </a:cubicBezTo>
                      <a:cubicBezTo>
                        <a:pt x="22" y="178"/>
                        <a:pt x="15" y="201"/>
                        <a:pt x="15" y="224"/>
                      </a:cubicBezTo>
                      <a:cubicBezTo>
                        <a:pt x="1" y="294"/>
                        <a:pt x="50" y="357"/>
                        <a:pt x="110" y="357"/>
                      </a:cubicBezTo>
                      <a:cubicBezTo>
                        <a:pt x="117" y="357"/>
                        <a:pt x="123" y="356"/>
                        <a:pt x="130" y="355"/>
                      </a:cubicBezTo>
                      <a:lnTo>
                        <a:pt x="153" y="355"/>
                      </a:lnTo>
                      <a:cubicBezTo>
                        <a:pt x="168" y="355"/>
                        <a:pt x="184" y="355"/>
                        <a:pt x="199" y="347"/>
                      </a:cubicBezTo>
                      <a:cubicBezTo>
                        <a:pt x="230" y="339"/>
                        <a:pt x="260" y="324"/>
                        <a:pt x="283" y="309"/>
                      </a:cubicBezTo>
                      <a:cubicBezTo>
                        <a:pt x="360" y="270"/>
                        <a:pt x="399" y="178"/>
                        <a:pt x="376" y="94"/>
                      </a:cubicBezTo>
                      <a:cubicBezTo>
                        <a:pt x="361" y="38"/>
                        <a:pt x="315" y="1"/>
                        <a:pt x="26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03;p20">
                <a:extLst>
                  <a:ext uri="{FF2B5EF4-FFF2-40B4-BE49-F238E27FC236}">
                    <a16:creationId xmlns:a16="http://schemas.microsoft.com/office/drawing/2014/main" id="{E622013D-A224-4842-A193-855DC4FE781A}"/>
                  </a:ext>
                </a:extLst>
              </p:cNvPr>
              <p:cNvSpPr txBox="1"/>
              <p:nvPr/>
            </p:nvSpPr>
            <p:spPr>
              <a:xfrm>
                <a:off x="948184" y="3535739"/>
                <a:ext cx="1460100" cy="28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700" dirty="0">
                    <a:solidFill>
                      <a:schemeClr val="lt1"/>
                    </a:solidFill>
                    <a:latin typeface="Cascadia Mono SemiLight" panose="020B0609020000020004" pitchFamily="49" charset="0"/>
                    <a:ea typeface="Fira Sans Extra Condensed Medium"/>
                    <a:cs typeface="Cascadia Mono SemiLight" panose="020B0609020000020004" pitchFamily="49" charset="0"/>
                    <a:sym typeface="Fira Sans Extra Condensed Medium"/>
                  </a:rPr>
                  <a:t>MAGE Data Pipeline Tool</a:t>
                </a:r>
              </a:p>
            </p:txBody>
          </p:sp>
        </p:grpSp>
      </p:grpSp>
      <p:grpSp>
        <p:nvGrpSpPr>
          <p:cNvPr id="57" name="Google Shape;605;p20">
            <a:extLst>
              <a:ext uri="{FF2B5EF4-FFF2-40B4-BE49-F238E27FC236}">
                <a16:creationId xmlns:a16="http://schemas.microsoft.com/office/drawing/2014/main" id="{0687DB55-920A-91E2-3D23-584CF0FBBFEB}"/>
              </a:ext>
            </a:extLst>
          </p:cNvPr>
          <p:cNvGrpSpPr/>
          <p:nvPr/>
        </p:nvGrpSpPr>
        <p:grpSpPr>
          <a:xfrm>
            <a:off x="3001822" y="1113748"/>
            <a:ext cx="2823407" cy="2784993"/>
            <a:chOff x="3327221" y="1636689"/>
            <a:chExt cx="2503167" cy="2336485"/>
          </a:xfrm>
        </p:grpSpPr>
        <p:grpSp>
          <p:nvGrpSpPr>
            <p:cNvPr id="58" name="Google Shape;606;p20">
              <a:extLst>
                <a:ext uri="{FF2B5EF4-FFF2-40B4-BE49-F238E27FC236}">
                  <a16:creationId xmlns:a16="http://schemas.microsoft.com/office/drawing/2014/main" id="{ADD6A040-8586-904A-DBC4-823FA67709BC}"/>
                </a:ext>
              </a:extLst>
            </p:cNvPr>
            <p:cNvGrpSpPr/>
            <p:nvPr/>
          </p:nvGrpSpPr>
          <p:grpSpPr>
            <a:xfrm>
              <a:off x="3327221" y="1636689"/>
              <a:ext cx="2503167" cy="2336485"/>
              <a:chOff x="3564577" y="1938329"/>
              <a:chExt cx="1856949" cy="1733297"/>
            </a:xfrm>
          </p:grpSpPr>
          <p:sp>
            <p:nvSpPr>
              <p:cNvPr id="60" name="Google Shape;607;p20">
                <a:extLst>
                  <a:ext uri="{FF2B5EF4-FFF2-40B4-BE49-F238E27FC236}">
                    <a16:creationId xmlns:a16="http://schemas.microsoft.com/office/drawing/2014/main" id="{C86B84C7-F0D4-AFD0-D003-D9B4DF177BF2}"/>
                  </a:ext>
                </a:extLst>
              </p:cNvPr>
              <p:cNvSpPr/>
              <p:nvPr/>
            </p:nvSpPr>
            <p:spPr>
              <a:xfrm>
                <a:off x="3665033" y="2266731"/>
                <a:ext cx="1756493" cy="1138252"/>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8;p20">
                <a:extLst>
                  <a:ext uri="{FF2B5EF4-FFF2-40B4-BE49-F238E27FC236}">
                    <a16:creationId xmlns:a16="http://schemas.microsoft.com/office/drawing/2014/main" id="{B2EE49D0-514A-83C7-B6E5-B3FFB6E2AAAF}"/>
                  </a:ext>
                </a:extLst>
              </p:cNvPr>
              <p:cNvSpPr/>
              <p:nvPr/>
            </p:nvSpPr>
            <p:spPr>
              <a:xfrm>
                <a:off x="4573787" y="2943424"/>
                <a:ext cx="796904" cy="393935"/>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9;p20">
                <a:extLst>
                  <a:ext uri="{FF2B5EF4-FFF2-40B4-BE49-F238E27FC236}">
                    <a16:creationId xmlns:a16="http://schemas.microsoft.com/office/drawing/2014/main" id="{F6FDDB67-B9AA-B642-AC12-92E40C1C424A}"/>
                  </a:ext>
                </a:extLst>
              </p:cNvPr>
              <p:cNvSpPr/>
              <p:nvPr/>
            </p:nvSpPr>
            <p:spPr>
              <a:xfrm>
                <a:off x="3643323" y="2243403"/>
                <a:ext cx="1738357" cy="1211807"/>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0;p20">
                <a:extLst>
                  <a:ext uri="{FF2B5EF4-FFF2-40B4-BE49-F238E27FC236}">
                    <a16:creationId xmlns:a16="http://schemas.microsoft.com/office/drawing/2014/main" id="{A02BA47F-E998-21AE-1CFE-48AE6288337F}"/>
                  </a:ext>
                </a:extLst>
              </p:cNvPr>
              <p:cNvSpPr/>
              <p:nvPr/>
            </p:nvSpPr>
            <p:spPr>
              <a:xfrm>
                <a:off x="4506367" y="2167556"/>
                <a:ext cx="67487" cy="126682"/>
              </a:xfrm>
              <a:custGeom>
                <a:avLst/>
                <a:gdLst/>
                <a:ahLst/>
                <a:cxnLst/>
                <a:rect l="l" t="t" r="r" b="b"/>
                <a:pathLst>
                  <a:path w="1001" h="1879" extrusionOk="0">
                    <a:moveTo>
                      <a:pt x="69" y="1"/>
                    </a:moveTo>
                    <a:cubicBezTo>
                      <a:pt x="34" y="1"/>
                      <a:pt x="0" y="31"/>
                      <a:pt x="10" y="72"/>
                    </a:cubicBezTo>
                    <a:cubicBezTo>
                      <a:pt x="64" y="234"/>
                      <a:pt x="133" y="387"/>
                      <a:pt x="195" y="533"/>
                    </a:cubicBezTo>
                    <a:cubicBezTo>
                      <a:pt x="256" y="686"/>
                      <a:pt x="348" y="825"/>
                      <a:pt x="417" y="970"/>
                    </a:cubicBezTo>
                    <a:cubicBezTo>
                      <a:pt x="486" y="1116"/>
                      <a:pt x="548" y="1270"/>
                      <a:pt x="624" y="1416"/>
                    </a:cubicBezTo>
                    <a:cubicBezTo>
                      <a:pt x="693" y="1569"/>
                      <a:pt x="778" y="1707"/>
                      <a:pt x="862" y="1845"/>
                    </a:cubicBezTo>
                    <a:cubicBezTo>
                      <a:pt x="874" y="1869"/>
                      <a:pt x="899" y="1879"/>
                      <a:pt x="924" y="1879"/>
                    </a:cubicBezTo>
                    <a:cubicBezTo>
                      <a:pt x="932" y="1879"/>
                      <a:pt x="939" y="1878"/>
                      <a:pt x="947" y="1876"/>
                    </a:cubicBezTo>
                    <a:cubicBezTo>
                      <a:pt x="977" y="1861"/>
                      <a:pt x="1000" y="1822"/>
                      <a:pt x="985" y="1792"/>
                    </a:cubicBezTo>
                    <a:cubicBezTo>
                      <a:pt x="931" y="1630"/>
                      <a:pt x="870" y="1485"/>
                      <a:pt x="793" y="1331"/>
                    </a:cubicBezTo>
                    <a:cubicBezTo>
                      <a:pt x="724" y="1185"/>
                      <a:pt x="647" y="1039"/>
                      <a:pt x="571" y="901"/>
                    </a:cubicBezTo>
                    <a:cubicBezTo>
                      <a:pt x="494" y="755"/>
                      <a:pt x="440" y="594"/>
                      <a:pt x="363" y="448"/>
                    </a:cubicBezTo>
                    <a:cubicBezTo>
                      <a:pt x="287" y="310"/>
                      <a:pt x="210" y="164"/>
                      <a:pt x="118" y="26"/>
                    </a:cubicBezTo>
                    <a:cubicBezTo>
                      <a:pt x="105" y="8"/>
                      <a:pt x="87" y="1"/>
                      <a:pt x="6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11;p20">
                <a:extLst>
                  <a:ext uri="{FF2B5EF4-FFF2-40B4-BE49-F238E27FC236}">
                    <a16:creationId xmlns:a16="http://schemas.microsoft.com/office/drawing/2014/main" id="{EF290FFF-FB5E-2BFC-3D9D-C6346E7FEF7D}"/>
                  </a:ext>
                </a:extLst>
              </p:cNvPr>
              <p:cNvSpPr/>
              <p:nvPr/>
            </p:nvSpPr>
            <p:spPr>
              <a:xfrm>
                <a:off x="4641004" y="2060426"/>
                <a:ext cx="42542" cy="197406"/>
              </a:xfrm>
              <a:custGeom>
                <a:avLst/>
                <a:gdLst/>
                <a:ahLst/>
                <a:cxnLst/>
                <a:rect l="l" t="t" r="r" b="b"/>
                <a:pathLst>
                  <a:path w="631" h="2928" extrusionOk="0">
                    <a:moveTo>
                      <a:pt x="64" y="0"/>
                    </a:moveTo>
                    <a:cubicBezTo>
                      <a:pt x="33" y="0"/>
                      <a:pt x="0" y="25"/>
                      <a:pt x="9" y="65"/>
                    </a:cubicBezTo>
                    <a:cubicBezTo>
                      <a:pt x="24" y="303"/>
                      <a:pt x="63" y="541"/>
                      <a:pt x="93" y="771"/>
                    </a:cubicBezTo>
                    <a:cubicBezTo>
                      <a:pt x="124" y="1009"/>
                      <a:pt x="186" y="1239"/>
                      <a:pt x="224" y="1477"/>
                    </a:cubicBezTo>
                    <a:cubicBezTo>
                      <a:pt x="270" y="1707"/>
                      <a:pt x="293" y="1945"/>
                      <a:pt x="339" y="2176"/>
                    </a:cubicBezTo>
                    <a:cubicBezTo>
                      <a:pt x="385" y="2414"/>
                      <a:pt x="431" y="2644"/>
                      <a:pt x="493" y="2874"/>
                    </a:cubicBezTo>
                    <a:cubicBezTo>
                      <a:pt x="500" y="2905"/>
                      <a:pt x="531" y="2928"/>
                      <a:pt x="562" y="2928"/>
                    </a:cubicBezTo>
                    <a:cubicBezTo>
                      <a:pt x="600" y="2920"/>
                      <a:pt x="631" y="2889"/>
                      <a:pt x="623" y="2851"/>
                    </a:cubicBezTo>
                    <a:cubicBezTo>
                      <a:pt x="608" y="2613"/>
                      <a:pt x="569" y="2375"/>
                      <a:pt x="531" y="2145"/>
                    </a:cubicBezTo>
                    <a:cubicBezTo>
                      <a:pt x="485" y="1907"/>
                      <a:pt x="439" y="1677"/>
                      <a:pt x="393" y="1446"/>
                    </a:cubicBezTo>
                    <a:cubicBezTo>
                      <a:pt x="347" y="1208"/>
                      <a:pt x="324" y="971"/>
                      <a:pt x="278" y="740"/>
                    </a:cubicBezTo>
                    <a:cubicBezTo>
                      <a:pt x="232" y="510"/>
                      <a:pt x="178" y="272"/>
                      <a:pt x="116" y="42"/>
                    </a:cubicBezTo>
                    <a:cubicBezTo>
                      <a:pt x="110" y="13"/>
                      <a:pt x="87" y="0"/>
                      <a:pt x="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12;p20">
                <a:extLst>
                  <a:ext uri="{FF2B5EF4-FFF2-40B4-BE49-F238E27FC236}">
                    <a16:creationId xmlns:a16="http://schemas.microsoft.com/office/drawing/2014/main" id="{71CAE1F4-DDDD-18AD-53CC-D1400409D7DE}"/>
                  </a:ext>
                </a:extLst>
              </p:cNvPr>
              <p:cNvSpPr/>
              <p:nvPr/>
            </p:nvSpPr>
            <p:spPr>
              <a:xfrm>
                <a:off x="4762697" y="1938329"/>
                <a:ext cx="41935" cy="307031"/>
              </a:xfrm>
              <a:custGeom>
                <a:avLst/>
                <a:gdLst/>
                <a:ahLst/>
                <a:cxnLst/>
                <a:rect l="l" t="t" r="r" b="b"/>
                <a:pathLst>
                  <a:path w="622" h="4554" extrusionOk="0">
                    <a:moveTo>
                      <a:pt x="566" y="1"/>
                    </a:moveTo>
                    <a:cubicBezTo>
                      <a:pt x="540" y="1"/>
                      <a:pt x="514" y="16"/>
                      <a:pt x="507" y="49"/>
                    </a:cubicBezTo>
                    <a:cubicBezTo>
                      <a:pt x="445" y="417"/>
                      <a:pt x="399" y="786"/>
                      <a:pt x="345" y="1154"/>
                    </a:cubicBezTo>
                    <a:cubicBezTo>
                      <a:pt x="292" y="1523"/>
                      <a:pt x="269" y="1891"/>
                      <a:pt x="230" y="2267"/>
                    </a:cubicBezTo>
                    <a:cubicBezTo>
                      <a:pt x="192" y="2636"/>
                      <a:pt x="131" y="3004"/>
                      <a:pt x="92" y="3373"/>
                    </a:cubicBezTo>
                    <a:cubicBezTo>
                      <a:pt x="61" y="3741"/>
                      <a:pt x="23" y="4109"/>
                      <a:pt x="0" y="4486"/>
                    </a:cubicBezTo>
                    <a:cubicBezTo>
                      <a:pt x="0" y="4531"/>
                      <a:pt x="33" y="4554"/>
                      <a:pt x="67" y="4554"/>
                    </a:cubicBezTo>
                    <a:cubicBezTo>
                      <a:pt x="97" y="4554"/>
                      <a:pt x="128" y="4537"/>
                      <a:pt x="138" y="4501"/>
                    </a:cubicBezTo>
                    <a:cubicBezTo>
                      <a:pt x="200" y="4132"/>
                      <a:pt x="238" y="3764"/>
                      <a:pt x="284" y="3396"/>
                    </a:cubicBezTo>
                    <a:cubicBezTo>
                      <a:pt x="330" y="3027"/>
                      <a:pt x="361" y="2651"/>
                      <a:pt x="399" y="2283"/>
                    </a:cubicBezTo>
                    <a:cubicBezTo>
                      <a:pt x="438" y="1914"/>
                      <a:pt x="499" y="1546"/>
                      <a:pt x="530" y="1170"/>
                    </a:cubicBezTo>
                    <a:cubicBezTo>
                      <a:pt x="568" y="801"/>
                      <a:pt x="599" y="433"/>
                      <a:pt x="622" y="57"/>
                    </a:cubicBezTo>
                    <a:cubicBezTo>
                      <a:pt x="622" y="20"/>
                      <a:pt x="594" y="1"/>
                      <a:pt x="56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13;p20">
                <a:extLst>
                  <a:ext uri="{FF2B5EF4-FFF2-40B4-BE49-F238E27FC236}">
                    <a16:creationId xmlns:a16="http://schemas.microsoft.com/office/drawing/2014/main" id="{3FBB6F48-ED48-4207-3453-FAE590688CD8}"/>
                  </a:ext>
                </a:extLst>
              </p:cNvPr>
              <p:cNvSpPr/>
              <p:nvPr/>
            </p:nvSpPr>
            <p:spPr>
              <a:xfrm>
                <a:off x="4871513" y="2091102"/>
                <a:ext cx="89399" cy="179068"/>
              </a:xfrm>
              <a:custGeom>
                <a:avLst/>
                <a:gdLst/>
                <a:ahLst/>
                <a:cxnLst/>
                <a:rect l="l" t="t" r="r" b="b"/>
                <a:pathLst>
                  <a:path w="1326" h="2656" extrusionOk="0">
                    <a:moveTo>
                      <a:pt x="1263" y="1"/>
                    </a:moveTo>
                    <a:cubicBezTo>
                      <a:pt x="1245" y="1"/>
                      <a:pt x="1228" y="9"/>
                      <a:pt x="1218" y="24"/>
                    </a:cubicBezTo>
                    <a:cubicBezTo>
                      <a:pt x="1096" y="232"/>
                      <a:pt x="996" y="439"/>
                      <a:pt x="888" y="646"/>
                    </a:cubicBezTo>
                    <a:cubicBezTo>
                      <a:pt x="773" y="853"/>
                      <a:pt x="696" y="1076"/>
                      <a:pt x="597" y="1283"/>
                    </a:cubicBezTo>
                    <a:cubicBezTo>
                      <a:pt x="497" y="1498"/>
                      <a:pt x="389" y="1705"/>
                      <a:pt x="297" y="1912"/>
                    </a:cubicBezTo>
                    <a:cubicBezTo>
                      <a:pt x="198" y="2127"/>
                      <a:pt x="105" y="2342"/>
                      <a:pt x="21" y="2557"/>
                    </a:cubicBezTo>
                    <a:cubicBezTo>
                      <a:pt x="1" y="2613"/>
                      <a:pt x="44" y="2656"/>
                      <a:pt x="87" y="2656"/>
                    </a:cubicBezTo>
                    <a:cubicBezTo>
                      <a:pt x="109" y="2656"/>
                      <a:pt x="131" y="2645"/>
                      <a:pt x="144" y="2619"/>
                    </a:cubicBezTo>
                    <a:cubicBezTo>
                      <a:pt x="267" y="2419"/>
                      <a:pt x="359" y="2204"/>
                      <a:pt x="466" y="1997"/>
                    </a:cubicBezTo>
                    <a:cubicBezTo>
                      <a:pt x="566" y="1782"/>
                      <a:pt x="666" y="1567"/>
                      <a:pt x="750" y="1352"/>
                    </a:cubicBezTo>
                    <a:cubicBezTo>
                      <a:pt x="842" y="1145"/>
                      <a:pt x="965" y="938"/>
                      <a:pt x="1057" y="723"/>
                    </a:cubicBezTo>
                    <a:cubicBezTo>
                      <a:pt x="1149" y="508"/>
                      <a:pt x="1241" y="293"/>
                      <a:pt x="1318" y="78"/>
                    </a:cubicBezTo>
                    <a:cubicBezTo>
                      <a:pt x="1326" y="47"/>
                      <a:pt x="1318" y="24"/>
                      <a:pt x="1295" y="9"/>
                    </a:cubicBezTo>
                    <a:cubicBezTo>
                      <a:pt x="1284" y="3"/>
                      <a:pt x="1273" y="1"/>
                      <a:pt x="126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14;p20">
                <a:extLst>
                  <a:ext uri="{FF2B5EF4-FFF2-40B4-BE49-F238E27FC236}">
                    <a16:creationId xmlns:a16="http://schemas.microsoft.com/office/drawing/2014/main" id="{96CFE9CF-44F6-CE16-012B-9DF04B6815C9}"/>
                  </a:ext>
                </a:extLst>
              </p:cNvPr>
              <p:cNvSpPr/>
              <p:nvPr/>
            </p:nvSpPr>
            <p:spPr>
              <a:xfrm>
                <a:off x="5000690" y="2207334"/>
                <a:ext cx="97354" cy="117378"/>
              </a:xfrm>
              <a:custGeom>
                <a:avLst/>
                <a:gdLst/>
                <a:ahLst/>
                <a:cxnLst/>
                <a:rect l="l" t="t" r="r" b="b"/>
                <a:pathLst>
                  <a:path w="1444" h="1741" extrusionOk="0">
                    <a:moveTo>
                      <a:pt x="1383" y="0"/>
                    </a:moveTo>
                    <a:cubicBezTo>
                      <a:pt x="1369" y="0"/>
                      <a:pt x="1356" y="4"/>
                      <a:pt x="1344" y="12"/>
                    </a:cubicBezTo>
                    <a:cubicBezTo>
                      <a:pt x="1214" y="135"/>
                      <a:pt x="1106" y="273"/>
                      <a:pt x="983" y="396"/>
                    </a:cubicBezTo>
                    <a:cubicBezTo>
                      <a:pt x="868" y="526"/>
                      <a:pt x="776" y="680"/>
                      <a:pt x="669" y="810"/>
                    </a:cubicBezTo>
                    <a:cubicBezTo>
                      <a:pt x="554" y="948"/>
                      <a:pt x="438" y="1079"/>
                      <a:pt x="331" y="1217"/>
                    </a:cubicBezTo>
                    <a:cubicBezTo>
                      <a:pt x="223" y="1348"/>
                      <a:pt x="116" y="1493"/>
                      <a:pt x="16" y="1639"/>
                    </a:cubicBezTo>
                    <a:cubicBezTo>
                      <a:pt x="1" y="1662"/>
                      <a:pt x="9" y="1701"/>
                      <a:pt x="32" y="1724"/>
                    </a:cubicBezTo>
                    <a:cubicBezTo>
                      <a:pt x="47" y="1735"/>
                      <a:pt x="64" y="1741"/>
                      <a:pt x="81" y="1741"/>
                    </a:cubicBezTo>
                    <a:cubicBezTo>
                      <a:pt x="99" y="1741"/>
                      <a:pt x="116" y="1735"/>
                      <a:pt x="131" y="1724"/>
                    </a:cubicBezTo>
                    <a:cubicBezTo>
                      <a:pt x="247" y="1601"/>
                      <a:pt x="369" y="1470"/>
                      <a:pt x="477" y="1332"/>
                    </a:cubicBezTo>
                    <a:cubicBezTo>
                      <a:pt x="584" y="1202"/>
                      <a:pt x="692" y="1064"/>
                      <a:pt x="799" y="918"/>
                    </a:cubicBezTo>
                    <a:cubicBezTo>
                      <a:pt x="899" y="780"/>
                      <a:pt x="1022" y="657"/>
                      <a:pt x="1129" y="519"/>
                    </a:cubicBezTo>
                    <a:cubicBezTo>
                      <a:pt x="1237" y="373"/>
                      <a:pt x="1336" y="235"/>
                      <a:pt x="1429" y="89"/>
                    </a:cubicBezTo>
                    <a:cubicBezTo>
                      <a:pt x="1444" y="66"/>
                      <a:pt x="1444" y="35"/>
                      <a:pt x="1421" y="12"/>
                    </a:cubicBezTo>
                    <a:cubicBezTo>
                      <a:pt x="1409" y="4"/>
                      <a:pt x="1396" y="0"/>
                      <a:pt x="138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15;p20">
                <a:extLst>
                  <a:ext uri="{FF2B5EF4-FFF2-40B4-BE49-F238E27FC236}">
                    <a16:creationId xmlns:a16="http://schemas.microsoft.com/office/drawing/2014/main" id="{AA91E2A3-B57F-12B0-F16B-A74A00D21431}"/>
                  </a:ext>
                </a:extLst>
              </p:cNvPr>
              <p:cNvSpPr/>
              <p:nvPr/>
            </p:nvSpPr>
            <p:spPr>
              <a:xfrm>
                <a:off x="5080380" y="2301924"/>
                <a:ext cx="109288" cy="93444"/>
              </a:xfrm>
              <a:custGeom>
                <a:avLst/>
                <a:gdLst/>
                <a:ahLst/>
                <a:cxnLst/>
                <a:rect l="l" t="t" r="r" b="b"/>
                <a:pathLst>
                  <a:path w="1621" h="1386" extrusionOk="0">
                    <a:moveTo>
                      <a:pt x="1564" y="0"/>
                    </a:moveTo>
                    <a:cubicBezTo>
                      <a:pt x="1553" y="0"/>
                      <a:pt x="1541" y="5"/>
                      <a:pt x="1528" y="14"/>
                    </a:cubicBezTo>
                    <a:cubicBezTo>
                      <a:pt x="1390" y="98"/>
                      <a:pt x="1267" y="205"/>
                      <a:pt x="1129" y="298"/>
                    </a:cubicBezTo>
                    <a:cubicBezTo>
                      <a:pt x="999" y="397"/>
                      <a:pt x="891" y="520"/>
                      <a:pt x="761" y="620"/>
                    </a:cubicBezTo>
                    <a:cubicBezTo>
                      <a:pt x="638" y="727"/>
                      <a:pt x="508" y="820"/>
                      <a:pt x="377" y="927"/>
                    </a:cubicBezTo>
                    <a:cubicBezTo>
                      <a:pt x="254" y="1034"/>
                      <a:pt x="139" y="1150"/>
                      <a:pt x="24" y="1265"/>
                    </a:cubicBezTo>
                    <a:cubicBezTo>
                      <a:pt x="1" y="1288"/>
                      <a:pt x="1" y="1326"/>
                      <a:pt x="16" y="1357"/>
                    </a:cubicBezTo>
                    <a:cubicBezTo>
                      <a:pt x="30" y="1375"/>
                      <a:pt x="50" y="1386"/>
                      <a:pt x="70" y="1386"/>
                    </a:cubicBezTo>
                    <a:cubicBezTo>
                      <a:pt x="83" y="1386"/>
                      <a:pt x="96" y="1381"/>
                      <a:pt x="108" y="1372"/>
                    </a:cubicBezTo>
                    <a:cubicBezTo>
                      <a:pt x="247" y="1288"/>
                      <a:pt x="377" y="1180"/>
                      <a:pt x="500" y="1081"/>
                    </a:cubicBezTo>
                    <a:cubicBezTo>
                      <a:pt x="630" y="973"/>
                      <a:pt x="745" y="866"/>
                      <a:pt x="868" y="750"/>
                    </a:cubicBezTo>
                    <a:cubicBezTo>
                      <a:pt x="991" y="635"/>
                      <a:pt x="1129" y="551"/>
                      <a:pt x="1252" y="443"/>
                    </a:cubicBezTo>
                    <a:cubicBezTo>
                      <a:pt x="1375" y="328"/>
                      <a:pt x="1490" y="221"/>
                      <a:pt x="1605" y="98"/>
                    </a:cubicBezTo>
                    <a:cubicBezTo>
                      <a:pt x="1621" y="75"/>
                      <a:pt x="1621" y="52"/>
                      <a:pt x="1605" y="29"/>
                    </a:cubicBezTo>
                    <a:cubicBezTo>
                      <a:pt x="1596" y="10"/>
                      <a:pt x="1581" y="0"/>
                      <a:pt x="15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16;p20">
                <a:extLst>
                  <a:ext uri="{FF2B5EF4-FFF2-40B4-BE49-F238E27FC236}">
                    <a16:creationId xmlns:a16="http://schemas.microsoft.com/office/drawing/2014/main" id="{B72E190E-49BB-90D5-8DF2-22BCAAB92B88}"/>
                  </a:ext>
                </a:extLst>
              </p:cNvPr>
              <p:cNvSpPr/>
              <p:nvPr/>
            </p:nvSpPr>
            <p:spPr>
              <a:xfrm>
                <a:off x="3564577" y="3201844"/>
                <a:ext cx="159516" cy="75713"/>
              </a:xfrm>
              <a:custGeom>
                <a:avLst/>
                <a:gdLst/>
                <a:ahLst/>
                <a:cxnLst/>
                <a:rect l="l" t="t" r="r" b="b"/>
                <a:pathLst>
                  <a:path w="2366" h="1123" extrusionOk="0">
                    <a:moveTo>
                      <a:pt x="2291" y="1"/>
                    </a:moveTo>
                    <a:cubicBezTo>
                      <a:pt x="2283" y="1"/>
                      <a:pt x="2275" y="2"/>
                      <a:pt x="2266" y="6"/>
                    </a:cubicBezTo>
                    <a:cubicBezTo>
                      <a:pt x="2074" y="67"/>
                      <a:pt x="1890" y="144"/>
                      <a:pt x="1698" y="228"/>
                    </a:cubicBezTo>
                    <a:cubicBezTo>
                      <a:pt x="1514" y="313"/>
                      <a:pt x="1337" y="397"/>
                      <a:pt x="1153" y="489"/>
                    </a:cubicBezTo>
                    <a:cubicBezTo>
                      <a:pt x="969" y="582"/>
                      <a:pt x="777" y="635"/>
                      <a:pt x="593" y="727"/>
                    </a:cubicBezTo>
                    <a:cubicBezTo>
                      <a:pt x="409" y="827"/>
                      <a:pt x="232" y="912"/>
                      <a:pt x="56" y="1019"/>
                    </a:cubicBezTo>
                    <a:cubicBezTo>
                      <a:pt x="1" y="1046"/>
                      <a:pt x="25" y="1122"/>
                      <a:pt x="80" y="1122"/>
                    </a:cubicBezTo>
                    <a:cubicBezTo>
                      <a:pt x="87" y="1122"/>
                      <a:pt x="94" y="1121"/>
                      <a:pt x="102" y="1119"/>
                    </a:cubicBezTo>
                    <a:cubicBezTo>
                      <a:pt x="294" y="1057"/>
                      <a:pt x="478" y="981"/>
                      <a:pt x="670" y="904"/>
                    </a:cubicBezTo>
                    <a:cubicBezTo>
                      <a:pt x="862" y="835"/>
                      <a:pt x="1038" y="727"/>
                      <a:pt x="1222" y="651"/>
                    </a:cubicBezTo>
                    <a:cubicBezTo>
                      <a:pt x="1407" y="566"/>
                      <a:pt x="1598" y="489"/>
                      <a:pt x="1783" y="413"/>
                    </a:cubicBezTo>
                    <a:cubicBezTo>
                      <a:pt x="1967" y="328"/>
                      <a:pt x="2151" y="228"/>
                      <a:pt x="2328" y="136"/>
                    </a:cubicBezTo>
                    <a:cubicBezTo>
                      <a:pt x="2358" y="121"/>
                      <a:pt x="2366" y="83"/>
                      <a:pt x="2358" y="44"/>
                    </a:cubicBezTo>
                    <a:cubicBezTo>
                      <a:pt x="2346" y="20"/>
                      <a:pt x="2320" y="1"/>
                      <a:pt x="229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17;p20">
                <a:extLst>
                  <a:ext uri="{FF2B5EF4-FFF2-40B4-BE49-F238E27FC236}">
                    <a16:creationId xmlns:a16="http://schemas.microsoft.com/office/drawing/2014/main" id="{6B9264F8-83A7-469C-5E13-0BF10C5EF2DD}"/>
                  </a:ext>
                </a:extLst>
              </p:cNvPr>
              <p:cNvSpPr/>
              <p:nvPr/>
            </p:nvSpPr>
            <p:spPr>
              <a:xfrm>
                <a:off x="3655864" y="3330548"/>
                <a:ext cx="162954" cy="124390"/>
              </a:xfrm>
              <a:custGeom>
                <a:avLst/>
                <a:gdLst/>
                <a:ahLst/>
                <a:cxnLst/>
                <a:rect l="l" t="t" r="r" b="b"/>
                <a:pathLst>
                  <a:path w="2417" h="1845" extrusionOk="0">
                    <a:moveTo>
                      <a:pt x="2342" y="0"/>
                    </a:moveTo>
                    <a:cubicBezTo>
                      <a:pt x="2330" y="0"/>
                      <a:pt x="2319" y="3"/>
                      <a:pt x="2309" y="8"/>
                    </a:cubicBezTo>
                    <a:cubicBezTo>
                      <a:pt x="2110" y="139"/>
                      <a:pt x="1918" y="277"/>
                      <a:pt x="1726" y="423"/>
                    </a:cubicBezTo>
                    <a:cubicBezTo>
                      <a:pt x="1534" y="561"/>
                      <a:pt x="1357" y="707"/>
                      <a:pt x="1166" y="860"/>
                    </a:cubicBezTo>
                    <a:cubicBezTo>
                      <a:pt x="974" y="1014"/>
                      <a:pt x="774" y="1136"/>
                      <a:pt x="590" y="1282"/>
                    </a:cubicBezTo>
                    <a:cubicBezTo>
                      <a:pt x="406" y="1436"/>
                      <a:pt x="221" y="1582"/>
                      <a:pt x="45" y="1743"/>
                    </a:cubicBezTo>
                    <a:cubicBezTo>
                      <a:pt x="1" y="1781"/>
                      <a:pt x="34" y="1845"/>
                      <a:pt x="82" y="1845"/>
                    </a:cubicBezTo>
                    <a:cubicBezTo>
                      <a:pt x="92" y="1845"/>
                      <a:pt x="103" y="1842"/>
                      <a:pt x="114" y="1835"/>
                    </a:cubicBezTo>
                    <a:cubicBezTo>
                      <a:pt x="321" y="1704"/>
                      <a:pt x="505" y="1566"/>
                      <a:pt x="705" y="1436"/>
                    </a:cubicBezTo>
                    <a:cubicBezTo>
                      <a:pt x="897" y="1298"/>
                      <a:pt x="1073" y="1136"/>
                      <a:pt x="1265" y="998"/>
                    </a:cubicBezTo>
                    <a:cubicBezTo>
                      <a:pt x="1457" y="852"/>
                      <a:pt x="1649" y="722"/>
                      <a:pt x="1841" y="576"/>
                    </a:cubicBezTo>
                    <a:cubicBezTo>
                      <a:pt x="2025" y="430"/>
                      <a:pt x="2209" y="284"/>
                      <a:pt x="2386" y="123"/>
                    </a:cubicBezTo>
                    <a:cubicBezTo>
                      <a:pt x="2417" y="100"/>
                      <a:pt x="2417" y="62"/>
                      <a:pt x="2401" y="31"/>
                    </a:cubicBezTo>
                    <a:cubicBezTo>
                      <a:pt x="2386" y="11"/>
                      <a:pt x="2364" y="0"/>
                      <a:pt x="234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18;p20">
                <a:extLst>
                  <a:ext uri="{FF2B5EF4-FFF2-40B4-BE49-F238E27FC236}">
                    <a16:creationId xmlns:a16="http://schemas.microsoft.com/office/drawing/2014/main" id="{36BFA885-C4C9-3835-0917-99F3A787E627}"/>
                  </a:ext>
                </a:extLst>
              </p:cNvPr>
              <p:cNvSpPr/>
              <p:nvPr/>
            </p:nvSpPr>
            <p:spPr>
              <a:xfrm>
                <a:off x="3840527" y="3425003"/>
                <a:ext cx="110232" cy="246622"/>
              </a:xfrm>
              <a:custGeom>
                <a:avLst/>
                <a:gdLst/>
                <a:ahLst/>
                <a:cxnLst/>
                <a:rect l="l" t="t" r="r" b="b"/>
                <a:pathLst>
                  <a:path w="1635" h="3658" extrusionOk="0">
                    <a:moveTo>
                      <a:pt x="1556" y="1"/>
                    </a:moveTo>
                    <a:cubicBezTo>
                      <a:pt x="1532" y="1"/>
                      <a:pt x="1507" y="16"/>
                      <a:pt x="1497" y="42"/>
                    </a:cubicBezTo>
                    <a:cubicBezTo>
                      <a:pt x="1351" y="326"/>
                      <a:pt x="1220" y="626"/>
                      <a:pt x="1098" y="917"/>
                    </a:cubicBezTo>
                    <a:cubicBezTo>
                      <a:pt x="967" y="1209"/>
                      <a:pt x="852" y="1508"/>
                      <a:pt x="729" y="1808"/>
                    </a:cubicBezTo>
                    <a:cubicBezTo>
                      <a:pt x="614" y="2100"/>
                      <a:pt x="468" y="2384"/>
                      <a:pt x="345" y="2683"/>
                    </a:cubicBezTo>
                    <a:cubicBezTo>
                      <a:pt x="230" y="2982"/>
                      <a:pt x="115" y="3282"/>
                      <a:pt x="8" y="3581"/>
                    </a:cubicBezTo>
                    <a:cubicBezTo>
                      <a:pt x="0" y="3612"/>
                      <a:pt x="15" y="3642"/>
                      <a:pt x="38" y="3650"/>
                    </a:cubicBezTo>
                    <a:cubicBezTo>
                      <a:pt x="49" y="3655"/>
                      <a:pt x="59" y="3658"/>
                      <a:pt x="69" y="3658"/>
                    </a:cubicBezTo>
                    <a:cubicBezTo>
                      <a:pt x="88" y="3658"/>
                      <a:pt x="105" y="3647"/>
                      <a:pt x="115" y="3627"/>
                    </a:cubicBezTo>
                    <a:cubicBezTo>
                      <a:pt x="261" y="3343"/>
                      <a:pt x="384" y="3044"/>
                      <a:pt x="522" y="2760"/>
                    </a:cubicBezTo>
                    <a:cubicBezTo>
                      <a:pt x="660" y="2468"/>
                      <a:pt x="760" y="2169"/>
                      <a:pt x="890" y="1869"/>
                    </a:cubicBezTo>
                    <a:cubicBezTo>
                      <a:pt x="1013" y="1578"/>
                      <a:pt x="1151" y="1286"/>
                      <a:pt x="1274" y="994"/>
                    </a:cubicBezTo>
                    <a:cubicBezTo>
                      <a:pt x="1389" y="695"/>
                      <a:pt x="1512" y="403"/>
                      <a:pt x="1620" y="96"/>
                    </a:cubicBezTo>
                    <a:cubicBezTo>
                      <a:pt x="1635" y="65"/>
                      <a:pt x="1620" y="27"/>
                      <a:pt x="1589" y="12"/>
                    </a:cubicBezTo>
                    <a:cubicBezTo>
                      <a:pt x="1579" y="4"/>
                      <a:pt x="1568" y="1"/>
                      <a:pt x="155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19;p20">
                <a:extLst>
                  <a:ext uri="{FF2B5EF4-FFF2-40B4-BE49-F238E27FC236}">
                    <a16:creationId xmlns:a16="http://schemas.microsoft.com/office/drawing/2014/main" id="{79BD0B52-FFCD-5005-AAE0-3F3E445F522D}"/>
                  </a:ext>
                </a:extLst>
              </p:cNvPr>
              <p:cNvSpPr/>
              <p:nvPr/>
            </p:nvSpPr>
            <p:spPr>
              <a:xfrm>
                <a:off x="4072856" y="3474827"/>
                <a:ext cx="18675" cy="147785"/>
              </a:xfrm>
              <a:custGeom>
                <a:avLst/>
                <a:gdLst/>
                <a:ahLst/>
                <a:cxnLst/>
                <a:rect l="l" t="t" r="r" b="b"/>
                <a:pathLst>
                  <a:path w="277" h="2192" extrusionOk="0">
                    <a:moveTo>
                      <a:pt x="201" y="0"/>
                    </a:moveTo>
                    <a:cubicBezTo>
                      <a:pt x="168" y="0"/>
                      <a:pt x="138" y="22"/>
                      <a:pt x="131" y="56"/>
                    </a:cubicBezTo>
                    <a:cubicBezTo>
                      <a:pt x="100" y="225"/>
                      <a:pt x="85" y="401"/>
                      <a:pt x="69" y="578"/>
                    </a:cubicBezTo>
                    <a:cubicBezTo>
                      <a:pt x="62" y="746"/>
                      <a:pt x="54" y="923"/>
                      <a:pt x="54" y="1100"/>
                    </a:cubicBezTo>
                    <a:cubicBezTo>
                      <a:pt x="46" y="1268"/>
                      <a:pt x="16" y="1445"/>
                      <a:pt x="8" y="1614"/>
                    </a:cubicBezTo>
                    <a:cubicBezTo>
                      <a:pt x="0" y="1790"/>
                      <a:pt x="0" y="1967"/>
                      <a:pt x="8" y="2143"/>
                    </a:cubicBezTo>
                    <a:cubicBezTo>
                      <a:pt x="8" y="2166"/>
                      <a:pt x="31" y="2189"/>
                      <a:pt x="54" y="2189"/>
                    </a:cubicBezTo>
                    <a:cubicBezTo>
                      <a:pt x="59" y="2191"/>
                      <a:pt x="65" y="2191"/>
                      <a:pt x="70" y="2191"/>
                    </a:cubicBezTo>
                    <a:cubicBezTo>
                      <a:pt x="95" y="2191"/>
                      <a:pt x="117" y="2177"/>
                      <a:pt x="123" y="2151"/>
                    </a:cubicBezTo>
                    <a:cubicBezTo>
                      <a:pt x="154" y="1975"/>
                      <a:pt x="169" y="1798"/>
                      <a:pt x="192" y="1629"/>
                    </a:cubicBezTo>
                    <a:cubicBezTo>
                      <a:pt x="215" y="1453"/>
                      <a:pt x="200" y="1284"/>
                      <a:pt x="215" y="1107"/>
                    </a:cubicBezTo>
                    <a:cubicBezTo>
                      <a:pt x="231" y="931"/>
                      <a:pt x="254" y="762"/>
                      <a:pt x="261" y="585"/>
                    </a:cubicBezTo>
                    <a:cubicBezTo>
                      <a:pt x="269" y="416"/>
                      <a:pt x="277" y="240"/>
                      <a:pt x="269" y="63"/>
                    </a:cubicBezTo>
                    <a:cubicBezTo>
                      <a:pt x="269" y="33"/>
                      <a:pt x="246" y="2"/>
                      <a:pt x="215" y="2"/>
                    </a:cubicBezTo>
                    <a:cubicBezTo>
                      <a:pt x="210" y="1"/>
                      <a:pt x="205" y="0"/>
                      <a:pt x="2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20;p20">
                <a:extLst>
                  <a:ext uri="{FF2B5EF4-FFF2-40B4-BE49-F238E27FC236}">
                    <a16:creationId xmlns:a16="http://schemas.microsoft.com/office/drawing/2014/main" id="{5ACF762D-C9D0-EC3B-EA49-9EEFBEFC313E}"/>
                  </a:ext>
                </a:extLst>
              </p:cNvPr>
              <p:cNvSpPr/>
              <p:nvPr/>
            </p:nvSpPr>
            <p:spPr>
              <a:xfrm>
                <a:off x="4252396" y="3477524"/>
                <a:ext cx="39441" cy="117513"/>
              </a:xfrm>
              <a:custGeom>
                <a:avLst/>
                <a:gdLst/>
                <a:ahLst/>
                <a:cxnLst/>
                <a:rect l="l" t="t" r="r" b="b"/>
                <a:pathLst>
                  <a:path w="585" h="1743" extrusionOk="0">
                    <a:moveTo>
                      <a:pt x="62" y="0"/>
                    </a:moveTo>
                    <a:cubicBezTo>
                      <a:pt x="24" y="8"/>
                      <a:pt x="1" y="39"/>
                      <a:pt x="1" y="77"/>
                    </a:cubicBezTo>
                    <a:cubicBezTo>
                      <a:pt x="24" y="223"/>
                      <a:pt x="55" y="361"/>
                      <a:pt x="93" y="492"/>
                    </a:cubicBezTo>
                    <a:cubicBezTo>
                      <a:pt x="124" y="630"/>
                      <a:pt x="170" y="768"/>
                      <a:pt x="216" y="898"/>
                    </a:cubicBezTo>
                    <a:cubicBezTo>
                      <a:pt x="262" y="1037"/>
                      <a:pt x="270" y="1175"/>
                      <a:pt x="316" y="1313"/>
                    </a:cubicBezTo>
                    <a:cubicBezTo>
                      <a:pt x="362" y="1443"/>
                      <a:pt x="415" y="1581"/>
                      <a:pt x="469" y="1712"/>
                    </a:cubicBezTo>
                    <a:cubicBezTo>
                      <a:pt x="477" y="1727"/>
                      <a:pt x="500" y="1743"/>
                      <a:pt x="523" y="1743"/>
                    </a:cubicBezTo>
                    <a:cubicBezTo>
                      <a:pt x="561" y="1735"/>
                      <a:pt x="584" y="1712"/>
                      <a:pt x="577" y="1681"/>
                    </a:cubicBezTo>
                    <a:cubicBezTo>
                      <a:pt x="561" y="1535"/>
                      <a:pt x="530" y="1397"/>
                      <a:pt x="500" y="1259"/>
                    </a:cubicBezTo>
                    <a:cubicBezTo>
                      <a:pt x="469" y="1121"/>
                      <a:pt x="415" y="990"/>
                      <a:pt x="377" y="852"/>
                    </a:cubicBezTo>
                    <a:cubicBezTo>
                      <a:pt x="339" y="722"/>
                      <a:pt x="316" y="576"/>
                      <a:pt x="277" y="445"/>
                    </a:cubicBezTo>
                    <a:cubicBezTo>
                      <a:pt x="239" y="307"/>
                      <a:pt x="193" y="177"/>
                      <a:pt x="139" y="46"/>
                    </a:cubicBezTo>
                    <a:cubicBezTo>
                      <a:pt x="124" y="16"/>
                      <a:pt x="93" y="0"/>
                      <a:pt x="6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21;p20">
                <a:extLst>
                  <a:ext uri="{FF2B5EF4-FFF2-40B4-BE49-F238E27FC236}">
                    <a16:creationId xmlns:a16="http://schemas.microsoft.com/office/drawing/2014/main" id="{8A947775-33FF-254F-38D6-941DDF24E619}"/>
                  </a:ext>
                </a:extLst>
              </p:cNvPr>
              <p:cNvSpPr/>
              <p:nvPr/>
            </p:nvSpPr>
            <p:spPr>
              <a:xfrm>
                <a:off x="5366578" y="2857328"/>
                <a:ext cx="29328" cy="2366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22;p20">
                <a:extLst>
                  <a:ext uri="{FF2B5EF4-FFF2-40B4-BE49-F238E27FC236}">
                    <a16:creationId xmlns:a16="http://schemas.microsoft.com/office/drawing/2014/main" id="{3C0A0100-0D22-3747-7A7F-6B5189699196}"/>
                  </a:ext>
                </a:extLst>
              </p:cNvPr>
              <p:cNvSpPr/>
              <p:nvPr/>
            </p:nvSpPr>
            <p:spPr>
              <a:xfrm>
                <a:off x="5359836" y="2889285"/>
                <a:ext cx="31350" cy="25957"/>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623;p20">
              <a:extLst>
                <a:ext uri="{FF2B5EF4-FFF2-40B4-BE49-F238E27FC236}">
                  <a16:creationId xmlns:a16="http://schemas.microsoft.com/office/drawing/2014/main" id="{5F9B0377-0522-9A70-2A45-A60CCFFE8487}"/>
                </a:ext>
              </a:extLst>
            </p:cNvPr>
            <p:cNvSpPr txBox="1"/>
            <p:nvPr/>
          </p:nvSpPr>
          <p:spPr>
            <a:xfrm>
              <a:off x="3731555" y="2680108"/>
              <a:ext cx="1737669"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Cascadia Mono SemiLight" panose="020B0609020000020004" pitchFamily="49" charset="0"/>
                  <a:ea typeface="Fira Sans Extra Condensed Medium"/>
                  <a:cs typeface="Cascadia Mono SemiLight" panose="020B0609020000020004" pitchFamily="49" charset="0"/>
                  <a:sym typeface="Fira Sans Extra Condensed Medium"/>
                </a:rPr>
                <a:t>Services Used</a:t>
              </a:r>
              <a:endParaRPr sz="2500" dirty="0">
                <a:solidFill>
                  <a:schemeClr val="lt1"/>
                </a:solidFill>
                <a:latin typeface="Cascadia Mono SemiLight" panose="020B0609020000020004" pitchFamily="49" charset="0"/>
                <a:ea typeface="Fira Sans Extra Condensed Medium"/>
                <a:cs typeface="Cascadia Mono SemiLight" panose="020B0609020000020004" pitchFamily="49" charset="0"/>
                <a:sym typeface="Fira Sans Extra Condensed Medium"/>
              </a:endParaRPr>
            </a:p>
          </p:txBody>
        </p:sp>
      </p:grpSp>
      <p:sp>
        <p:nvSpPr>
          <p:cNvPr id="332" name="Google Shape;593;p20">
            <a:extLst>
              <a:ext uri="{FF2B5EF4-FFF2-40B4-BE49-F238E27FC236}">
                <a16:creationId xmlns:a16="http://schemas.microsoft.com/office/drawing/2014/main" id="{037AC0BE-FB95-0EF4-7168-98B7FC77EA4F}"/>
              </a:ext>
            </a:extLst>
          </p:cNvPr>
          <p:cNvSpPr/>
          <p:nvPr/>
        </p:nvSpPr>
        <p:spPr>
          <a:xfrm rot="4116327">
            <a:off x="2477017" y="1758051"/>
            <a:ext cx="522408" cy="483402"/>
          </a:xfrm>
          <a:custGeom>
            <a:avLst/>
            <a:gdLst/>
            <a:ahLst/>
            <a:cxnLst/>
            <a:rect l="l" t="t" r="r" b="b"/>
            <a:pathLst>
              <a:path w="9102" h="7970" extrusionOk="0">
                <a:moveTo>
                  <a:pt x="7382" y="1"/>
                </a:moveTo>
                <a:cubicBezTo>
                  <a:pt x="7318" y="1"/>
                  <a:pt x="7267" y="1"/>
                  <a:pt x="7231" y="1"/>
                </a:cubicBezTo>
                <a:cubicBezTo>
                  <a:pt x="5803" y="1"/>
                  <a:pt x="4414" y="508"/>
                  <a:pt x="3255" y="1321"/>
                </a:cubicBezTo>
                <a:cubicBezTo>
                  <a:pt x="2273" y="2012"/>
                  <a:pt x="1482" y="2949"/>
                  <a:pt x="1121" y="4100"/>
                </a:cubicBezTo>
                <a:cubicBezTo>
                  <a:pt x="876" y="4921"/>
                  <a:pt x="638" y="6057"/>
                  <a:pt x="883" y="6955"/>
                </a:cubicBezTo>
                <a:cubicBezTo>
                  <a:pt x="668" y="6709"/>
                  <a:pt x="428" y="6494"/>
                  <a:pt x="187" y="6494"/>
                </a:cubicBezTo>
                <a:cubicBezTo>
                  <a:pt x="135" y="6494"/>
                  <a:pt x="83" y="6504"/>
                  <a:pt x="31" y="6525"/>
                </a:cubicBezTo>
                <a:cubicBezTo>
                  <a:pt x="8" y="6541"/>
                  <a:pt x="1" y="6571"/>
                  <a:pt x="16" y="6602"/>
                </a:cubicBezTo>
                <a:cubicBezTo>
                  <a:pt x="108" y="6809"/>
                  <a:pt x="331" y="6971"/>
                  <a:pt x="469" y="7155"/>
                </a:cubicBezTo>
                <a:cubicBezTo>
                  <a:pt x="661" y="7423"/>
                  <a:pt x="868" y="7669"/>
                  <a:pt x="1106" y="7907"/>
                </a:cubicBezTo>
                <a:cubicBezTo>
                  <a:pt x="1151" y="7949"/>
                  <a:pt x="1209" y="7969"/>
                  <a:pt x="1266" y="7969"/>
                </a:cubicBezTo>
                <a:cubicBezTo>
                  <a:pt x="1345" y="7969"/>
                  <a:pt x="1422" y="7932"/>
                  <a:pt x="1467" y="7861"/>
                </a:cubicBezTo>
                <a:cubicBezTo>
                  <a:pt x="1735" y="7354"/>
                  <a:pt x="2019" y="6848"/>
                  <a:pt x="2303" y="6349"/>
                </a:cubicBezTo>
                <a:cubicBezTo>
                  <a:pt x="2415" y="6147"/>
                  <a:pt x="2240" y="5964"/>
                  <a:pt x="2066" y="5964"/>
                </a:cubicBezTo>
                <a:cubicBezTo>
                  <a:pt x="1988" y="5964"/>
                  <a:pt x="1910" y="6000"/>
                  <a:pt x="1858" y="6088"/>
                </a:cubicBezTo>
                <a:cubicBezTo>
                  <a:pt x="1666" y="6433"/>
                  <a:pt x="1482" y="6779"/>
                  <a:pt x="1313" y="7132"/>
                </a:cubicBezTo>
                <a:cubicBezTo>
                  <a:pt x="1190" y="6218"/>
                  <a:pt x="1244" y="5290"/>
                  <a:pt x="1467" y="4392"/>
                </a:cubicBezTo>
                <a:cubicBezTo>
                  <a:pt x="1758" y="3240"/>
                  <a:pt x="2518" y="2350"/>
                  <a:pt x="3447" y="1644"/>
                </a:cubicBezTo>
                <a:cubicBezTo>
                  <a:pt x="4406" y="915"/>
                  <a:pt x="5573" y="508"/>
                  <a:pt x="6763" y="377"/>
                </a:cubicBezTo>
                <a:cubicBezTo>
                  <a:pt x="6969" y="354"/>
                  <a:pt x="7176" y="343"/>
                  <a:pt x="7384" y="343"/>
                </a:cubicBezTo>
                <a:cubicBezTo>
                  <a:pt x="7664" y="343"/>
                  <a:pt x="7944" y="364"/>
                  <a:pt x="8221" y="408"/>
                </a:cubicBezTo>
                <a:cubicBezTo>
                  <a:pt x="8428" y="439"/>
                  <a:pt x="8812" y="423"/>
                  <a:pt x="8989" y="500"/>
                </a:cubicBezTo>
                <a:cubicBezTo>
                  <a:pt x="9000" y="506"/>
                  <a:pt x="9014" y="509"/>
                  <a:pt x="9027" y="509"/>
                </a:cubicBezTo>
                <a:cubicBezTo>
                  <a:pt x="9065" y="509"/>
                  <a:pt x="9102" y="484"/>
                  <a:pt x="9096" y="439"/>
                </a:cubicBezTo>
                <a:cubicBezTo>
                  <a:pt x="9062" y="25"/>
                  <a:pt x="7871" y="1"/>
                  <a:pt x="738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cxnSp>
        <p:nvCxnSpPr>
          <p:cNvPr id="1304" name="Google Shape;1304;p33"/>
          <p:cNvCxnSpPr/>
          <p:nvPr/>
        </p:nvCxnSpPr>
        <p:spPr>
          <a:xfrm>
            <a:off x="629650" y="2425250"/>
            <a:ext cx="7884600" cy="0"/>
          </a:xfrm>
          <a:prstGeom prst="straightConnector1">
            <a:avLst/>
          </a:prstGeom>
          <a:noFill/>
          <a:ln w="38100" cap="flat" cmpd="sng">
            <a:solidFill>
              <a:schemeClr val="lt2"/>
            </a:solidFill>
            <a:prstDash val="solid"/>
            <a:round/>
            <a:headEnd type="none" w="med" len="med"/>
            <a:tailEnd type="none" w="med" len="med"/>
          </a:ln>
        </p:spPr>
      </p:cxnSp>
      <p:grpSp>
        <p:nvGrpSpPr>
          <p:cNvPr id="1305" name="Google Shape;1305;p33"/>
          <p:cNvGrpSpPr/>
          <p:nvPr/>
        </p:nvGrpSpPr>
        <p:grpSpPr>
          <a:xfrm>
            <a:off x="487225" y="1324951"/>
            <a:ext cx="1375783" cy="3274524"/>
            <a:chOff x="487225" y="1324951"/>
            <a:chExt cx="1375783" cy="3274524"/>
          </a:xfrm>
          <a:solidFill>
            <a:schemeClr val="tx2">
              <a:lumMod val="60000"/>
              <a:lumOff val="40000"/>
            </a:schemeClr>
          </a:solidFill>
        </p:grpSpPr>
        <p:sp>
          <p:nvSpPr>
            <p:cNvPr id="1306" name="Google Shape;1306;p33"/>
            <p:cNvSpPr/>
            <p:nvPr/>
          </p:nvSpPr>
          <p:spPr>
            <a:xfrm>
              <a:off x="487225" y="2768683"/>
              <a:ext cx="1375783" cy="1830792"/>
            </a:xfrm>
            <a:custGeom>
              <a:avLst/>
              <a:gdLst/>
              <a:ahLst/>
              <a:cxnLst/>
              <a:rect l="l" t="t" r="r" b="b"/>
              <a:pathLst>
                <a:path w="12913" h="22217" extrusionOk="0">
                  <a:moveTo>
                    <a:pt x="7813" y="0"/>
                  </a:moveTo>
                  <a:cubicBezTo>
                    <a:pt x="5999" y="0"/>
                    <a:pt x="4132" y="410"/>
                    <a:pt x="2479" y="997"/>
                  </a:cubicBezTo>
                  <a:cubicBezTo>
                    <a:pt x="2138" y="1124"/>
                    <a:pt x="1785" y="1262"/>
                    <a:pt x="1499" y="1504"/>
                  </a:cubicBezTo>
                  <a:cubicBezTo>
                    <a:pt x="1129" y="1807"/>
                    <a:pt x="882" y="2248"/>
                    <a:pt x="689" y="2699"/>
                  </a:cubicBezTo>
                  <a:cubicBezTo>
                    <a:pt x="132" y="4043"/>
                    <a:pt x="33" y="5553"/>
                    <a:pt x="22" y="7024"/>
                  </a:cubicBezTo>
                  <a:cubicBezTo>
                    <a:pt x="0" y="10913"/>
                    <a:pt x="529" y="14774"/>
                    <a:pt x="1113" y="18613"/>
                  </a:cubicBezTo>
                  <a:cubicBezTo>
                    <a:pt x="1229" y="19390"/>
                    <a:pt x="1372" y="20216"/>
                    <a:pt x="1868" y="20784"/>
                  </a:cubicBezTo>
                  <a:cubicBezTo>
                    <a:pt x="2352" y="21340"/>
                    <a:pt x="3080" y="21544"/>
                    <a:pt x="3768" y="21704"/>
                  </a:cubicBezTo>
                  <a:cubicBezTo>
                    <a:pt x="4974" y="21985"/>
                    <a:pt x="6226" y="22216"/>
                    <a:pt x="7457" y="22216"/>
                  </a:cubicBezTo>
                  <a:cubicBezTo>
                    <a:pt x="8368" y="22216"/>
                    <a:pt x="9268" y="22090"/>
                    <a:pt x="10130" y="21764"/>
                  </a:cubicBezTo>
                  <a:cubicBezTo>
                    <a:pt x="10533" y="21616"/>
                    <a:pt x="10929" y="21417"/>
                    <a:pt x="11210" y="21076"/>
                  </a:cubicBezTo>
                  <a:cubicBezTo>
                    <a:pt x="11678" y="20525"/>
                    <a:pt x="11761" y="19726"/>
                    <a:pt x="11822" y="18982"/>
                  </a:cubicBezTo>
                  <a:cubicBezTo>
                    <a:pt x="12014" y="16702"/>
                    <a:pt x="12207" y="14421"/>
                    <a:pt x="12400" y="12146"/>
                  </a:cubicBezTo>
                  <a:cubicBezTo>
                    <a:pt x="12653" y="9073"/>
                    <a:pt x="12912" y="5949"/>
                    <a:pt x="12389" y="2920"/>
                  </a:cubicBezTo>
                  <a:cubicBezTo>
                    <a:pt x="12257" y="2143"/>
                    <a:pt x="12042" y="1328"/>
                    <a:pt x="11480" y="837"/>
                  </a:cubicBezTo>
                  <a:cubicBezTo>
                    <a:pt x="11133" y="535"/>
                    <a:pt x="10703" y="391"/>
                    <a:pt x="10274" y="287"/>
                  </a:cubicBezTo>
                  <a:cubicBezTo>
                    <a:pt x="9482" y="88"/>
                    <a:pt x="8653" y="0"/>
                    <a:pt x="78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txBox="1"/>
            <p:nvPr/>
          </p:nvSpPr>
          <p:spPr>
            <a:xfrm>
              <a:off x="575416" y="3504163"/>
              <a:ext cx="1199400" cy="1026300"/>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R</a:t>
              </a:r>
              <a:r>
                <a:rPr lang="en" sz="1200" dirty="0">
                  <a:solidFill>
                    <a:srgbClr val="FFFFFF"/>
                  </a:solidFill>
                  <a:latin typeface="Fira Sans Extra Condensed"/>
                  <a:ea typeface="Fira Sans Extra Condensed"/>
                  <a:cs typeface="Fira Sans Extra Condensed"/>
                  <a:sym typeface="Fira Sans Extra Condensed"/>
                </a:rPr>
                <a:t>aw Data </a:t>
              </a:r>
            </a:p>
            <a:p>
              <a:pPr marL="0" lvl="0" indent="0" algn="ctr" rtl="0">
                <a:spcBef>
                  <a:spcPts val="0"/>
                </a:spcBef>
                <a:spcAft>
                  <a:spcPts val="0"/>
                </a:spcAft>
                <a:buNone/>
              </a:pPr>
              <a:r>
                <a:rPr lang="en" sz="1200" dirty="0">
                  <a:solidFill>
                    <a:srgbClr val="FFFFFF"/>
                  </a:solidFill>
                  <a:latin typeface="Fira Sans Extra Condensed"/>
                  <a:ea typeface="Fira Sans Extra Condensed"/>
                  <a:cs typeface="Fira Sans Extra Condensed"/>
                  <a:sym typeface="Fira Sans Extra Condensed"/>
                </a:rPr>
                <a:t>Cloud storage</a:t>
              </a:r>
              <a:endParaRPr sz="1200" dirty="0">
                <a:solidFill>
                  <a:srgbClr val="FFFFFF"/>
                </a:solidFill>
                <a:latin typeface="Fira Sans Extra Condensed"/>
                <a:ea typeface="Fira Sans Extra Condensed"/>
                <a:cs typeface="Fira Sans Extra Condensed"/>
                <a:sym typeface="Fira Sans Extra Condensed"/>
              </a:endParaRPr>
            </a:p>
          </p:txBody>
        </p:sp>
        <p:sp>
          <p:nvSpPr>
            <p:cNvPr id="1308" name="Google Shape;1308;p33"/>
            <p:cNvSpPr/>
            <p:nvPr/>
          </p:nvSpPr>
          <p:spPr>
            <a:xfrm>
              <a:off x="658352" y="1324951"/>
              <a:ext cx="1033530" cy="792450"/>
            </a:xfrm>
            <a:custGeom>
              <a:avLst/>
              <a:gdLst/>
              <a:ahLst/>
              <a:cxnLst/>
              <a:rect l="l" t="t" r="r" b="b"/>
              <a:pathLst>
                <a:path w="9994" h="7663" extrusionOk="0">
                  <a:moveTo>
                    <a:pt x="5044" y="1"/>
                  </a:moveTo>
                  <a:cubicBezTo>
                    <a:pt x="4942" y="1"/>
                    <a:pt x="4841" y="16"/>
                    <a:pt x="4744" y="47"/>
                  </a:cubicBezTo>
                  <a:cubicBezTo>
                    <a:pt x="4360" y="164"/>
                    <a:pt x="4024" y="399"/>
                    <a:pt x="3781" y="719"/>
                  </a:cubicBezTo>
                  <a:cubicBezTo>
                    <a:pt x="3769" y="739"/>
                    <a:pt x="3752" y="755"/>
                    <a:pt x="3732" y="780"/>
                  </a:cubicBezTo>
                  <a:cubicBezTo>
                    <a:pt x="3716" y="771"/>
                    <a:pt x="3704" y="763"/>
                    <a:pt x="3692" y="751"/>
                  </a:cubicBezTo>
                  <a:cubicBezTo>
                    <a:pt x="3522" y="597"/>
                    <a:pt x="3311" y="504"/>
                    <a:pt x="3085" y="484"/>
                  </a:cubicBezTo>
                  <a:cubicBezTo>
                    <a:pt x="3043" y="480"/>
                    <a:pt x="3002" y="478"/>
                    <a:pt x="2960" y="478"/>
                  </a:cubicBezTo>
                  <a:cubicBezTo>
                    <a:pt x="2844" y="478"/>
                    <a:pt x="2730" y="494"/>
                    <a:pt x="2619" y="521"/>
                  </a:cubicBezTo>
                  <a:cubicBezTo>
                    <a:pt x="2490" y="549"/>
                    <a:pt x="2372" y="606"/>
                    <a:pt x="2267" y="682"/>
                  </a:cubicBezTo>
                  <a:cubicBezTo>
                    <a:pt x="2093" y="816"/>
                    <a:pt x="1976" y="1002"/>
                    <a:pt x="1935" y="1217"/>
                  </a:cubicBezTo>
                  <a:cubicBezTo>
                    <a:pt x="1899" y="1375"/>
                    <a:pt x="1879" y="1532"/>
                    <a:pt x="1871" y="1694"/>
                  </a:cubicBezTo>
                  <a:cubicBezTo>
                    <a:pt x="1862" y="1816"/>
                    <a:pt x="1875" y="1945"/>
                    <a:pt x="1875" y="2067"/>
                  </a:cubicBezTo>
                  <a:cubicBezTo>
                    <a:pt x="1871" y="2071"/>
                    <a:pt x="1867" y="2075"/>
                    <a:pt x="1867" y="2075"/>
                  </a:cubicBezTo>
                  <a:lnTo>
                    <a:pt x="1830" y="2075"/>
                  </a:lnTo>
                  <a:cubicBezTo>
                    <a:pt x="1773" y="2069"/>
                    <a:pt x="1718" y="2067"/>
                    <a:pt x="1662" y="2067"/>
                  </a:cubicBezTo>
                  <a:cubicBezTo>
                    <a:pt x="1255" y="2067"/>
                    <a:pt x="885" y="2208"/>
                    <a:pt x="543" y="2443"/>
                  </a:cubicBezTo>
                  <a:cubicBezTo>
                    <a:pt x="337" y="2576"/>
                    <a:pt x="183" y="2779"/>
                    <a:pt x="106" y="3010"/>
                  </a:cubicBezTo>
                  <a:cubicBezTo>
                    <a:pt x="1" y="3293"/>
                    <a:pt x="78" y="3608"/>
                    <a:pt x="296" y="3815"/>
                  </a:cubicBezTo>
                  <a:cubicBezTo>
                    <a:pt x="397" y="3920"/>
                    <a:pt x="523" y="4001"/>
                    <a:pt x="660" y="4054"/>
                  </a:cubicBezTo>
                  <a:cubicBezTo>
                    <a:pt x="737" y="4082"/>
                    <a:pt x="810" y="4106"/>
                    <a:pt x="899" y="4139"/>
                  </a:cubicBezTo>
                  <a:lnTo>
                    <a:pt x="847" y="4224"/>
                  </a:lnTo>
                  <a:cubicBezTo>
                    <a:pt x="725" y="4414"/>
                    <a:pt x="632" y="4620"/>
                    <a:pt x="571" y="4839"/>
                  </a:cubicBezTo>
                  <a:cubicBezTo>
                    <a:pt x="555" y="4908"/>
                    <a:pt x="539" y="4972"/>
                    <a:pt x="531" y="5041"/>
                  </a:cubicBezTo>
                  <a:cubicBezTo>
                    <a:pt x="470" y="5458"/>
                    <a:pt x="612" y="5794"/>
                    <a:pt x="968" y="6029"/>
                  </a:cubicBezTo>
                  <a:cubicBezTo>
                    <a:pt x="1077" y="6097"/>
                    <a:pt x="1199" y="6150"/>
                    <a:pt x="1324" y="6182"/>
                  </a:cubicBezTo>
                  <a:cubicBezTo>
                    <a:pt x="1504" y="6234"/>
                    <a:pt x="1684" y="6258"/>
                    <a:pt x="1863" y="6258"/>
                  </a:cubicBezTo>
                  <a:cubicBezTo>
                    <a:pt x="2119" y="6258"/>
                    <a:pt x="2375" y="6209"/>
                    <a:pt x="2627" y="6126"/>
                  </a:cubicBezTo>
                  <a:lnTo>
                    <a:pt x="2761" y="6085"/>
                  </a:lnTo>
                  <a:lnTo>
                    <a:pt x="2761" y="6085"/>
                  </a:lnTo>
                  <a:cubicBezTo>
                    <a:pt x="2761" y="6170"/>
                    <a:pt x="2757" y="6239"/>
                    <a:pt x="2761" y="6308"/>
                  </a:cubicBezTo>
                  <a:cubicBezTo>
                    <a:pt x="2793" y="6781"/>
                    <a:pt x="3004" y="7138"/>
                    <a:pt x="3441" y="7340"/>
                  </a:cubicBezTo>
                  <a:cubicBezTo>
                    <a:pt x="3631" y="7426"/>
                    <a:pt x="3835" y="7471"/>
                    <a:pt x="4040" y="7471"/>
                  </a:cubicBezTo>
                  <a:cubicBezTo>
                    <a:pt x="4114" y="7471"/>
                    <a:pt x="4188" y="7465"/>
                    <a:pt x="4262" y="7453"/>
                  </a:cubicBezTo>
                  <a:cubicBezTo>
                    <a:pt x="4647" y="7401"/>
                    <a:pt x="5011" y="7255"/>
                    <a:pt x="5327" y="7028"/>
                  </a:cubicBezTo>
                  <a:cubicBezTo>
                    <a:pt x="5351" y="7008"/>
                    <a:pt x="5375" y="6996"/>
                    <a:pt x="5404" y="6980"/>
                  </a:cubicBezTo>
                  <a:lnTo>
                    <a:pt x="5440" y="7028"/>
                  </a:lnTo>
                  <a:cubicBezTo>
                    <a:pt x="5614" y="7275"/>
                    <a:pt x="5865" y="7457"/>
                    <a:pt x="6152" y="7550"/>
                  </a:cubicBezTo>
                  <a:cubicBezTo>
                    <a:pt x="6282" y="7595"/>
                    <a:pt x="6415" y="7623"/>
                    <a:pt x="6553" y="7643"/>
                  </a:cubicBezTo>
                  <a:lnTo>
                    <a:pt x="6569" y="7643"/>
                  </a:lnTo>
                  <a:cubicBezTo>
                    <a:pt x="6661" y="7657"/>
                    <a:pt x="6754" y="7663"/>
                    <a:pt x="6847" y="7663"/>
                  </a:cubicBezTo>
                  <a:cubicBezTo>
                    <a:pt x="6955" y="7663"/>
                    <a:pt x="7062" y="7655"/>
                    <a:pt x="7168" y="7639"/>
                  </a:cubicBezTo>
                  <a:cubicBezTo>
                    <a:pt x="7354" y="7615"/>
                    <a:pt x="7536" y="7562"/>
                    <a:pt x="7706" y="7482"/>
                  </a:cubicBezTo>
                  <a:cubicBezTo>
                    <a:pt x="7775" y="7453"/>
                    <a:pt x="7836" y="7417"/>
                    <a:pt x="7901" y="7372"/>
                  </a:cubicBezTo>
                  <a:cubicBezTo>
                    <a:pt x="8176" y="7186"/>
                    <a:pt x="8338" y="6931"/>
                    <a:pt x="8362" y="6591"/>
                  </a:cubicBezTo>
                  <a:cubicBezTo>
                    <a:pt x="8362" y="6571"/>
                    <a:pt x="8366" y="6551"/>
                    <a:pt x="8370" y="6530"/>
                  </a:cubicBezTo>
                  <a:cubicBezTo>
                    <a:pt x="8378" y="6526"/>
                    <a:pt x="8386" y="6522"/>
                    <a:pt x="8398" y="6522"/>
                  </a:cubicBezTo>
                  <a:cubicBezTo>
                    <a:pt x="8459" y="6526"/>
                    <a:pt x="8524" y="6530"/>
                    <a:pt x="8589" y="6535"/>
                  </a:cubicBezTo>
                  <a:cubicBezTo>
                    <a:pt x="8619" y="6536"/>
                    <a:pt x="8650" y="6537"/>
                    <a:pt x="8680" y="6537"/>
                  </a:cubicBezTo>
                  <a:cubicBezTo>
                    <a:pt x="8965" y="6537"/>
                    <a:pt x="9245" y="6453"/>
                    <a:pt x="9483" y="6292"/>
                  </a:cubicBezTo>
                  <a:cubicBezTo>
                    <a:pt x="9835" y="6053"/>
                    <a:pt x="9993" y="5616"/>
                    <a:pt x="9872" y="5207"/>
                  </a:cubicBezTo>
                  <a:cubicBezTo>
                    <a:pt x="9758" y="4823"/>
                    <a:pt x="9503" y="4564"/>
                    <a:pt x="9139" y="4414"/>
                  </a:cubicBezTo>
                  <a:cubicBezTo>
                    <a:pt x="9095" y="4398"/>
                    <a:pt x="9054" y="4377"/>
                    <a:pt x="9010" y="4357"/>
                  </a:cubicBezTo>
                  <a:cubicBezTo>
                    <a:pt x="9014" y="4353"/>
                    <a:pt x="9014" y="4345"/>
                    <a:pt x="9018" y="4337"/>
                  </a:cubicBezTo>
                  <a:cubicBezTo>
                    <a:pt x="9034" y="4321"/>
                    <a:pt x="9046" y="4305"/>
                    <a:pt x="9062" y="4288"/>
                  </a:cubicBezTo>
                  <a:cubicBezTo>
                    <a:pt x="9248" y="4098"/>
                    <a:pt x="9366" y="3855"/>
                    <a:pt x="9406" y="3596"/>
                  </a:cubicBezTo>
                  <a:cubicBezTo>
                    <a:pt x="9475" y="3175"/>
                    <a:pt x="9317" y="2880"/>
                    <a:pt x="8921" y="2722"/>
                  </a:cubicBezTo>
                  <a:cubicBezTo>
                    <a:pt x="8799" y="2674"/>
                    <a:pt x="8674" y="2641"/>
                    <a:pt x="8544" y="2613"/>
                  </a:cubicBezTo>
                  <a:cubicBezTo>
                    <a:pt x="8532" y="2609"/>
                    <a:pt x="8516" y="2609"/>
                    <a:pt x="8500" y="2605"/>
                  </a:cubicBezTo>
                  <a:lnTo>
                    <a:pt x="8403" y="2459"/>
                  </a:lnTo>
                  <a:cubicBezTo>
                    <a:pt x="8540" y="2249"/>
                    <a:pt x="8641" y="2026"/>
                    <a:pt x="8645" y="1775"/>
                  </a:cubicBezTo>
                  <a:cubicBezTo>
                    <a:pt x="8653" y="1310"/>
                    <a:pt x="8435" y="970"/>
                    <a:pt x="8026" y="763"/>
                  </a:cubicBezTo>
                  <a:cubicBezTo>
                    <a:pt x="7755" y="630"/>
                    <a:pt x="7460" y="557"/>
                    <a:pt x="7160" y="553"/>
                  </a:cubicBezTo>
                  <a:cubicBezTo>
                    <a:pt x="7135" y="552"/>
                    <a:pt x="7110" y="551"/>
                    <a:pt x="7085" y="551"/>
                  </a:cubicBezTo>
                  <a:cubicBezTo>
                    <a:pt x="6730" y="551"/>
                    <a:pt x="6406" y="658"/>
                    <a:pt x="6096" y="824"/>
                  </a:cubicBezTo>
                  <a:cubicBezTo>
                    <a:pt x="6067" y="840"/>
                    <a:pt x="6039" y="856"/>
                    <a:pt x="6003" y="873"/>
                  </a:cubicBezTo>
                  <a:cubicBezTo>
                    <a:pt x="5978" y="788"/>
                    <a:pt x="5962" y="715"/>
                    <a:pt x="5934" y="642"/>
                  </a:cubicBezTo>
                  <a:cubicBezTo>
                    <a:pt x="5841" y="375"/>
                    <a:pt x="5679" y="168"/>
                    <a:pt x="5404" y="67"/>
                  </a:cubicBezTo>
                  <a:cubicBezTo>
                    <a:pt x="5289" y="23"/>
                    <a:pt x="5166" y="1"/>
                    <a:pt x="50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flipH="1">
              <a:off x="1087791" y="2330611"/>
              <a:ext cx="238575" cy="189285"/>
            </a:xfrm>
            <a:custGeom>
              <a:avLst/>
              <a:gdLst/>
              <a:ahLst/>
              <a:cxnLst/>
              <a:rect l="l" t="t" r="r" b="b"/>
              <a:pathLst>
                <a:path w="10581" h="8394" extrusionOk="0">
                  <a:moveTo>
                    <a:pt x="5746" y="0"/>
                  </a:moveTo>
                  <a:cubicBezTo>
                    <a:pt x="5352" y="0"/>
                    <a:pt x="4993" y="35"/>
                    <a:pt x="4710" y="105"/>
                  </a:cubicBezTo>
                  <a:cubicBezTo>
                    <a:pt x="3487" y="411"/>
                    <a:pt x="0" y="717"/>
                    <a:pt x="978" y="5244"/>
                  </a:cubicBezTo>
                  <a:cubicBezTo>
                    <a:pt x="1498" y="7645"/>
                    <a:pt x="2963" y="8394"/>
                    <a:pt x="4545" y="8394"/>
                  </a:cubicBezTo>
                  <a:cubicBezTo>
                    <a:pt x="5944" y="8394"/>
                    <a:pt x="7435" y="7807"/>
                    <a:pt x="8440" y="7262"/>
                  </a:cubicBezTo>
                  <a:cubicBezTo>
                    <a:pt x="10581" y="6100"/>
                    <a:pt x="10029" y="2002"/>
                    <a:pt x="9296" y="1086"/>
                  </a:cubicBezTo>
                  <a:cubicBezTo>
                    <a:pt x="8733" y="380"/>
                    <a:pt x="7050" y="0"/>
                    <a:pt x="57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txBox="1"/>
            <p:nvPr/>
          </p:nvSpPr>
          <p:spPr>
            <a:xfrm>
              <a:off x="767716" y="1579425"/>
              <a:ext cx="814800" cy="2835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01</a:t>
              </a:r>
              <a:endParaRPr sz="17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318" name="Google Shape;1318;p33"/>
          <p:cNvGrpSpPr/>
          <p:nvPr/>
        </p:nvGrpSpPr>
        <p:grpSpPr>
          <a:xfrm>
            <a:off x="5115388" y="1324951"/>
            <a:ext cx="1374621" cy="3276374"/>
            <a:chOff x="5580705" y="1324951"/>
            <a:chExt cx="1374621" cy="3276374"/>
          </a:xfrm>
          <a:solidFill>
            <a:schemeClr val="tx2">
              <a:lumMod val="50000"/>
            </a:schemeClr>
          </a:solidFill>
        </p:grpSpPr>
        <p:sp>
          <p:nvSpPr>
            <p:cNvPr id="1319" name="Google Shape;1319;p33"/>
            <p:cNvSpPr/>
            <p:nvPr/>
          </p:nvSpPr>
          <p:spPr>
            <a:xfrm>
              <a:off x="5580705" y="2768370"/>
              <a:ext cx="1374621" cy="1832955"/>
            </a:xfrm>
            <a:custGeom>
              <a:avLst/>
              <a:gdLst/>
              <a:ahLst/>
              <a:cxnLst/>
              <a:rect l="l" t="t" r="r" b="b"/>
              <a:pathLst>
                <a:path w="12913" h="22221" extrusionOk="0">
                  <a:moveTo>
                    <a:pt x="7830" y="0"/>
                  </a:moveTo>
                  <a:cubicBezTo>
                    <a:pt x="6011" y="0"/>
                    <a:pt x="4139" y="413"/>
                    <a:pt x="2479" y="1002"/>
                  </a:cubicBezTo>
                  <a:cubicBezTo>
                    <a:pt x="2138" y="1123"/>
                    <a:pt x="1785" y="1266"/>
                    <a:pt x="1499" y="1508"/>
                  </a:cubicBezTo>
                  <a:cubicBezTo>
                    <a:pt x="1130" y="1806"/>
                    <a:pt x="882" y="2246"/>
                    <a:pt x="695" y="2704"/>
                  </a:cubicBezTo>
                  <a:cubicBezTo>
                    <a:pt x="133" y="4042"/>
                    <a:pt x="34" y="5557"/>
                    <a:pt x="23" y="7028"/>
                  </a:cubicBezTo>
                  <a:cubicBezTo>
                    <a:pt x="1" y="10917"/>
                    <a:pt x="529" y="14778"/>
                    <a:pt x="1113" y="18612"/>
                  </a:cubicBezTo>
                  <a:cubicBezTo>
                    <a:pt x="1229" y="19389"/>
                    <a:pt x="1372" y="20215"/>
                    <a:pt x="1868" y="20788"/>
                  </a:cubicBezTo>
                  <a:cubicBezTo>
                    <a:pt x="2353" y="21344"/>
                    <a:pt x="3080" y="21548"/>
                    <a:pt x="3768" y="21708"/>
                  </a:cubicBezTo>
                  <a:cubicBezTo>
                    <a:pt x="4975" y="21990"/>
                    <a:pt x="6226" y="22221"/>
                    <a:pt x="7459" y="22221"/>
                  </a:cubicBezTo>
                  <a:cubicBezTo>
                    <a:pt x="8371" y="22221"/>
                    <a:pt x="9272" y="22094"/>
                    <a:pt x="10136" y="21769"/>
                  </a:cubicBezTo>
                  <a:cubicBezTo>
                    <a:pt x="10533" y="21614"/>
                    <a:pt x="10929" y="21416"/>
                    <a:pt x="11210" y="21080"/>
                  </a:cubicBezTo>
                  <a:cubicBezTo>
                    <a:pt x="11679" y="20529"/>
                    <a:pt x="11761" y="19730"/>
                    <a:pt x="11827" y="18987"/>
                  </a:cubicBezTo>
                  <a:lnTo>
                    <a:pt x="12400" y="12145"/>
                  </a:lnTo>
                  <a:cubicBezTo>
                    <a:pt x="12659" y="9072"/>
                    <a:pt x="12913" y="5948"/>
                    <a:pt x="12389" y="2919"/>
                  </a:cubicBezTo>
                  <a:cubicBezTo>
                    <a:pt x="12257" y="2147"/>
                    <a:pt x="12042" y="1332"/>
                    <a:pt x="11480" y="836"/>
                  </a:cubicBezTo>
                  <a:cubicBezTo>
                    <a:pt x="11139" y="539"/>
                    <a:pt x="10704" y="396"/>
                    <a:pt x="10279" y="285"/>
                  </a:cubicBezTo>
                  <a:cubicBezTo>
                    <a:pt x="9491" y="88"/>
                    <a:pt x="8666" y="0"/>
                    <a:pt x="78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txBox="1"/>
            <p:nvPr/>
          </p:nvSpPr>
          <p:spPr>
            <a:xfrm>
              <a:off x="5668316" y="3504163"/>
              <a:ext cx="1199400" cy="1026300"/>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Analytics</a:t>
              </a:r>
            </a:p>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Big Query</a:t>
              </a:r>
              <a:endParaRPr sz="1200" dirty="0">
                <a:solidFill>
                  <a:srgbClr val="FFFFFF"/>
                </a:solidFill>
                <a:latin typeface="Fira Sans Extra Condensed"/>
                <a:ea typeface="Fira Sans Extra Condensed"/>
                <a:cs typeface="Fira Sans Extra Condensed"/>
                <a:sym typeface="Fira Sans Extra Condensed"/>
              </a:endParaRPr>
            </a:p>
          </p:txBody>
        </p:sp>
        <p:sp>
          <p:nvSpPr>
            <p:cNvPr id="1321" name="Google Shape;1321;p33"/>
            <p:cNvSpPr/>
            <p:nvPr/>
          </p:nvSpPr>
          <p:spPr>
            <a:xfrm>
              <a:off x="5751251" y="1324951"/>
              <a:ext cx="1033530" cy="792450"/>
            </a:xfrm>
            <a:custGeom>
              <a:avLst/>
              <a:gdLst/>
              <a:ahLst/>
              <a:cxnLst/>
              <a:rect l="l" t="t" r="r" b="b"/>
              <a:pathLst>
                <a:path w="9994" h="7663" extrusionOk="0">
                  <a:moveTo>
                    <a:pt x="5044" y="1"/>
                  </a:moveTo>
                  <a:cubicBezTo>
                    <a:pt x="4942" y="1"/>
                    <a:pt x="4841" y="16"/>
                    <a:pt x="4744" y="47"/>
                  </a:cubicBezTo>
                  <a:cubicBezTo>
                    <a:pt x="4360" y="164"/>
                    <a:pt x="4024" y="399"/>
                    <a:pt x="3781" y="719"/>
                  </a:cubicBezTo>
                  <a:cubicBezTo>
                    <a:pt x="3769" y="739"/>
                    <a:pt x="3752" y="755"/>
                    <a:pt x="3732" y="780"/>
                  </a:cubicBezTo>
                  <a:cubicBezTo>
                    <a:pt x="3716" y="771"/>
                    <a:pt x="3704" y="763"/>
                    <a:pt x="3692" y="751"/>
                  </a:cubicBezTo>
                  <a:cubicBezTo>
                    <a:pt x="3522" y="597"/>
                    <a:pt x="3311" y="504"/>
                    <a:pt x="3085" y="484"/>
                  </a:cubicBezTo>
                  <a:cubicBezTo>
                    <a:pt x="3043" y="480"/>
                    <a:pt x="3002" y="478"/>
                    <a:pt x="2960" y="478"/>
                  </a:cubicBezTo>
                  <a:cubicBezTo>
                    <a:pt x="2844" y="478"/>
                    <a:pt x="2730" y="494"/>
                    <a:pt x="2619" y="521"/>
                  </a:cubicBezTo>
                  <a:cubicBezTo>
                    <a:pt x="2490" y="549"/>
                    <a:pt x="2372" y="606"/>
                    <a:pt x="2267" y="682"/>
                  </a:cubicBezTo>
                  <a:cubicBezTo>
                    <a:pt x="2093" y="816"/>
                    <a:pt x="1976" y="1002"/>
                    <a:pt x="1935" y="1217"/>
                  </a:cubicBezTo>
                  <a:cubicBezTo>
                    <a:pt x="1899" y="1375"/>
                    <a:pt x="1879" y="1532"/>
                    <a:pt x="1871" y="1694"/>
                  </a:cubicBezTo>
                  <a:cubicBezTo>
                    <a:pt x="1862" y="1816"/>
                    <a:pt x="1875" y="1945"/>
                    <a:pt x="1875" y="2067"/>
                  </a:cubicBezTo>
                  <a:cubicBezTo>
                    <a:pt x="1871" y="2071"/>
                    <a:pt x="1867" y="2075"/>
                    <a:pt x="1867" y="2075"/>
                  </a:cubicBezTo>
                  <a:lnTo>
                    <a:pt x="1830" y="2075"/>
                  </a:lnTo>
                  <a:cubicBezTo>
                    <a:pt x="1773" y="2069"/>
                    <a:pt x="1718" y="2067"/>
                    <a:pt x="1662" y="2067"/>
                  </a:cubicBezTo>
                  <a:cubicBezTo>
                    <a:pt x="1255" y="2067"/>
                    <a:pt x="885" y="2208"/>
                    <a:pt x="543" y="2443"/>
                  </a:cubicBezTo>
                  <a:cubicBezTo>
                    <a:pt x="337" y="2576"/>
                    <a:pt x="183" y="2779"/>
                    <a:pt x="106" y="3010"/>
                  </a:cubicBezTo>
                  <a:cubicBezTo>
                    <a:pt x="1" y="3293"/>
                    <a:pt x="78" y="3608"/>
                    <a:pt x="296" y="3815"/>
                  </a:cubicBezTo>
                  <a:cubicBezTo>
                    <a:pt x="397" y="3920"/>
                    <a:pt x="523" y="4001"/>
                    <a:pt x="660" y="4054"/>
                  </a:cubicBezTo>
                  <a:cubicBezTo>
                    <a:pt x="737" y="4082"/>
                    <a:pt x="810" y="4106"/>
                    <a:pt x="899" y="4139"/>
                  </a:cubicBezTo>
                  <a:lnTo>
                    <a:pt x="847" y="4224"/>
                  </a:lnTo>
                  <a:cubicBezTo>
                    <a:pt x="725" y="4414"/>
                    <a:pt x="632" y="4620"/>
                    <a:pt x="571" y="4839"/>
                  </a:cubicBezTo>
                  <a:cubicBezTo>
                    <a:pt x="555" y="4908"/>
                    <a:pt x="539" y="4972"/>
                    <a:pt x="531" y="5041"/>
                  </a:cubicBezTo>
                  <a:cubicBezTo>
                    <a:pt x="470" y="5458"/>
                    <a:pt x="612" y="5794"/>
                    <a:pt x="968" y="6029"/>
                  </a:cubicBezTo>
                  <a:cubicBezTo>
                    <a:pt x="1077" y="6097"/>
                    <a:pt x="1199" y="6150"/>
                    <a:pt x="1324" y="6182"/>
                  </a:cubicBezTo>
                  <a:cubicBezTo>
                    <a:pt x="1504" y="6234"/>
                    <a:pt x="1684" y="6258"/>
                    <a:pt x="1863" y="6258"/>
                  </a:cubicBezTo>
                  <a:cubicBezTo>
                    <a:pt x="2119" y="6258"/>
                    <a:pt x="2375" y="6209"/>
                    <a:pt x="2627" y="6126"/>
                  </a:cubicBezTo>
                  <a:lnTo>
                    <a:pt x="2761" y="6085"/>
                  </a:lnTo>
                  <a:lnTo>
                    <a:pt x="2761" y="6085"/>
                  </a:lnTo>
                  <a:cubicBezTo>
                    <a:pt x="2761" y="6170"/>
                    <a:pt x="2757" y="6239"/>
                    <a:pt x="2761" y="6308"/>
                  </a:cubicBezTo>
                  <a:cubicBezTo>
                    <a:pt x="2793" y="6781"/>
                    <a:pt x="3004" y="7138"/>
                    <a:pt x="3441" y="7340"/>
                  </a:cubicBezTo>
                  <a:cubicBezTo>
                    <a:pt x="3631" y="7426"/>
                    <a:pt x="3835" y="7471"/>
                    <a:pt x="4040" y="7471"/>
                  </a:cubicBezTo>
                  <a:cubicBezTo>
                    <a:pt x="4114" y="7471"/>
                    <a:pt x="4188" y="7465"/>
                    <a:pt x="4262" y="7453"/>
                  </a:cubicBezTo>
                  <a:cubicBezTo>
                    <a:pt x="4647" y="7401"/>
                    <a:pt x="5011" y="7255"/>
                    <a:pt x="5327" y="7028"/>
                  </a:cubicBezTo>
                  <a:cubicBezTo>
                    <a:pt x="5351" y="7008"/>
                    <a:pt x="5375" y="6996"/>
                    <a:pt x="5404" y="6980"/>
                  </a:cubicBezTo>
                  <a:lnTo>
                    <a:pt x="5440" y="7028"/>
                  </a:lnTo>
                  <a:cubicBezTo>
                    <a:pt x="5614" y="7275"/>
                    <a:pt x="5865" y="7457"/>
                    <a:pt x="6152" y="7550"/>
                  </a:cubicBezTo>
                  <a:cubicBezTo>
                    <a:pt x="6282" y="7595"/>
                    <a:pt x="6415" y="7623"/>
                    <a:pt x="6553" y="7643"/>
                  </a:cubicBezTo>
                  <a:lnTo>
                    <a:pt x="6569" y="7643"/>
                  </a:lnTo>
                  <a:cubicBezTo>
                    <a:pt x="6661" y="7657"/>
                    <a:pt x="6754" y="7663"/>
                    <a:pt x="6847" y="7663"/>
                  </a:cubicBezTo>
                  <a:cubicBezTo>
                    <a:pt x="6955" y="7663"/>
                    <a:pt x="7062" y="7655"/>
                    <a:pt x="7168" y="7639"/>
                  </a:cubicBezTo>
                  <a:cubicBezTo>
                    <a:pt x="7354" y="7615"/>
                    <a:pt x="7536" y="7562"/>
                    <a:pt x="7706" y="7482"/>
                  </a:cubicBezTo>
                  <a:cubicBezTo>
                    <a:pt x="7775" y="7453"/>
                    <a:pt x="7836" y="7417"/>
                    <a:pt x="7901" y="7372"/>
                  </a:cubicBezTo>
                  <a:cubicBezTo>
                    <a:pt x="8176" y="7186"/>
                    <a:pt x="8338" y="6931"/>
                    <a:pt x="8362" y="6591"/>
                  </a:cubicBezTo>
                  <a:cubicBezTo>
                    <a:pt x="8362" y="6571"/>
                    <a:pt x="8366" y="6551"/>
                    <a:pt x="8370" y="6530"/>
                  </a:cubicBezTo>
                  <a:cubicBezTo>
                    <a:pt x="8378" y="6526"/>
                    <a:pt x="8386" y="6522"/>
                    <a:pt x="8398" y="6522"/>
                  </a:cubicBezTo>
                  <a:cubicBezTo>
                    <a:pt x="8459" y="6526"/>
                    <a:pt x="8524" y="6530"/>
                    <a:pt x="8589" y="6535"/>
                  </a:cubicBezTo>
                  <a:cubicBezTo>
                    <a:pt x="8619" y="6536"/>
                    <a:pt x="8650" y="6537"/>
                    <a:pt x="8680" y="6537"/>
                  </a:cubicBezTo>
                  <a:cubicBezTo>
                    <a:pt x="8965" y="6537"/>
                    <a:pt x="9245" y="6453"/>
                    <a:pt x="9483" y="6292"/>
                  </a:cubicBezTo>
                  <a:cubicBezTo>
                    <a:pt x="9835" y="6053"/>
                    <a:pt x="9993" y="5616"/>
                    <a:pt x="9872" y="5207"/>
                  </a:cubicBezTo>
                  <a:cubicBezTo>
                    <a:pt x="9758" y="4823"/>
                    <a:pt x="9503" y="4564"/>
                    <a:pt x="9139" y="4414"/>
                  </a:cubicBezTo>
                  <a:cubicBezTo>
                    <a:pt x="9095" y="4398"/>
                    <a:pt x="9054" y="4377"/>
                    <a:pt x="9010" y="4357"/>
                  </a:cubicBezTo>
                  <a:cubicBezTo>
                    <a:pt x="9014" y="4353"/>
                    <a:pt x="9014" y="4345"/>
                    <a:pt x="9018" y="4337"/>
                  </a:cubicBezTo>
                  <a:cubicBezTo>
                    <a:pt x="9034" y="4321"/>
                    <a:pt x="9046" y="4305"/>
                    <a:pt x="9062" y="4288"/>
                  </a:cubicBezTo>
                  <a:cubicBezTo>
                    <a:pt x="9248" y="4098"/>
                    <a:pt x="9366" y="3855"/>
                    <a:pt x="9406" y="3596"/>
                  </a:cubicBezTo>
                  <a:cubicBezTo>
                    <a:pt x="9475" y="3175"/>
                    <a:pt x="9317" y="2880"/>
                    <a:pt x="8921" y="2722"/>
                  </a:cubicBezTo>
                  <a:cubicBezTo>
                    <a:pt x="8799" y="2674"/>
                    <a:pt x="8674" y="2641"/>
                    <a:pt x="8544" y="2613"/>
                  </a:cubicBezTo>
                  <a:cubicBezTo>
                    <a:pt x="8532" y="2609"/>
                    <a:pt x="8516" y="2609"/>
                    <a:pt x="8500" y="2605"/>
                  </a:cubicBezTo>
                  <a:lnTo>
                    <a:pt x="8403" y="2459"/>
                  </a:lnTo>
                  <a:cubicBezTo>
                    <a:pt x="8540" y="2249"/>
                    <a:pt x="8641" y="2026"/>
                    <a:pt x="8645" y="1775"/>
                  </a:cubicBezTo>
                  <a:cubicBezTo>
                    <a:pt x="8653" y="1310"/>
                    <a:pt x="8435" y="970"/>
                    <a:pt x="8026" y="763"/>
                  </a:cubicBezTo>
                  <a:cubicBezTo>
                    <a:pt x="7755" y="630"/>
                    <a:pt x="7460" y="557"/>
                    <a:pt x="7160" y="553"/>
                  </a:cubicBezTo>
                  <a:cubicBezTo>
                    <a:pt x="7135" y="552"/>
                    <a:pt x="7110" y="551"/>
                    <a:pt x="7085" y="551"/>
                  </a:cubicBezTo>
                  <a:cubicBezTo>
                    <a:pt x="6730" y="551"/>
                    <a:pt x="6406" y="658"/>
                    <a:pt x="6096" y="824"/>
                  </a:cubicBezTo>
                  <a:cubicBezTo>
                    <a:pt x="6067" y="840"/>
                    <a:pt x="6039" y="856"/>
                    <a:pt x="6003" y="873"/>
                  </a:cubicBezTo>
                  <a:cubicBezTo>
                    <a:pt x="5978" y="788"/>
                    <a:pt x="5962" y="715"/>
                    <a:pt x="5934" y="642"/>
                  </a:cubicBezTo>
                  <a:cubicBezTo>
                    <a:pt x="5841" y="375"/>
                    <a:pt x="5679" y="168"/>
                    <a:pt x="5404" y="67"/>
                  </a:cubicBezTo>
                  <a:cubicBezTo>
                    <a:pt x="5289" y="23"/>
                    <a:pt x="5166" y="1"/>
                    <a:pt x="50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flipH="1">
              <a:off x="6192754" y="2330611"/>
              <a:ext cx="238575" cy="189285"/>
            </a:xfrm>
            <a:custGeom>
              <a:avLst/>
              <a:gdLst/>
              <a:ahLst/>
              <a:cxnLst/>
              <a:rect l="l" t="t" r="r" b="b"/>
              <a:pathLst>
                <a:path w="10581" h="8394" extrusionOk="0">
                  <a:moveTo>
                    <a:pt x="5746" y="0"/>
                  </a:moveTo>
                  <a:cubicBezTo>
                    <a:pt x="5352" y="0"/>
                    <a:pt x="4993" y="35"/>
                    <a:pt x="4710" y="105"/>
                  </a:cubicBezTo>
                  <a:cubicBezTo>
                    <a:pt x="3487" y="411"/>
                    <a:pt x="0" y="717"/>
                    <a:pt x="978" y="5244"/>
                  </a:cubicBezTo>
                  <a:cubicBezTo>
                    <a:pt x="1498" y="7645"/>
                    <a:pt x="2963" y="8394"/>
                    <a:pt x="4545" y="8394"/>
                  </a:cubicBezTo>
                  <a:cubicBezTo>
                    <a:pt x="5944" y="8394"/>
                    <a:pt x="7435" y="7807"/>
                    <a:pt x="8440" y="7262"/>
                  </a:cubicBezTo>
                  <a:cubicBezTo>
                    <a:pt x="10581" y="6100"/>
                    <a:pt x="10029" y="2002"/>
                    <a:pt x="9296" y="1086"/>
                  </a:cubicBezTo>
                  <a:cubicBezTo>
                    <a:pt x="8733" y="380"/>
                    <a:pt x="7050" y="0"/>
                    <a:pt x="57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txBox="1"/>
            <p:nvPr/>
          </p:nvSpPr>
          <p:spPr>
            <a:xfrm>
              <a:off x="5860616" y="1579425"/>
              <a:ext cx="814800" cy="2835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04</a:t>
              </a:r>
              <a:endParaRPr sz="17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324" name="Google Shape;1324;p33"/>
          <p:cNvGrpSpPr/>
          <p:nvPr/>
        </p:nvGrpSpPr>
        <p:grpSpPr>
          <a:xfrm>
            <a:off x="7356856" y="1324951"/>
            <a:ext cx="1375783" cy="3270468"/>
            <a:chOff x="7356856" y="1324951"/>
            <a:chExt cx="1375783" cy="3270468"/>
          </a:xfrm>
          <a:solidFill>
            <a:schemeClr val="accent1">
              <a:lumMod val="50000"/>
            </a:schemeClr>
          </a:solidFill>
        </p:grpSpPr>
        <p:sp>
          <p:nvSpPr>
            <p:cNvPr id="1325" name="Google Shape;1325;p33"/>
            <p:cNvSpPr/>
            <p:nvPr/>
          </p:nvSpPr>
          <p:spPr>
            <a:xfrm>
              <a:off x="7356856" y="2768681"/>
              <a:ext cx="1375783" cy="1826737"/>
            </a:xfrm>
            <a:custGeom>
              <a:avLst/>
              <a:gdLst/>
              <a:ahLst/>
              <a:cxnLst/>
              <a:rect l="l" t="t" r="r" b="b"/>
              <a:pathLst>
                <a:path w="12913" h="22217" extrusionOk="0">
                  <a:moveTo>
                    <a:pt x="7822" y="0"/>
                  </a:moveTo>
                  <a:cubicBezTo>
                    <a:pt x="6002" y="0"/>
                    <a:pt x="4132" y="412"/>
                    <a:pt x="2484" y="996"/>
                  </a:cubicBezTo>
                  <a:cubicBezTo>
                    <a:pt x="2137" y="1123"/>
                    <a:pt x="1790" y="1261"/>
                    <a:pt x="1498" y="1503"/>
                  </a:cubicBezTo>
                  <a:cubicBezTo>
                    <a:pt x="1135" y="1806"/>
                    <a:pt x="881" y="2247"/>
                    <a:pt x="694" y="2698"/>
                  </a:cubicBezTo>
                  <a:cubicBezTo>
                    <a:pt x="132" y="4042"/>
                    <a:pt x="39" y="5552"/>
                    <a:pt x="28" y="7022"/>
                  </a:cubicBezTo>
                  <a:cubicBezTo>
                    <a:pt x="0" y="10911"/>
                    <a:pt x="529" y="14773"/>
                    <a:pt x="1113" y="18612"/>
                  </a:cubicBezTo>
                  <a:cubicBezTo>
                    <a:pt x="1228" y="19389"/>
                    <a:pt x="1372" y="20215"/>
                    <a:pt x="1867" y="20788"/>
                  </a:cubicBezTo>
                  <a:cubicBezTo>
                    <a:pt x="2352" y="21339"/>
                    <a:pt x="3079" y="21543"/>
                    <a:pt x="3768" y="21703"/>
                  </a:cubicBezTo>
                  <a:cubicBezTo>
                    <a:pt x="4972" y="21987"/>
                    <a:pt x="6221" y="22217"/>
                    <a:pt x="7450" y="22217"/>
                  </a:cubicBezTo>
                  <a:cubicBezTo>
                    <a:pt x="8365" y="22217"/>
                    <a:pt x="9269" y="22090"/>
                    <a:pt x="10136" y="21763"/>
                  </a:cubicBezTo>
                  <a:cubicBezTo>
                    <a:pt x="10532" y="21614"/>
                    <a:pt x="10929" y="21416"/>
                    <a:pt x="11215" y="21075"/>
                  </a:cubicBezTo>
                  <a:cubicBezTo>
                    <a:pt x="11678" y="20524"/>
                    <a:pt x="11766" y="19725"/>
                    <a:pt x="11821" y="18987"/>
                  </a:cubicBezTo>
                  <a:cubicBezTo>
                    <a:pt x="12014" y="16706"/>
                    <a:pt x="12207" y="14426"/>
                    <a:pt x="12400" y="12145"/>
                  </a:cubicBezTo>
                  <a:cubicBezTo>
                    <a:pt x="12659" y="9072"/>
                    <a:pt x="12912" y="5948"/>
                    <a:pt x="12389" y="2919"/>
                  </a:cubicBezTo>
                  <a:cubicBezTo>
                    <a:pt x="12257" y="2147"/>
                    <a:pt x="12042" y="1327"/>
                    <a:pt x="11480" y="836"/>
                  </a:cubicBezTo>
                  <a:cubicBezTo>
                    <a:pt x="11138" y="533"/>
                    <a:pt x="10703" y="390"/>
                    <a:pt x="10279" y="286"/>
                  </a:cubicBezTo>
                  <a:cubicBezTo>
                    <a:pt x="9488" y="88"/>
                    <a:pt x="8661" y="0"/>
                    <a:pt x="7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txBox="1"/>
            <p:nvPr/>
          </p:nvSpPr>
          <p:spPr>
            <a:xfrm>
              <a:off x="7445047" y="3504163"/>
              <a:ext cx="1199400" cy="1026300"/>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Dashboard</a:t>
              </a:r>
            </a:p>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Looker Studio</a:t>
              </a:r>
              <a:endParaRPr sz="1200" dirty="0">
                <a:solidFill>
                  <a:srgbClr val="FFFFFF"/>
                </a:solidFill>
                <a:latin typeface="Fira Sans Extra Condensed"/>
                <a:ea typeface="Fira Sans Extra Condensed"/>
                <a:cs typeface="Fira Sans Extra Condensed"/>
                <a:sym typeface="Fira Sans Extra Condensed"/>
              </a:endParaRPr>
            </a:p>
          </p:txBody>
        </p:sp>
        <p:sp>
          <p:nvSpPr>
            <p:cNvPr id="1327" name="Google Shape;1327;p33"/>
            <p:cNvSpPr/>
            <p:nvPr/>
          </p:nvSpPr>
          <p:spPr>
            <a:xfrm>
              <a:off x="7527983" y="1324951"/>
              <a:ext cx="1033530" cy="792450"/>
            </a:xfrm>
            <a:custGeom>
              <a:avLst/>
              <a:gdLst/>
              <a:ahLst/>
              <a:cxnLst/>
              <a:rect l="l" t="t" r="r" b="b"/>
              <a:pathLst>
                <a:path w="9994" h="7663" extrusionOk="0">
                  <a:moveTo>
                    <a:pt x="5044" y="1"/>
                  </a:moveTo>
                  <a:cubicBezTo>
                    <a:pt x="4942" y="1"/>
                    <a:pt x="4841" y="16"/>
                    <a:pt x="4744" y="47"/>
                  </a:cubicBezTo>
                  <a:cubicBezTo>
                    <a:pt x="4360" y="164"/>
                    <a:pt x="4024" y="399"/>
                    <a:pt x="3781" y="719"/>
                  </a:cubicBezTo>
                  <a:cubicBezTo>
                    <a:pt x="3769" y="739"/>
                    <a:pt x="3752" y="755"/>
                    <a:pt x="3732" y="780"/>
                  </a:cubicBezTo>
                  <a:cubicBezTo>
                    <a:pt x="3716" y="771"/>
                    <a:pt x="3704" y="763"/>
                    <a:pt x="3692" y="751"/>
                  </a:cubicBezTo>
                  <a:cubicBezTo>
                    <a:pt x="3522" y="597"/>
                    <a:pt x="3311" y="504"/>
                    <a:pt x="3085" y="484"/>
                  </a:cubicBezTo>
                  <a:cubicBezTo>
                    <a:pt x="3043" y="480"/>
                    <a:pt x="3002" y="478"/>
                    <a:pt x="2960" y="478"/>
                  </a:cubicBezTo>
                  <a:cubicBezTo>
                    <a:pt x="2844" y="478"/>
                    <a:pt x="2730" y="494"/>
                    <a:pt x="2619" y="521"/>
                  </a:cubicBezTo>
                  <a:cubicBezTo>
                    <a:pt x="2490" y="549"/>
                    <a:pt x="2372" y="606"/>
                    <a:pt x="2267" y="682"/>
                  </a:cubicBezTo>
                  <a:cubicBezTo>
                    <a:pt x="2093" y="816"/>
                    <a:pt x="1976" y="1002"/>
                    <a:pt x="1935" y="1217"/>
                  </a:cubicBezTo>
                  <a:cubicBezTo>
                    <a:pt x="1899" y="1375"/>
                    <a:pt x="1879" y="1532"/>
                    <a:pt x="1871" y="1694"/>
                  </a:cubicBezTo>
                  <a:cubicBezTo>
                    <a:pt x="1862" y="1816"/>
                    <a:pt x="1875" y="1945"/>
                    <a:pt x="1875" y="2067"/>
                  </a:cubicBezTo>
                  <a:cubicBezTo>
                    <a:pt x="1871" y="2071"/>
                    <a:pt x="1867" y="2075"/>
                    <a:pt x="1867" y="2075"/>
                  </a:cubicBezTo>
                  <a:lnTo>
                    <a:pt x="1830" y="2075"/>
                  </a:lnTo>
                  <a:cubicBezTo>
                    <a:pt x="1773" y="2069"/>
                    <a:pt x="1718" y="2067"/>
                    <a:pt x="1662" y="2067"/>
                  </a:cubicBezTo>
                  <a:cubicBezTo>
                    <a:pt x="1255" y="2067"/>
                    <a:pt x="885" y="2208"/>
                    <a:pt x="543" y="2443"/>
                  </a:cubicBezTo>
                  <a:cubicBezTo>
                    <a:pt x="337" y="2576"/>
                    <a:pt x="183" y="2779"/>
                    <a:pt x="106" y="3010"/>
                  </a:cubicBezTo>
                  <a:cubicBezTo>
                    <a:pt x="1" y="3293"/>
                    <a:pt x="78" y="3608"/>
                    <a:pt x="296" y="3815"/>
                  </a:cubicBezTo>
                  <a:cubicBezTo>
                    <a:pt x="397" y="3920"/>
                    <a:pt x="523" y="4001"/>
                    <a:pt x="660" y="4054"/>
                  </a:cubicBezTo>
                  <a:cubicBezTo>
                    <a:pt x="737" y="4082"/>
                    <a:pt x="810" y="4106"/>
                    <a:pt x="899" y="4139"/>
                  </a:cubicBezTo>
                  <a:lnTo>
                    <a:pt x="847" y="4224"/>
                  </a:lnTo>
                  <a:cubicBezTo>
                    <a:pt x="725" y="4414"/>
                    <a:pt x="632" y="4620"/>
                    <a:pt x="571" y="4839"/>
                  </a:cubicBezTo>
                  <a:cubicBezTo>
                    <a:pt x="555" y="4908"/>
                    <a:pt x="539" y="4972"/>
                    <a:pt x="531" y="5041"/>
                  </a:cubicBezTo>
                  <a:cubicBezTo>
                    <a:pt x="470" y="5458"/>
                    <a:pt x="612" y="5794"/>
                    <a:pt x="968" y="6029"/>
                  </a:cubicBezTo>
                  <a:cubicBezTo>
                    <a:pt x="1077" y="6097"/>
                    <a:pt x="1199" y="6150"/>
                    <a:pt x="1324" y="6182"/>
                  </a:cubicBezTo>
                  <a:cubicBezTo>
                    <a:pt x="1504" y="6234"/>
                    <a:pt x="1684" y="6258"/>
                    <a:pt x="1863" y="6258"/>
                  </a:cubicBezTo>
                  <a:cubicBezTo>
                    <a:pt x="2119" y="6258"/>
                    <a:pt x="2375" y="6209"/>
                    <a:pt x="2627" y="6126"/>
                  </a:cubicBezTo>
                  <a:lnTo>
                    <a:pt x="2761" y="6085"/>
                  </a:lnTo>
                  <a:lnTo>
                    <a:pt x="2761" y="6085"/>
                  </a:lnTo>
                  <a:cubicBezTo>
                    <a:pt x="2761" y="6170"/>
                    <a:pt x="2757" y="6239"/>
                    <a:pt x="2761" y="6308"/>
                  </a:cubicBezTo>
                  <a:cubicBezTo>
                    <a:pt x="2793" y="6781"/>
                    <a:pt x="3004" y="7138"/>
                    <a:pt x="3441" y="7340"/>
                  </a:cubicBezTo>
                  <a:cubicBezTo>
                    <a:pt x="3631" y="7426"/>
                    <a:pt x="3835" y="7471"/>
                    <a:pt x="4040" y="7471"/>
                  </a:cubicBezTo>
                  <a:cubicBezTo>
                    <a:pt x="4114" y="7471"/>
                    <a:pt x="4188" y="7465"/>
                    <a:pt x="4262" y="7453"/>
                  </a:cubicBezTo>
                  <a:cubicBezTo>
                    <a:pt x="4647" y="7401"/>
                    <a:pt x="5011" y="7255"/>
                    <a:pt x="5327" y="7028"/>
                  </a:cubicBezTo>
                  <a:cubicBezTo>
                    <a:pt x="5351" y="7008"/>
                    <a:pt x="5375" y="6996"/>
                    <a:pt x="5404" y="6980"/>
                  </a:cubicBezTo>
                  <a:lnTo>
                    <a:pt x="5440" y="7028"/>
                  </a:lnTo>
                  <a:cubicBezTo>
                    <a:pt x="5614" y="7275"/>
                    <a:pt x="5865" y="7457"/>
                    <a:pt x="6152" y="7550"/>
                  </a:cubicBezTo>
                  <a:cubicBezTo>
                    <a:pt x="6282" y="7595"/>
                    <a:pt x="6415" y="7623"/>
                    <a:pt x="6553" y="7643"/>
                  </a:cubicBezTo>
                  <a:lnTo>
                    <a:pt x="6569" y="7643"/>
                  </a:lnTo>
                  <a:cubicBezTo>
                    <a:pt x="6661" y="7657"/>
                    <a:pt x="6754" y="7663"/>
                    <a:pt x="6847" y="7663"/>
                  </a:cubicBezTo>
                  <a:cubicBezTo>
                    <a:pt x="6955" y="7663"/>
                    <a:pt x="7062" y="7655"/>
                    <a:pt x="7168" y="7639"/>
                  </a:cubicBezTo>
                  <a:cubicBezTo>
                    <a:pt x="7354" y="7615"/>
                    <a:pt x="7536" y="7562"/>
                    <a:pt x="7706" y="7482"/>
                  </a:cubicBezTo>
                  <a:cubicBezTo>
                    <a:pt x="7775" y="7453"/>
                    <a:pt x="7836" y="7417"/>
                    <a:pt x="7901" y="7372"/>
                  </a:cubicBezTo>
                  <a:cubicBezTo>
                    <a:pt x="8176" y="7186"/>
                    <a:pt x="8338" y="6931"/>
                    <a:pt x="8362" y="6591"/>
                  </a:cubicBezTo>
                  <a:cubicBezTo>
                    <a:pt x="8362" y="6571"/>
                    <a:pt x="8366" y="6551"/>
                    <a:pt x="8370" y="6530"/>
                  </a:cubicBezTo>
                  <a:cubicBezTo>
                    <a:pt x="8378" y="6526"/>
                    <a:pt x="8386" y="6522"/>
                    <a:pt x="8398" y="6522"/>
                  </a:cubicBezTo>
                  <a:cubicBezTo>
                    <a:pt x="8459" y="6526"/>
                    <a:pt x="8524" y="6530"/>
                    <a:pt x="8589" y="6535"/>
                  </a:cubicBezTo>
                  <a:cubicBezTo>
                    <a:pt x="8619" y="6536"/>
                    <a:pt x="8650" y="6537"/>
                    <a:pt x="8680" y="6537"/>
                  </a:cubicBezTo>
                  <a:cubicBezTo>
                    <a:pt x="8965" y="6537"/>
                    <a:pt x="9245" y="6453"/>
                    <a:pt x="9483" y="6292"/>
                  </a:cubicBezTo>
                  <a:cubicBezTo>
                    <a:pt x="9835" y="6053"/>
                    <a:pt x="9993" y="5616"/>
                    <a:pt x="9872" y="5207"/>
                  </a:cubicBezTo>
                  <a:cubicBezTo>
                    <a:pt x="9758" y="4823"/>
                    <a:pt x="9503" y="4564"/>
                    <a:pt x="9139" y="4414"/>
                  </a:cubicBezTo>
                  <a:cubicBezTo>
                    <a:pt x="9095" y="4398"/>
                    <a:pt x="9054" y="4377"/>
                    <a:pt x="9010" y="4357"/>
                  </a:cubicBezTo>
                  <a:cubicBezTo>
                    <a:pt x="9014" y="4353"/>
                    <a:pt x="9014" y="4345"/>
                    <a:pt x="9018" y="4337"/>
                  </a:cubicBezTo>
                  <a:cubicBezTo>
                    <a:pt x="9034" y="4321"/>
                    <a:pt x="9046" y="4305"/>
                    <a:pt x="9062" y="4288"/>
                  </a:cubicBezTo>
                  <a:cubicBezTo>
                    <a:pt x="9248" y="4098"/>
                    <a:pt x="9366" y="3855"/>
                    <a:pt x="9406" y="3596"/>
                  </a:cubicBezTo>
                  <a:cubicBezTo>
                    <a:pt x="9475" y="3175"/>
                    <a:pt x="9317" y="2880"/>
                    <a:pt x="8921" y="2722"/>
                  </a:cubicBezTo>
                  <a:cubicBezTo>
                    <a:pt x="8799" y="2674"/>
                    <a:pt x="8674" y="2641"/>
                    <a:pt x="8544" y="2613"/>
                  </a:cubicBezTo>
                  <a:cubicBezTo>
                    <a:pt x="8532" y="2609"/>
                    <a:pt x="8516" y="2609"/>
                    <a:pt x="8500" y="2605"/>
                  </a:cubicBezTo>
                  <a:lnTo>
                    <a:pt x="8403" y="2459"/>
                  </a:lnTo>
                  <a:cubicBezTo>
                    <a:pt x="8540" y="2249"/>
                    <a:pt x="8641" y="2026"/>
                    <a:pt x="8645" y="1775"/>
                  </a:cubicBezTo>
                  <a:cubicBezTo>
                    <a:pt x="8653" y="1310"/>
                    <a:pt x="8435" y="970"/>
                    <a:pt x="8026" y="763"/>
                  </a:cubicBezTo>
                  <a:cubicBezTo>
                    <a:pt x="7755" y="630"/>
                    <a:pt x="7460" y="557"/>
                    <a:pt x="7160" y="553"/>
                  </a:cubicBezTo>
                  <a:cubicBezTo>
                    <a:pt x="7135" y="552"/>
                    <a:pt x="7110" y="551"/>
                    <a:pt x="7085" y="551"/>
                  </a:cubicBezTo>
                  <a:cubicBezTo>
                    <a:pt x="6730" y="551"/>
                    <a:pt x="6406" y="658"/>
                    <a:pt x="6096" y="824"/>
                  </a:cubicBezTo>
                  <a:cubicBezTo>
                    <a:pt x="6067" y="840"/>
                    <a:pt x="6039" y="856"/>
                    <a:pt x="6003" y="873"/>
                  </a:cubicBezTo>
                  <a:cubicBezTo>
                    <a:pt x="5978" y="788"/>
                    <a:pt x="5962" y="715"/>
                    <a:pt x="5934" y="642"/>
                  </a:cubicBezTo>
                  <a:cubicBezTo>
                    <a:pt x="5841" y="375"/>
                    <a:pt x="5679" y="168"/>
                    <a:pt x="5404" y="67"/>
                  </a:cubicBezTo>
                  <a:cubicBezTo>
                    <a:pt x="5289" y="23"/>
                    <a:pt x="5166" y="1"/>
                    <a:pt x="50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flipH="1">
              <a:off x="7925454" y="2330611"/>
              <a:ext cx="238575" cy="189285"/>
            </a:xfrm>
            <a:custGeom>
              <a:avLst/>
              <a:gdLst/>
              <a:ahLst/>
              <a:cxnLst/>
              <a:rect l="l" t="t" r="r" b="b"/>
              <a:pathLst>
                <a:path w="10581" h="8394" extrusionOk="0">
                  <a:moveTo>
                    <a:pt x="5746" y="0"/>
                  </a:moveTo>
                  <a:cubicBezTo>
                    <a:pt x="5352" y="0"/>
                    <a:pt x="4993" y="35"/>
                    <a:pt x="4710" y="105"/>
                  </a:cubicBezTo>
                  <a:cubicBezTo>
                    <a:pt x="3487" y="411"/>
                    <a:pt x="0" y="717"/>
                    <a:pt x="978" y="5244"/>
                  </a:cubicBezTo>
                  <a:cubicBezTo>
                    <a:pt x="1498" y="7645"/>
                    <a:pt x="2963" y="8394"/>
                    <a:pt x="4545" y="8394"/>
                  </a:cubicBezTo>
                  <a:cubicBezTo>
                    <a:pt x="5944" y="8394"/>
                    <a:pt x="7435" y="7807"/>
                    <a:pt x="8440" y="7262"/>
                  </a:cubicBezTo>
                  <a:cubicBezTo>
                    <a:pt x="10581" y="6100"/>
                    <a:pt x="10029" y="2002"/>
                    <a:pt x="9296" y="1086"/>
                  </a:cubicBezTo>
                  <a:cubicBezTo>
                    <a:pt x="8733" y="380"/>
                    <a:pt x="7050" y="0"/>
                    <a:pt x="57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txBox="1"/>
            <p:nvPr/>
          </p:nvSpPr>
          <p:spPr>
            <a:xfrm>
              <a:off x="7637347" y="1579425"/>
              <a:ext cx="814800" cy="2835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05</a:t>
              </a:r>
              <a:endParaRPr sz="17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330" name="Google Shape;1330;p33"/>
          <p:cNvGrpSpPr/>
          <p:nvPr/>
        </p:nvGrpSpPr>
        <p:grpSpPr>
          <a:xfrm>
            <a:off x="2729687" y="1355720"/>
            <a:ext cx="1378780" cy="3278289"/>
            <a:chOff x="2147296" y="1324951"/>
            <a:chExt cx="1378780" cy="3278289"/>
          </a:xfrm>
          <a:solidFill>
            <a:schemeClr val="tx2">
              <a:lumMod val="75000"/>
            </a:schemeClr>
          </a:solidFill>
        </p:grpSpPr>
        <p:grpSp>
          <p:nvGrpSpPr>
            <p:cNvPr id="1331" name="Google Shape;1331;p33"/>
            <p:cNvGrpSpPr/>
            <p:nvPr/>
          </p:nvGrpSpPr>
          <p:grpSpPr>
            <a:xfrm>
              <a:off x="2147296" y="1324951"/>
              <a:ext cx="1378780" cy="3278289"/>
              <a:chOff x="2147296" y="1324951"/>
              <a:chExt cx="1378780" cy="3278289"/>
            </a:xfrm>
            <a:grpFill/>
          </p:grpSpPr>
          <p:sp>
            <p:nvSpPr>
              <p:cNvPr id="1332" name="Google Shape;1332;p33"/>
              <p:cNvSpPr/>
              <p:nvPr/>
            </p:nvSpPr>
            <p:spPr>
              <a:xfrm>
                <a:off x="2147296" y="2766452"/>
                <a:ext cx="1378780" cy="1836788"/>
              </a:xfrm>
              <a:custGeom>
                <a:avLst/>
                <a:gdLst/>
                <a:ahLst/>
                <a:cxnLst/>
                <a:rect l="l" t="t" r="r" b="b"/>
                <a:pathLst>
                  <a:path w="12919" h="22221" extrusionOk="0">
                    <a:moveTo>
                      <a:pt x="7829" y="0"/>
                    </a:moveTo>
                    <a:cubicBezTo>
                      <a:pt x="6009" y="0"/>
                      <a:pt x="4137" y="413"/>
                      <a:pt x="2485" y="1002"/>
                    </a:cubicBezTo>
                    <a:cubicBezTo>
                      <a:pt x="2138" y="1123"/>
                      <a:pt x="1791" y="1266"/>
                      <a:pt x="1499" y="1509"/>
                    </a:cubicBezTo>
                    <a:cubicBezTo>
                      <a:pt x="1135" y="1812"/>
                      <a:pt x="882" y="2247"/>
                      <a:pt x="695" y="2704"/>
                    </a:cubicBezTo>
                    <a:cubicBezTo>
                      <a:pt x="133" y="4042"/>
                      <a:pt x="39" y="5557"/>
                      <a:pt x="28" y="7028"/>
                    </a:cubicBezTo>
                    <a:cubicBezTo>
                      <a:pt x="1" y="10917"/>
                      <a:pt x="535" y="14779"/>
                      <a:pt x="1113" y="18612"/>
                    </a:cubicBezTo>
                    <a:cubicBezTo>
                      <a:pt x="1229" y="19395"/>
                      <a:pt x="1372" y="20221"/>
                      <a:pt x="1873" y="20788"/>
                    </a:cubicBezTo>
                    <a:cubicBezTo>
                      <a:pt x="2353" y="21339"/>
                      <a:pt x="3080" y="21548"/>
                      <a:pt x="3768" y="21708"/>
                    </a:cubicBezTo>
                    <a:cubicBezTo>
                      <a:pt x="4978" y="21990"/>
                      <a:pt x="6231" y="22221"/>
                      <a:pt x="7463" y="22221"/>
                    </a:cubicBezTo>
                    <a:cubicBezTo>
                      <a:pt x="8374" y="22221"/>
                      <a:pt x="9274" y="22094"/>
                      <a:pt x="10136" y="21769"/>
                    </a:cubicBezTo>
                    <a:cubicBezTo>
                      <a:pt x="10533" y="21620"/>
                      <a:pt x="10930" y="21416"/>
                      <a:pt x="11216" y="21080"/>
                    </a:cubicBezTo>
                    <a:cubicBezTo>
                      <a:pt x="11679" y="20529"/>
                      <a:pt x="11767" y="19731"/>
                      <a:pt x="11827" y="18987"/>
                    </a:cubicBezTo>
                    <a:cubicBezTo>
                      <a:pt x="12015" y="16706"/>
                      <a:pt x="12207" y="14426"/>
                      <a:pt x="12400" y="12145"/>
                    </a:cubicBezTo>
                    <a:cubicBezTo>
                      <a:pt x="12659" y="9072"/>
                      <a:pt x="12918" y="5948"/>
                      <a:pt x="12395" y="2919"/>
                    </a:cubicBezTo>
                    <a:cubicBezTo>
                      <a:pt x="12257" y="2148"/>
                      <a:pt x="12048" y="1332"/>
                      <a:pt x="11480" y="837"/>
                    </a:cubicBezTo>
                    <a:cubicBezTo>
                      <a:pt x="11139" y="539"/>
                      <a:pt x="10704" y="396"/>
                      <a:pt x="10279" y="286"/>
                    </a:cubicBezTo>
                    <a:cubicBezTo>
                      <a:pt x="9491" y="88"/>
                      <a:pt x="8666" y="0"/>
                      <a:pt x="7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txBox="1"/>
              <p:nvPr/>
            </p:nvSpPr>
            <p:spPr>
              <a:xfrm>
                <a:off x="2236986" y="3504163"/>
                <a:ext cx="1199400" cy="1026300"/>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Mage VM</a:t>
                </a:r>
              </a:p>
              <a:p>
                <a:pPr marL="0" lvl="0" indent="0" algn="ctr" rtl="0">
                  <a:spcBef>
                    <a:spcPts val="0"/>
                  </a:spcBef>
                  <a:spcAft>
                    <a:spcPts val="0"/>
                  </a:spcAft>
                  <a:buNone/>
                </a:pPr>
                <a:r>
                  <a:rPr lang="en-IN" sz="1200" dirty="0">
                    <a:solidFill>
                      <a:srgbClr val="FFFFFF"/>
                    </a:solidFill>
                    <a:latin typeface="Fira Sans Extra Condensed"/>
                    <a:ea typeface="Fira Sans Extra Condensed"/>
                    <a:cs typeface="Fira Sans Extra Condensed"/>
                    <a:sym typeface="Fira Sans Extra Condensed"/>
                  </a:rPr>
                  <a:t>Compute engine</a:t>
                </a:r>
                <a:endParaRPr sz="1200" dirty="0">
                  <a:solidFill>
                    <a:srgbClr val="FFFFFF"/>
                  </a:solidFill>
                  <a:latin typeface="Fira Sans Extra Condensed"/>
                  <a:ea typeface="Fira Sans Extra Condensed"/>
                  <a:cs typeface="Fira Sans Extra Condensed"/>
                  <a:sym typeface="Fira Sans Extra Condensed"/>
                </a:endParaRPr>
              </a:p>
            </p:txBody>
          </p:sp>
          <p:sp>
            <p:nvSpPr>
              <p:cNvPr id="1334" name="Google Shape;1334;p33"/>
              <p:cNvSpPr/>
              <p:nvPr/>
            </p:nvSpPr>
            <p:spPr>
              <a:xfrm>
                <a:off x="2319921" y="1324951"/>
                <a:ext cx="1033530" cy="792450"/>
              </a:xfrm>
              <a:custGeom>
                <a:avLst/>
                <a:gdLst/>
                <a:ahLst/>
                <a:cxnLst/>
                <a:rect l="l" t="t" r="r" b="b"/>
                <a:pathLst>
                  <a:path w="9994" h="7663" extrusionOk="0">
                    <a:moveTo>
                      <a:pt x="5044" y="1"/>
                    </a:moveTo>
                    <a:cubicBezTo>
                      <a:pt x="4942" y="1"/>
                      <a:pt x="4841" y="16"/>
                      <a:pt x="4744" y="47"/>
                    </a:cubicBezTo>
                    <a:cubicBezTo>
                      <a:pt x="4360" y="164"/>
                      <a:pt x="4024" y="399"/>
                      <a:pt x="3781" y="719"/>
                    </a:cubicBezTo>
                    <a:cubicBezTo>
                      <a:pt x="3769" y="739"/>
                      <a:pt x="3752" y="755"/>
                      <a:pt x="3732" y="780"/>
                    </a:cubicBezTo>
                    <a:cubicBezTo>
                      <a:pt x="3716" y="771"/>
                      <a:pt x="3704" y="763"/>
                      <a:pt x="3692" y="751"/>
                    </a:cubicBezTo>
                    <a:cubicBezTo>
                      <a:pt x="3522" y="597"/>
                      <a:pt x="3311" y="504"/>
                      <a:pt x="3085" y="484"/>
                    </a:cubicBezTo>
                    <a:cubicBezTo>
                      <a:pt x="3043" y="480"/>
                      <a:pt x="3002" y="478"/>
                      <a:pt x="2960" y="478"/>
                    </a:cubicBezTo>
                    <a:cubicBezTo>
                      <a:pt x="2844" y="478"/>
                      <a:pt x="2730" y="494"/>
                      <a:pt x="2619" y="521"/>
                    </a:cubicBezTo>
                    <a:cubicBezTo>
                      <a:pt x="2490" y="549"/>
                      <a:pt x="2372" y="606"/>
                      <a:pt x="2267" y="682"/>
                    </a:cubicBezTo>
                    <a:cubicBezTo>
                      <a:pt x="2093" y="816"/>
                      <a:pt x="1976" y="1002"/>
                      <a:pt x="1935" y="1217"/>
                    </a:cubicBezTo>
                    <a:cubicBezTo>
                      <a:pt x="1899" y="1375"/>
                      <a:pt x="1879" y="1532"/>
                      <a:pt x="1871" y="1694"/>
                    </a:cubicBezTo>
                    <a:cubicBezTo>
                      <a:pt x="1862" y="1816"/>
                      <a:pt x="1875" y="1945"/>
                      <a:pt x="1875" y="2067"/>
                    </a:cubicBezTo>
                    <a:cubicBezTo>
                      <a:pt x="1871" y="2071"/>
                      <a:pt x="1867" y="2075"/>
                      <a:pt x="1867" y="2075"/>
                    </a:cubicBezTo>
                    <a:lnTo>
                      <a:pt x="1830" y="2075"/>
                    </a:lnTo>
                    <a:cubicBezTo>
                      <a:pt x="1773" y="2069"/>
                      <a:pt x="1718" y="2067"/>
                      <a:pt x="1662" y="2067"/>
                    </a:cubicBezTo>
                    <a:cubicBezTo>
                      <a:pt x="1255" y="2067"/>
                      <a:pt x="885" y="2208"/>
                      <a:pt x="543" y="2443"/>
                    </a:cubicBezTo>
                    <a:cubicBezTo>
                      <a:pt x="337" y="2576"/>
                      <a:pt x="183" y="2779"/>
                      <a:pt x="106" y="3010"/>
                    </a:cubicBezTo>
                    <a:cubicBezTo>
                      <a:pt x="1" y="3293"/>
                      <a:pt x="78" y="3608"/>
                      <a:pt x="296" y="3815"/>
                    </a:cubicBezTo>
                    <a:cubicBezTo>
                      <a:pt x="397" y="3920"/>
                      <a:pt x="523" y="4001"/>
                      <a:pt x="660" y="4054"/>
                    </a:cubicBezTo>
                    <a:cubicBezTo>
                      <a:pt x="737" y="4082"/>
                      <a:pt x="810" y="4106"/>
                      <a:pt x="899" y="4139"/>
                    </a:cubicBezTo>
                    <a:lnTo>
                      <a:pt x="847" y="4224"/>
                    </a:lnTo>
                    <a:cubicBezTo>
                      <a:pt x="725" y="4414"/>
                      <a:pt x="632" y="4620"/>
                      <a:pt x="571" y="4839"/>
                    </a:cubicBezTo>
                    <a:cubicBezTo>
                      <a:pt x="555" y="4908"/>
                      <a:pt x="539" y="4972"/>
                      <a:pt x="531" y="5041"/>
                    </a:cubicBezTo>
                    <a:cubicBezTo>
                      <a:pt x="470" y="5458"/>
                      <a:pt x="612" y="5794"/>
                      <a:pt x="968" y="6029"/>
                    </a:cubicBezTo>
                    <a:cubicBezTo>
                      <a:pt x="1077" y="6097"/>
                      <a:pt x="1199" y="6150"/>
                      <a:pt x="1324" y="6182"/>
                    </a:cubicBezTo>
                    <a:cubicBezTo>
                      <a:pt x="1504" y="6234"/>
                      <a:pt x="1684" y="6258"/>
                      <a:pt x="1863" y="6258"/>
                    </a:cubicBezTo>
                    <a:cubicBezTo>
                      <a:pt x="2119" y="6258"/>
                      <a:pt x="2375" y="6209"/>
                      <a:pt x="2627" y="6126"/>
                    </a:cubicBezTo>
                    <a:lnTo>
                      <a:pt x="2761" y="6085"/>
                    </a:lnTo>
                    <a:lnTo>
                      <a:pt x="2761" y="6085"/>
                    </a:lnTo>
                    <a:cubicBezTo>
                      <a:pt x="2761" y="6170"/>
                      <a:pt x="2757" y="6239"/>
                      <a:pt x="2761" y="6308"/>
                    </a:cubicBezTo>
                    <a:cubicBezTo>
                      <a:pt x="2793" y="6781"/>
                      <a:pt x="3004" y="7138"/>
                      <a:pt x="3441" y="7340"/>
                    </a:cubicBezTo>
                    <a:cubicBezTo>
                      <a:pt x="3631" y="7426"/>
                      <a:pt x="3835" y="7471"/>
                      <a:pt x="4040" y="7471"/>
                    </a:cubicBezTo>
                    <a:cubicBezTo>
                      <a:pt x="4114" y="7471"/>
                      <a:pt x="4188" y="7465"/>
                      <a:pt x="4262" y="7453"/>
                    </a:cubicBezTo>
                    <a:cubicBezTo>
                      <a:pt x="4647" y="7401"/>
                      <a:pt x="5011" y="7255"/>
                      <a:pt x="5327" y="7028"/>
                    </a:cubicBezTo>
                    <a:cubicBezTo>
                      <a:pt x="5351" y="7008"/>
                      <a:pt x="5375" y="6996"/>
                      <a:pt x="5404" y="6980"/>
                    </a:cubicBezTo>
                    <a:lnTo>
                      <a:pt x="5440" y="7028"/>
                    </a:lnTo>
                    <a:cubicBezTo>
                      <a:pt x="5614" y="7275"/>
                      <a:pt x="5865" y="7457"/>
                      <a:pt x="6152" y="7550"/>
                    </a:cubicBezTo>
                    <a:cubicBezTo>
                      <a:pt x="6282" y="7595"/>
                      <a:pt x="6415" y="7623"/>
                      <a:pt x="6553" y="7643"/>
                    </a:cubicBezTo>
                    <a:lnTo>
                      <a:pt x="6569" y="7643"/>
                    </a:lnTo>
                    <a:cubicBezTo>
                      <a:pt x="6661" y="7657"/>
                      <a:pt x="6754" y="7663"/>
                      <a:pt x="6847" y="7663"/>
                    </a:cubicBezTo>
                    <a:cubicBezTo>
                      <a:pt x="6955" y="7663"/>
                      <a:pt x="7062" y="7655"/>
                      <a:pt x="7168" y="7639"/>
                    </a:cubicBezTo>
                    <a:cubicBezTo>
                      <a:pt x="7354" y="7615"/>
                      <a:pt x="7536" y="7562"/>
                      <a:pt x="7706" y="7482"/>
                    </a:cubicBezTo>
                    <a:cubicBezTo>
                      <a:pt x="7775" y="7453"/>
                      <a:pt x="7836" y="7417"/>
                      <a:pt x="7901" y="7372"/>
                    </a:cubicBezTo>
                    <a:cubicBezTo>
                      <a:pt x="8176" y="7186"/>
                      <a:pt x="8338" y="6931"/>
                      <a:pt x="8362" y="6591"/>
                    </a:cubicBezTo>
                    <a:cubicBezTo>
                      <a:pt x="8362" y="6571"/>
                      <a:pt x="8366" y="6551"/>
                      <a:pt x="8370" y="6530"/>
                    </a:cubicBezTo>
                    <a:cubicBezTo>
                      <a:pt x="8378" y="6526"/>
                      <a:pt x="8386" y="6522"/>
                      <a:pt x="8398" y="6522"/>
                    </a:cubicBezTo>
                    <a:cubicBezTo>
                      <a:pt x="8459" y="6526"/>
                      <a:pt x="8524" y="6530"/>
                      <a:pt x="8589" y="6535"/>
                    </a:cubicBezTo>
                    <a:cubicBezTo>
                      <a:pt x="8619" y="6536"/>
                      <a:pt x="8650" y="6537"/>
                      <a:pt x="8680" y="6537"/>
                    </a:cubicBezTo>
                    <a:cubicBezTo>
                      <a:pt x="8965" y="6537"/>
                      <a:pt x="9245" y="6453"/>
                      <a:pt x="9483" y="6292"/>
                    </a:cubicBezTo>
                    <a:cubicBezTo>
                      <a:pt x="9835" y="6053"/>
                      <a:pt x="9993" y="5616"/>
                      <a:pt x="9872" y="5207"/>
                    </a:cubicBezTo>
                    <a:cubicBezTo>
                      <a:pt x="9758" y="4823"/>
                      <a:pt x="9503" y="4564"/>
                      <a:pt x="9139" y="4414"/>
                    </a:cubicBezTo>
                    <a:cubicBezTo>
                      <a:pt x="9095" y="4398"/>
                      <a:pt x="9054" y="4377"/>
                      <a:pt x="9010" y="4357"/>
                    </a:cubicBezTo>
                    <a:cubicBezTo>
                      <a:pt x="9014" y="4353"/>
                      <a:pt x="9014" y="4345"/>
                      <a:pt x="9018" y="4337"/>
                    </a:cubicBezTo>
                    <a:cubicBezTo>
                      <a:pt x="9034" y="4321"/>
                      <a:pt x="9046" y="4305"/>
                      <a:pt x="9062" y="4288"/>
                    </a:cubicBezTo>
                    <a:cubicBezTo>
                      <a:pt x="9248" y="4098"/>
                      <a:pt x="9366" y="3855"/>
                      <a:pt x="9406" y="3596"/>
                    </a:cubicBezTo>
                    <a:cubicBezTo>
                      <a:pt x="9475" y="3175"/>
                      <a:pt x="9317" y="2880"/>
                      <a:pt x="8921" y="2722"/>
                    </a:cubicBezTo>
                    <a:cubicBezTo>
                      <a:pt x="8799" y="2674"/>
                      <a:pt x="8674" y="2641"/>
                      <a:pt x="8544" y="2613"/>
                    </a:cubicBezTo>
                    <a:cubicBezTo>
                      <a:pt x="8532" y="2609"/>
                      <a:pt x="8516" y="2609"/>
                      <a:pt x="8500" y="2605"/>
                    </a:cubicBezTo>
                    <a:lnTo>
                      <a:pt x="8403" y="2459"/>
                    </a:lnTo>
                    <a:cubicBezTo>
                      <a:pt x="8540" y="2249"/>
                      <a:pt x="8641" y="2026"/>
                      <a:pt x="8645" y="1775"/>
                    </a:cubicBezTo>
                    <a:cubicBezTo>
                      <a:pt x="8653" y="1310"/>
                      <a:pt x="8435" y="970"/>
                      <a:pt x="8026" y="763"/>
                    </a:cubicBezTo>
                    <a:cubicBezTo>
                      <a:pt x="7755" y="630"/>
                      <a:pt x="7460" y="557"/>
                      <a:pt x="7160" y="553"/>
                    </a:cubicBezTo>
                    <a:cubicBezTo>
                      <a:pt x="7135" y="552"/>
                      <a:pt x="7110" y="551"/>
                      <a:pt x="7085" y="551"/>
                    </a:cubicBezTo>
                    <a:cubicBezTo>
                      <a:pt x="6730" y="551"/>
                      <a:pt x="6406" y="658"/>
                      <a:pt x="6096" y="824"/>
                    </a:cubicBezTo>
                    <a:cubicBezTo>
                      <a:pt x="6067" y="840"/>
                      <a:pt x="6039" y="856"/>
                      <a:pt x="6003" y="873"/>
                    </a:cubicBezTo>
                    <a:cubicBezTo>
                      <a:pt x="5978" y="788"/>
                      <a:pt x="5962" y="715"/>
                      <a:pt x="5934" y="642"/>
                    </a:cubicBezTo>
                    <a:cubicBezTo>
                      <a:pt x="5841" y="375"/>
                      <a:pt x="5679" y="168"/>
                      <a:pt x="5404" y="67"/>
                    </a:cubicBezTo>
                    <a:cubicBezTo>
                      <a:pt x="5289" y="23"/>
                      <a:pt x="5166" y="1"/>
                      <a:pt x="50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2771398" y="2330611"/>
                <a:ext cx="238575" cy="189285"/>
              </a:xfrm>
              <a:custGeom>
                <a:avLst/>
                <a:gdLst/>
                <a:ahLst/>
                <a:cxnLst/>
                <a:rect l="l" t="t" r="r" b="b"/>
                <a:pathLst>
                  <a:path w="10581" h="8394" extrusionOk="0">
                    <a:moveTo>
                      <a:pt x="5746" y="0"/>
                    </a:moveTo>
                    <a:cubicBezTo>
                      <a:pt x="5352" y="0"/>
                      <a:pt x="4993" y="35"/>
                      <a:pt x="4710" y="105"/>
                    </a:cubicBezTo>
                    <a:cubicBezTo>
                      <a:pt x="3487" y="411"/>
                      <a:pt x="0" y="717"/>
                      <a:pt x="978" y="5244"/>
                    </a:cubicBezTo>
                    <a:cubicBezTo>
                      <a:pt x="1498" y="7645"/>
                      <a:pt x="2963" y="8394"/>
                      <a:pt x="4545" y="8394"/>
                    </a:cubicBezTo>
                    <a:cubicBezTo>
                      <a:pt x="5944" y="8394"/>
                      <a:pt x="7435" y="7807"/>
                      <a:pt x="8440" y="7262"/>
                    </a:cubicBezTo>
                    <a:cubicBezTo>
                      <a:pt x="10581" y="6100"/>
                      <a:pt x="10029" y="2002"/>
                      <a:pt x="9296" y="1086"/>
                    </a:cubicBezTo>
                    <a:cubicBezTo>
                      <a:pt x="8733" y="380"/>
                      <a:pt x="7050" y="0"/>
                      <a:pt x="57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33"/>
            <p:cNvSpPr txBox="1"/>
            <p:nvPr/>
          </p:nvSpPr>
          <p:spPr>
            <a:xfrm>
              <a:off x="2429286" y="1579425"/>
              <a:ext cx="814800" cy="2835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02</a:t>
              </a:r>
              <a:endParaRPr sz="17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37" name="Google Shape;1337;p33"/>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Architecture</a:t>
            </a:r>
            <a:endParaRPr dirty="0"/>
          </a:p>
        </p:txBody>
      </p:sp>
      <p:grpSp>
        <p:nvGrpSpPr>
          <p:cNvPr id="1350" name="Google Shape;1350;p33"/>
          <p:cNvGrpSpPr/>
          <p:nvPr/>
        </p:nvGrpSpPr>
        <p:grpSpPr>
          <a:xfrm>
            <a:off x="5601306" y="2933095"/>
            <a:ext cx="490836" cy="503983"/>
            <a:chOff x="6049571" y="2816346"/>
            <a:chExt cx="605746" cy="622048"/>
          </a:xfrm>
        </p:grpSpPr>
        <p:sp>
          <p:nvSpPr>
            <p:cNvPr id="1351" name="Google Shape;1351;p33"/>
            <p:cNvSpPr/>
            <p:nvPr/>
          </p:nvSpPr>
          <p:spPr>
            <a:xfrm>
              <a:off x="6103087" y="2816346"/>
              <a:ext cx="552230" cy="599784"/>
            </a:xfrm>
            <a:custGeom>
              <a:avLst/>
              <a:gdLst/>
              <a:ahLst/>
              <a:cxnLst/>
              <a:rect l="l" t="t" r="r" b="b"/>
              <a:pathLst>
                <a:path w="7316" h="7946" extrusionOk="0">
                  <a:moveTo>
                    <a:pt x="6979" y="338"/>
                  </a:moveTo>
                  <a:cubicBezTo>
                    <a:pt x="6968" y="789"/>
                    <a:pt x="6897" y="1236"/>
                    <a:pt x="6759" y="1665"/>
                  </a:cubicBezTo>
                  <a:cubicBezTo>
                    <a:pt x="6744" y="1667"/>
                    <a:pt x="6730" y="1667"/>
                    <a:pt x="6715" y="1667"/>
                  </a:cubicBezTo>
                  <a:cubicBezTo>
                    <a:pt x="6674" y="1667"/>
                    <a:pt x="6634" y="1662"/>
                    <a:pt x="6594" y="1654"/>
                  </a:cubicBezTo>
                  <a:cubicBezTo>
                    <a:pt x="6522" y="1643"/>
                    <a:pt x="6451" y="1627"/>
                    <a:pt x="6379" y="1599"/>
                  </a:cubicBezTo>
                  <a:cubicBezTo>
                    <a:pt x="6241" y="1544"/>
                    <a:pt x="6126" y="1450"/>
                    <a:pt x="6032" y="1340"/>
                  </a:cubicBezTo>
                  <a:cubicBezTo>
                    <a:pt x="5933" y="1219"/>
                    <a:pt x="5867" y="1081"/>
                    <a:pt x="5839" y="933"/>
                  </a:cubicBezTo>
                  <a:cubicBezTo>
                    <a:pt x="5823" y="866"/>
                    <a:pt x="5812" y="795"/>
                    <a:pt x="5806" y="729"/>
                  </a:cubicBezTo>
                  <a:cubicBezTo>
                    <a:pt x="6186" y="575"/>
                    <a:pt x="6577" y="442"/>
                    <a:pt x="6979" y="338"/>
                  </a:cubicBezTo>
                  <a:close/>
                  <a:moveTo>
                    <a:pt x="2526" y="1889"/>
                  </a:moveTo>
                  <a:cubicBezTo>
                    <a:pt x="2582" y="1889"/>
                    <a:pt x="2638" y="1891"/>
                    <a:pt x="2694" y="1897"/>
                  </a:cubicBezTo>
                  <a:cubicBezTo>
                    <a:pt x="2843" y="1919"/>
                    <a:pt x="2991" y="1963"/>
                    <a:pt x="3129" y="2018"/>
                  </a:cubicBezTo>
                  <a:cubicBezTo>
                    <a:pt x="2997" y="2133"/>
                    <a:pt x="2876" y="2249"/>
                    <a:pt x="2754" y="2370"/>
                  </a:cubicBezTo>
                  <a:cubicBezTo>
                    <a:pt x="2705" y="2354"/>
                    <a:pt x="2655" y="2343"/>
                    <a:pt x="2606" y="2337"/>
                  </a:cubicBezTo>
                  <a:cubicBezTo>
                    <a:pt x="2542" y="2327"/>
                    <a:pt x="2478" y="2322"/>
                    <a:pt x="2415" y="2322"/>
                  </a:cubicBezTo>
                  <a:cubicBezTo>
                    <a:pt x="2270" y="2322"/>
                    <a:pt x="2127" y="2348"/>
                    <a:pt x="1989" y="2398"/>
                  </a:cubicBezTo>
                  <a:cubicBezTo>
                    <a:pt x="1939" y="2414"/>
                    <a:pt x="1895" y="2436"/>
                    <a:pt x="1851" y="2464"/>
                  </a:cubicBezTo>
                  <a:cubicBezTo>
                    <a:pt x="1812" y="2497"/>
                    <a:pt x="1774" y="2530"/>
                    <a:pt x="1746" y="2574"/>
                  </a:cubicBezTo>
                  <a:cubicBezTo>
                    <a:pt x="1731" y="2589"/>
                    <a:pt x="1744" y="2613"/>
                    <a:pt x="1763" y="2613"/>
                  </a:cubicBezTo>
                  <a:cubicBezTo>
                    <a:pt x="1764" y="2613"/>
                    <a:pt x="1766" y="2613"/>
                    <a:pt x="1768" y="2613"/>
                  </a:cubicBezTo>
                  <a:cubicBezTo>
                    <a:pt x="1812" y="2596"/>
                    <a:pt x="1856" y="2596"/>
                    <a:pt x="1906" y="2580"/>
                  </a:cubicBezTo>
                  <a:cubicBezTo>
                    <a:pt x="1950" y="2569"/>
                    <a:pt x="1994" y="2547"/>
                    <a:pt x="2038" y="2536"/>
                  </a:cubicBezTo>
                  <a:cubicBezTo>
                    <a:pt x="2121" y="2514"/>
                    <a:pt x="2209" y="2497"/>
                    <a:pt x="2303" y="2497"/>
                  </a:cubicBezTo>
                  <a:cubicBezTo>
                    <a:pt x="2318" y="2496"/>
                    <a:pt x="2333" y="2496"/>
                    <a:pt x="2348" y="2496"/>
                  </a:cubicBezTo>
                  <a:cubicBezTo>
                    <a:pt x="2421" y="2496"/>
                    <a:pt x="2493" y="2506"/>
                    <a:pt x="2562" y="2525"/>
                  </a:cubicBezTo>
                  <a:cubicBezTo>
                    <a:pt x="2578" y="2525"/>
                    <a:pt x="2589" y="2530"/>
                    <a:pt x="2600" y="2536"/>
                  </a:cubicBezTo>
                  <a:cubicBezTo>
                    <a:pt x="2468" y="2673"/>
                    <a:pt x="2347" y="2816"/>
                    <a:pt x="2226" y="2965"/>
                  </a:cubicBezTo>
                  <a:lnTo>
                    <a:pt x="2209" y="2965"/>
                  </a:lnTo>
                  <a:cubicBezTo>
                    <a:pt x="2184" y="2963"/>
                    <a:pt x="2159" y="2962"/>
                    <a:pt x="2133" y="2962"/>
                  </a:cubicBezTo>
                  <a:cubicBezTo>
                    <a:pt x="2097" y="2962"/>
                    <a:pt x="2060" y="2964"/>
                    <a:pt x="2022" y="2971"/>
                  </a:cubicBezTo>
                  <a:cubicBezTo>
                    <a:pt x="1961" y="2971"/>
                    <a:pt x="1895" y="2987"/>
                    <a:pt x="1834" y="3009"/>
                  </a:cubicBezTo>
                  <a:cubicBezTo>
                    <a:pt x="1807" y="3020"/>
                    <a:pt x="1774" y="3031"/>
                    <a:pt x="1746" y="3042"/>
                  </a:cubicBezTo>
                  <a:cubicBezTo>
                    <a:pt x="1719" y="3059"/>
                    <a:pt x="1697" y="3081"/>
                    <a:pt x="1664" y="3097"/>
                  </a:cubicBezTo>
                  <a:cubicBezTo>
                    <a:pt x="1653" y="3103"/>
                    <a:pt x="1658" y="3125"/>
                    <a:pt x="1675" y="3125"/>
                  </a:cubicBezTo>
                  <a:cubicBezTo>
                    <a:pt x="1688" y="3122"/>
                    <a:pt x="1704" y="3121"/>
                    <a:pt x="1719" y="3121"/>
                  </a:cubicBezTo>
                  <a:cubicBezTo>
                    <a:pt x="1734" y="3121"/>
                    <a:pt x="1749" y="3122"/>
                    <a:pt x="1763" y="3125"/>
                  </a:cubicBezTo>
                  <a:cubicBezTo>
                    <a:pt x="1785" y="3125"/>
                    <a:pt x="1807" y="3123"/>
                    <a:pt x="1827" y="3123"/>
                  </a:cubicBezTo>
                  <a:cubicBezTo>
                    <a:pt x="1838" y="3123"/>
                    <a:pt x="1847" y="3123"/>
                    <a:pt x="1856" y="3125"/>
                  </a:cubicBezTo>
                  <a:cubicBezTo>
                    <a:pt x="1897" y="3125"/>
                    <a:pt x="1935" y="3123"/>
                    <a:pt x="1974" y="3123"/>
                  </a:cubicBezTo>
                  <a:cubicBezTo>
                    <a:pt x="1993" y="3123"/>
                    <a:pt x="2013" y="3123"/>
                    <a:pt x="2033" y="3125"/>
                  </a:cubicBezTo>
                  <a:cubicBezTo>
                    <a:pt x="2055" y="3125"/>
                    <a:pt x="2077" y="3125"/>
                    <a:pt x="2099" y="3130"/>
                  </a:cubicBezTo>
                  <a:cubicBezTo>
                    <a:pt x="1978" y="3279"/>
                    <a:pt x="1868" y="3433"/>
                    <a:pt x="1763" y="3593"/>
                  </a:cubicBezTo>
                  <a:cubicBezTo>
                    <a:pt x="1689" y="3577"/>
                    <a:pt x="1610" y="3571"/>
                    <a:pt x="1530" y="3571"/>
                  </a:cubicBezTo>
                  <a:cubicBezTo>
                    <a:pt x="1368" y="3571"/>
                    <a:pt x="1199" y="3593"/>
                    <a:pt x="1052" y="3593"/>
                  </a:cubicBezTo>
                  <a:cubicBezTo>
                    <a:pt x="832" y="3593"/>
                    <a:pt x="628" y="3599"/>
                    <a:pt x="419" y="3599"/>
                  </a:cubicBezTo>
                  <a:cubicBezTo>
                    <a:pt x="700" y="3004"/>
                    <a:pt x="1085" y="2420"/>
                    <a:pt x="1680" y="2106"/>
                  </a:cubicBezTo>
                  <a:cubicBezTo>
                    <a:pt x="1940" y="1962"/>
                    <a:pt x="2231" y="1889"/>
                    <a:pt x="2526" y="1889"/>
                  </a:cubicBezTo>
                  <a:close/>
                  <a:moveTo>
                    <a:pt x="5712" y="778"/>
                  </a:moveTo>
                  <a:lnTo>
                    <a:pt x="5712" y="800"/>
                  </a:lnTo>
                  <a:cubicBezTo>
                    <a:pt x="5707" y="883"/>
                    <a:pt x="5712" y="966"/>
                    <a:pt x="5729" y="1043"/>
                  </a:cubicBezTo>
                  <a:cubicBezTo>
                    <a:pt x="5768" y="1214"/>
                    <a:pt x="5850" y="1373"/>
                    <a:pt x="5971" y="1505"/>
                  </a:cubicBezTo>
                  <a:cubicBezTo>
                    <a:pt x="6087" y="1632"/>
                    <a:pt x="6230" y="1726"/>
                    <a:pt x="6390" y="1781"/>
                  </a:cubicBezTo>
                  <a:cubicBezTo>
                    <a:pt x="6467" y="1814"/>
                    <a:pt x="6555" y="1830"/>
                    <a:pt x="6638" y="1841"/>
                  </a:cubicBezTo>
                  <a:lnTo>
                    <a:pt x="6704" y="1847"/>
                  </a:lnTo>
                  <a:cubicBezTo>
                    <a:pt x="6181" y="3285"/>
                    <a:pt x="5024" y="4480"/>
                    <a:pt x="3834" y="5444"/>
                  </a:cubicBezTo>
                  <a:cubicBezTo>
                    <a:pt x="3795" y="5367"/>
                    <a:pt x="3751" y="5284"/>
                    <a:pt x="3707" y="5207"/>
                  </a:cubicBezTo>
                  <a:cubicBezTo>
                    <a:pt x="3685" y="5158"/>
                    <a:pt x="3658" y="5114"/>
                    <a:pt x="3630" y="5058"/>
                  </a:cubicBezTo>
                  <a:cubicBezTo>
                    <a:pt x="3619" y="5042"/>
                    <a:pt x="3603" y="5031"/>
                    <a:pt x="3581" y="5025"/>
                  </a:cubicBezTo>
                  <a:cubicBezTo>
                    <a:pt x="3520" y="4948"/>
                    <a:pt x="3448" y="4882"/>
                    <a:pt x="3371" y="4822"/>
                  </a:cubicBezTo>
                  <a:cubicBezTo>
                    <a:pt x="3195" y="4618"/>
                    <a:pt x="3002" y="4430"/>
                    <a:pt x="2798" y="4260"/>
                  </a:cubicBezTo>
                  <a:cubicBezTo>
                    <a:pt x="2633" y="4122"/>
                    <a:pt x="2457" y="3995"/>
                    <a:pt x="2275" y="3880"/>
                  </a:cubicBezTo>
                  <a:cubicBezTo>
                    <a:pt x="2181" y="3825"/>
                    <a:pt x="2093" y="3769"/>
                    <a:pt x="2000" y="3720"/>
                  </a:cubicBezTo>
                  <a:lnTo>
                    <a:pt x="1912" y="3676"/>
                  </a:lnTo>
                  <a:cubicBezTo>
                    <a:pt x="1912" y="3676"/>
                    <a:pt x="1912" y="3670"/>
                    <a:pt x="1912" y="3670"/>
                  </a:cubicBezTo>
                  <a:cubicBezTo>
                    <a:pt x="2055" y="3500"/>
                    <a:pt x="2209" y="3329"/>
                    <a:pt x="2363" y="3164"/>
                  </a:cubicBezTo>
                  <a:cubicBezTo>
                    <a:pt x="2369" y="3166"/>
                    <a:pt x="2376" y="3168"/>
                    <a:pt x="2383" y="3168"/>
                  </a:cubicBezTo>
                  <a:cubicBezTo>
                    <a:pt x="2389" y="3168"/>
                    <a:pt x="2396" y="3166"/>
                    <a:pt x="2402" y="3164"/>
                  </a:cubicBezTo>
                  <a:cubicBezTo>
                    <a:pt x="2440" y="3152"/>
                    <a:pt x="2462" y="3114"/>
                    <a:pt x="2457" y="3075"/>
                  </a:cubicBezTo>
                  <a:cubicBezTo>
                    <a:pt x="2997" y="2497"/>
                    <a:pt x="3603" y="1985"/>
                    <a:pt x="4258" y="1550"/>
                  </a:cubicBezTo>
                  <a:cubicBezTo>
                    <a:pt x="4721" y="1247"/>
                    <a:pt x="5206" y="988"/>
                    <a:pt x="5712" y="778"/>
                  </a:cubicBezTo>
                  <a:close/>
                  <a:moveTo>
                    <a:pt x="1917" y="3924"/>
                  </a:moveTo>
                  <a:cubicBezTo>
                    <a:pt x="1983" y="3973"/>
                    <a:pt x="2049" y="4012"/>
                    <a:pt x="2115" y="4061"/>
                  </a:cubicBezTo>
                  <a:cubicBezTo>
                    <a:pt x="2286" y="4183"/>
                    <a:pt x="2446" y="4320"/>
                    <a:pt x="2600" y="4458"/>
                  </a:cubicBezTo>
                  <a:cubicBezTo>
                    <a:pt x="2865" y="4689"/>
                    <a:pt x="3101" y="4948"/>
                    <a:pt x="3316" y="5224"/>
                  </a:cubicBezTo>
                  <a:cubicBezTo>
                    <a:pt x="3377" y="5301"/>
                    <a:pt x="3432" y="5383"/>
                    <a:pt x="3482" y="5472"/>
                  </a:cubicBezTo>
                  <a:cubicBezTo>
                    <a:pt x="3338" y="5505"/>
                    <a:pt x="3190" y="5538"/>
                    <a:pt x="3046" y="5576"/>
                  </a:cubicBezTo>
                  <a:lnTo>
                    <a:pt x="3046" y="5571"/>
                  </a:lnTo>
                  <a:lnTo>
                    <a:pt x="2782" y="5637"/>
                  </a:lnTo>
                  <a:cubicBezTo>
                    <a:pt x="2699" y="5664"/>
                    <a:pt x="2611" y="5681"/>
                    <a:pt x="2523" y="5686"/>
                  </a:cubicBezTo>
                  <a:cubicBezTo>
                    <a:pt x="2440" y="5681"/>
                    <a:pt x="2391" y="5604"/>
                    <a:pt x="2341" y="5549"/>
                  </a:cubicBezTo>
                  <a:cubicBezTo>
                    <a:pt x="2281" y="5483"/>
                    <a:pt x="2215" y="5422"/>
                    <a:pt x="2148" y="5361"/>
                  </a:cubicBezTo>
                  <a:cubicBezTo>
                    <a:pt x="2027" y="5257"/>
                    <a:pt x="1895" y="5158"/>
                    <a:pt x="1752" y="5075"/>
                  </a:cubicBezTo>
                  <a:cubicBezTo>
                    <a:pt x="1779" y="4899"/>
                    <a:pt x="1801" y="4717"/>
                    <a:pt x="1834" y="4541"/>
                  </a:cubicBezTo>
                  <a:cubicBezTo>
                    <a:pt x="1884" y="4348"/>
                    <a:pt x="1912" y="4150"/>
                    <a:pt x="1923" y="3951"/>
                  </a:cubicBezTo>
                  <a:cubicBezTo>
                    <a:pt x="1923" y="3940"/>
                    <a:pt x="1917" y="3929"/>
                    <a:pt x="1917" y="3924"/>
                  </a:cubicBezTo>
                  <a:close/>
                  <a:moveTo>
                    <a:pt x="5492" y="4304"/>
                  </a:moveTo>
                  <a:cubicBezTo>
                    <a:pt x="5718" y="4800"/>
                    <a:pt x="5834" y="5461"/>
                    <a:pt x="5575" y="5956"/>
                  </a:cubicBezTo>
                  <a:cubicBezTo>
                    <a:pt x="5454" y="6193"/>
                    <a:pt x="5239" y="6364"/>
                    <a:pt x="5035" y="6529"/>
                  </a:cubicBezTo>
                  <a:lnTo>
                    <a:pt x="4440" y="7003"/>
                  </a:lnTo>
                  <a:cubicBezTo>
                    <a:pt x="4401" y="6766"/>
                    <a:pt x="4357" y="6535"/>
                    <a:pt x="4302" y="6309"/>
                  </a:cubicBezTo>
                  <a:cubicBezTo>
                    <a:pt x="4247" y="6100"/>
                    <a:pt x="4209" y="5835"/>
                    <a:pt x="4071" y="5653"/>
                  </a:cubicBezTo>
                  <a:cubicBezTo>
                    <a:pt x="4247" y="5560"/>
                    <a:pt x="4412" y="5444"/>
                    <a:pt x="4556" y="5312"/>
                  </a:cubicBezTo>
                  <a:cubicBezTo>
                    <a:pt x="4556" y="5345"/>
                    <a:pt x="4561" y="5378"/>
                    <a:pt x="4561" y="5416"/>
                  </a:cubicBezTo>
                  <a:cubicBezTo>
                    <a:pt x="4561" y="5494"/>
                    <a:pt x="4556" y="5576"/>
                    <a:pt x="4550" y="5653"/>
                  </a:cubicBezTo>
                  <a:cubicBezTo>
                    <a:pt x="4539" y="5736"/>
                    <a:pt x="4528" y="5819"/>
                    <a:pt x="4512" y="5896"/>
                  </a:cubicBezTo>
                  <a:cubicBezTo>
                    <a:pt x="4501" y="5940"/>
                    <a:pt x="4495" y="5984"/>
                    <a:pt x="4495" y="6028"/>
                  </a:cubicBezTo>
                  <a:lnTo>
                    <a:pt x="4495" y="6094"/>
                  </a:lnTo>
                  <a:cubicBezTo>
                    <a:pt x="4495" y="6122"/>
                    <a:pt x="4506" y="6138"/>
                    <a:pt x="4501" y="6166"/>
                  </a:cubicBezTo>
                  <a:cubicBezTo>
                    <a:pt x="4504" y="6184"/>
                    <a:pt x="4523" y="6198"/>
                    <a:pt x="4542" y="6198"/>
                  </a:cubicBezTo>
                  <a:cubicBezTo>
                    <a:pt x="4551" y="6198"/>
                    <a:pt x="4560" y="6195"/>
                    <a:pt x="4567" y="6188"/>
                  </a:cubicBezTo>
                  <a:cubicBezTo>
                    <a:pt x="4578" y="6166"/>
                    <a:pt x="4600" y="6155"/>
                    <a:pt x="4611" y="6138"/>
                  </a:cubicBezTo>
                  <a:cubicBezTo>
                    <a:pt x="4622" y="6122"/>
                    <a:pt x="4638" y="6100"/>
                    <a:pt x="4649" y="6083"/>
                  </a:cubicBezTo>
                  <a:cubicBezTo>
                    <a:pt x="4671" y="6044"/>
                    <a:pt x="4688" y="6000"/>
                    <a:pt x="4699" y="5962"/>
                  </a:cubicBezTo>
                  <a:cubicBezTo>
                    <a:pt x="4721" y="5874"/>
                    <a:pt x="4737" y="5780"/>
                    <a:pt x="4743" y="5692"/>
                  </a:cubicBezTo>
                  <a:cubicBezTo>
                    <a:pt x="4748" y="5598"/>
                    <a:pt x="4748" y="5505"/>
                    <a:pt x="4743" y="5416"/>
                  </a:cubicBezTo>
                  <a:cubicBezTo>
                    <a:pt x="4743" y="5334"/>
                    <a:pt x="4726" y="5257"/>
                    <a:pt x="4688" y="5185"/>
                  </a:cubicBezTo>
                  <a:cubicBezTo>
                    <a:pt x="4820" y="5058"/>
                    <a:pt x="4947" y="4926"/>
                    <a:pt x="5068" y="4789"/>
                  </a:cubicBezTo>
                  <a:cubicBezTo>
                    <a:pt x="5068" y="4811"/>
                    <a:pt x="5073" y="4833"/>
                    <a:pt x="5079" y="4855"/>
                  </a:cubicBezTo>
                  <a:cubicBezTo>
                    <a:pt x="5090" y="4910"/>
                    <a:pt x="5096" y="4959"/>
                    <a:pt x="5101" y="5009"/>
                  </a:cubicBezTo>
                  <a:cubicBezTo>
                    <a:pt x="5118" y="5119"/>
                    <a:pt x="5123" y="5235"/>
                    <a:pt x="5118" y="5345"/>
                  </a:cubicBezTo>
                  <a:cubicBezTo>
                    <a:pt x="5107" y="5461"/>
                    <a:pt x="5084" y="5571"/>
                    <a:pt x="5051" y="5675"/>
                  </a:cubicBezTo>
                  <a:cubicBezTo>
                    <a:pt x="5029" y="5730"/>
                    <a:pt x="5018" y="5786"/>
                    <a:pt x="5018" y="5841"/>
                  </a:cubicBezTo>
                  <a:lnTo>
                    <a:pt x="5018" y="5863"/>
                  </a:lnTo>
                  <a:cubicBezTo>
                    <a:pt x="5018" y="5863"/>
                    <a:pt x="5018" y="5863"/>
                    <a:pt x="5018" y="5868"/>
                  </a:cubicBezTo>
                  <a:cubicBezTo>
                    <a:pt x="5018" y="5879"/>
                    <a:pt x="5018" y="5890"/>
                    <a:pt x="5013" y="5907"/>
                  </a:cubicBezTo>
                  <a:lnTo>
                    <a:pt x="5013" y="5984"/>
                  </a:lnTo>
                  <a:cubicBezTo>
                    <a:pt x="5017" y="6000"/>
                    <a:pt x="5030" y="6010"/>
                    <a:pt x="5045" y="6010"/>
                  </a:cubicBezTo>
                  <a:cubicBezTo>
                    <a:pt x="5051" y="6010"/>
                    <a:pt x="5057" y="6009"/>
                    <a:pt x="5062" y="6006"/>
                  </a:cubicBezTo>
                  <a:cubicBezTo>
                    <a:pt x="5112" y="5978"/>
                    <a:pt x="5156" y="5940"/>
                    <a:pt x="5195" y="5901"/>
                  </a:cubicBezTo>
                  <a:cubicBezTo>
                    <a:pt x="5233" y="5846"/>
                    <a:pt x="5261" y="5786"/>
                    <a:pt x="5277" y="5725"/>
                  </a:cubicBezTo>
                  <a:cubicBezTo>
                    <a:pt x="5316" y="5604"/>
                    <a:pt x="5338" y="5477"/>
                    <a:pt x="5349" y="5350"/>
                  </a:cubicBezTo>
                  <a:cubicBezTo>
                    <a:pt x="5354" y="5235"/>
                    <a:pt x="5343" y="5114"/>
                    <a:pt x="5321" y="4998"/>
                  </a:cubicBezTo>
                  <a:cubicBezTo>
                    <a:pt x="5305" y="4899"/>
                    <a:pt x="5272" y="4728"/>
                    <a:pt x="5167" y="4684"/>
                  </a:cubicBezTo>
                  <a:cubicBezTo>
                    <a:pt x="5283" y="4546"/>
                    <a:pt x="5393" y="4419"/>
                    <a:pt x="5492" y="4304"/>
                  </a:cubicBezTo>
                  <a:close/>
                  <a:moveTo>
                    <a:pt x="1647" y="5268"/>
                  </a:moveTo>
                  <a:cubicBezTo>
                    <a:pt x="1768" y="5345"/>
                    <a:pt x="1879" y="5428"/>
                    <a:pt x="1983" y="5521"/>
                  </a:cubicBezTo>
                  <a:cubicBezTo>
                    <a:pt x="2104" y="5626"/>
                    <a:pt x="2193" y="5764"/>
                    <a:pt x="2319" y="5857"/>
                  </a:cubicBezTo>
                  <a:cubicBezTo>
                    <a:pt x="2358" y="5885"/>
                    <a:pt x="2407" y="5907"/>
                    <a:pt x="2457" y="5912"/>
                  </a:cubicBezTo>
                  <a:cubicBezTo>
                    <a:pt x="2358" y="5978"/>
                    <a:pt x="2336" y="6105"/>
                    <a:pt x="2286" y="6215"/>
                  </a:cubicBezTo>
                  <a:cubicBezTo>
                    <a:pt x="2132" y="6568"/>
                    <a:pt x="1912" y="6887"/>
                    <a:pt x="1636" y="7157"/>
                  </a:cubicBezTo>
                  <a:cubicBezTo>
                    <a:pt x="1625" y="7102"/>
                    <a:pt x="1625" y="7047"/>
                    <a:pt x="1636" y="6997"/>
                  </a:cubicBezTo>
                  <a:cubicBezTo>
                    <a:pt x="1659" y="6918"/>
                    <a:pt x="1590" y="6859"/>
                    <a:pt x="1522" y="6859"/>
                  </a:cubicBezTo>
                  <a:cubicBezTo>
                    <a:pt x="1491" y="6859"/>
                    <a:pt x="1460" y="6871"/>
                    <a:pt x="1438" y="6898"/>
                  </a:cubicBezTo>
                  <a:cubicBezTo>
                    <a:pt x="1118" y="7289"/>
                    <a:pt x="689" y="7576"/>
                    <a:pt x="204" y="7714"/>
                  </a:cubicBezTo>
                  <a:cubicBezTo>
                    <a:pt x="226" y="7234"/>
                    <a:pt x="402" y="6783"/>
                    <a:pt x="705" y="6408"/>
                  </a:cubicBezTo>
                  <a:cubicBezTo>
                    <a:pt x="755" y="6353"/>
                    <a:pt x="722" y="6259"/>
                    <a:pt x="650" y="6243"/>
                  </a:cubicBezTo>
                  <a:cubicBezTo>
                    <a:pt x="631" y="6240"/>
                    <a:pt x="613" y="6239"/>
                    <a:pt x="596" y="6239"/>
                  </a:cubicBezTo>
                  <a:cubicBezTo>
                    <a:pt x="579" y="6239"/>
                    <a:pt x="562" y="6240"/>
                    <a:pt x="545" y="6243"/>
                  </a:cubicBezTo>
                  <a:cubicBezTo>
                    <a:pt x="661" y="6033"/>
                    <a:pt x="815" y="5846"/>
                    <a:pt x="997" y="5686"/>
                  </a:cubicBezTo>
                  <a:cubicBezTo>
                    <a:pt x="1107" y="5587"/>
                    <a:pt x="1234" y="5499"/>
                    <a:pt x="1366" y="5428"/>
                  </a:cubicBezTo>
                  <a:cubicBezTo>
                    <a:pt x="1460" y="5372"/>
                    <a:pt x="1570" y="5339"/>
                    <a:pt x="1647" y="5268"/>
                  </a:cubicBezTo>
                  <a:close/>
                  <a:moveTo>
                    <a:pt x="7127" y="0"/>
                  </a:moveTo>
                  <a:cubicBezTo>
                    <a:pt x="7113" y="0"/>
                    <a:pt x="7099" y="3"/>
                    <a:pt x="7084" y="7"/>
                  </a:cubicBezTo>
                  <a:cubicBezTo>
                    <a:pt x="5701" y="338"/>
                    <a:pt x="4418" y="971"/>
                    <a:pt x="3316" y="1864"/>
                  </a:cubicBezTo>
                  <a:cubicBezTo>
                    <a:pt x="3151" y="1709"/>
                    <a:pt x="2738" y="1671"/>
                    <a:pt x="2595" y="1665"/>
                  </a:cubicBezTo>
                  <a:cubicBezTo>
                    <a:pt x="2574" y="1665"/>
                    <a:pt x="2554" y="1664"/>
                    <a:pt x="2534" y="1664"/>
                  </a:cubicBezTo>
                  <a:cubicBezTo>
                    <a:pt x="2191" y="1664"/>
                    <a:pt x="1850" y="1752"/>
                    <a:pt x="1548" y="1919"/>
                  </a:cubicBezTo>
                  <a:cubicBezTo>
                    <a:pt x="870" y="2282"/>
                    <a:pt x="441" y="2976"/>
                    <a:pt x="132" y="3659"/>
                  </a:cubicBezTo>
                  <a:cubicBezTo>
                    <a:pt x="100" y="3739"/>
                    <a:pt x="156" y="3825"/>
                    <a:pt x="235" y="3825"/>
                  </a:cubicBezTo>
                  <a:cubicBezTo>
                    <a:pt x="238" y="3825"/>
                    <a:pt x="240" y="3825"/>
                    <a:pt x="242" y="3825"/>
                  </a:cubicBezTo>
                  <a:cubicBezTo>
                    <a:pt x="426" y="3825"/>
                    <a:pt x="610" y="3822"/>
                    <a:pt x="793" y="3822"/>
                  </a:cubicBezTo>
                  <a:cubicBezTo>
                    <a:pt x="885" y="3822"/>
                    <a:pt x="977" y="3823"/>
                    <a:pt x="1069" y="3825"/>
                  </a:cubicBezTo>
                  <a:cubicBezTo>
                    <a:pt x="1209" y="3825"/>
                    <a:pt x="1365" y="3840"/>
                    <a:pt x="1516" y="3840"/>
                  </a:cubicBezTo>
                  <a:cubicBezTo>
                    <a:pt x="1603" y="3840"/>
                    <a:pt x="1688" y="3835"/>
                    <a:pt x="1768" y="3819"/>
                  </a:cubicBezTo>
                  <a:lnTo>
                    <a:pt x="1862" y="3885"/>
                  </a:lnTo>
                  <a:lnTo>
                    <a:pt x="1862" y="3891"/>
                  </a:lnTo>
                  <a:cubicBezTo>
                    <a:pt x="1834" y="3891"/>
                    <a:pt x="1818" y="3902"/>
                    <a:pt x="1807" y="3924"/>
                  </a:cubicBezTo>
                  <a:cubicBezTo>
                    <a:pt x="1719" y="4105"/>
                    <a:pt x="1664" y="4298"/>
                    <a:pt x="1636" y="4497"/>
                  </a:cubicBezTo>
                  <a:cubicBezTo>
                    <a:pt x="1598" y="4700"/>
                    <a:pt x="1565" y="4899"/>
                    <a:pt x="1537" y="5108"/>
                  </a:cubicBezTo>
                  <a:cubicBezTo>
                    <a:pt x="1537" y="5119"/>
                    <a:pt x="1537" y="5130"/>
                    <a:pt x="1537" y="5141"/>
                  </a:cubicBezTo>
                  <a:cubicBezTo>
                    <a:pt x="1432" y="5174"/>
                    <a:pt x="1328" y="5218"/>
                    <a:pt x="1229" y="5284"/>
                  </a:cubicBezTo>
                  <a:cubicBezTo>
                    <a:pt x="1091" y="5361"/>
                    <a:pt x="964" y="5450"/>
                    <a:pt x="843" y="5560"/>
                  </a:cubicBezTo>
                  <a:cubicBezTo>
                    <a:pt x="601" y="5769"/>
                    <a:pt x="402" y="6033"/>
                    <a:pt x="270" y="6325"/>
                  </a:cubicBezTo>
                  <a:cubicBezTo>
                    <a:pt x="236" y="6392"/>
                    <a:pt x="290" y="6480"/>
                    <a:pt x="363" y="6480"/>
                  </a:cubicBezTo>
                  <a:cubicBezTo>
                    <a:pt x="374" y="6480"/>
                    <a:pt x="385" y="6478"/>
                    <a:pt x="397" y="6474"/>
                  </a:cubicBezTo>
                  <a:cubicBezTo>
                    <a:pt x="402" y="6474"/>
                    <a:pt x="408" y="6474"/>
                    <a:pt x="413" y="6469"/>
                  </a:cubicBezTo>
                  <a:lnTo>
                    <a:pt x="413" y="6469"/>
                  </a:lnTo>
                  <a:cubicBezTo>
                    <a:pt x="143" y="6876"/>
                    <a:pt x="0" y="7355"/>
                    <a:pt x="0" y="7846"/>
                  </a:cubicBezTo>
                  <a:cubicBezTo>
                    <a:pt x="5" y="7905"/>
                    <a:pt x="54" y="7945"/>
                    <a:pt x="105" y="7945"/>
                  </a:cubicBezTo>
                  <a:cubicBezTo>
                    <a:pt x="116" y="7945"/>
                    <a:pt x="127" y="7943"/>
                    <a:pt x="138" y="7939"/>
                  </a:cubicBezTo>
                  <a:cubicBezTo>
                    <a:pt x="628" y="7835"/>
                    <a:pt x="1080" y="7598"/>
                    <a:pt x="1438" y="7251"/>
                  </a:cubicBezTo>
                  <a:cubicBezTo>
                    <a:pt x="1460" y="7317"/>
                    <a:pt x="1504" y="7378"/>
                    <a:pt x="1554" y="7427"/>
                  </a:cubicBezTo>
                  <a:cubicBezTo>
                    <a:pt x="1574" y="7448"/>
                    <a:pt x="1602" y="7458"/>
                    <a:pt x="1629" y="7458"/>
                  </a:cubicBezTo>
                  <a:cubicBezTo>
                    <a:pt x="1651" y="7458"/>
                    <a:pt x="1674" y="7451"/>
                    <a:pt x="1691" y="7438"/>
                  </a:cubicBezTo>
                  <a:cubicBezTo>
                    <a:pt x="1928" y="7234"/>
                    <a:pt x="2126" y="7003"/>
                    <a:pt x="2297" y="6750"/>
                  </a:cubicBezTo>
                  <a:cubicBezTo>
                    <a:pt x="2380" y="6623"/>
                    <a:pt x="2451" y="6485"/>
                    <a:pt x="2518" y="6347"/>
                  </a:cubicBezTo>
                  <a:cubicBezTo>
                    <a:pt x="2573" y="6221"/>
                    <a:pt x="2666" y="6072"/>
                    <a:pt x="2600" y="5934"/>
                  </a:cubicBezTo>
                  <a:cubicBezTo>
                    <a:pt x="2595" y="5929"/>
                    <a:pt x="2589" y="5918"/>
                    <a:pt x="2584" y="5912"/>
                  </a:cubicBezTo>
                  <a:cubicBezTo>
                    <a:pt x="2644" y="5907"/>
                    <a:pt x="2699" y="5901"/>
                    <a:pt x="2760" y="5890"/>
                  </a:cubicBezTo>
                  <a:cubicBezTo>
                    <a:pt x="2942" y="5852"/>
                    <a:pt x="3123" y="5813"/>
                    <a:pt x="3311" y="5780"/>
                  </a:cubicBezTo>
                  <a:lnTo>
                    <a:pt x="3575" y="5725"/>
                  </a:lnTo>
                  <a:cubicBezTo>
                    <a:pt x="3608" y="5719"/>
                    <a:pt x="3641" y="5714"/>
                    <a:pt x="3680" y="5703"/>
                  </a:cubicBezTo>
                  <a:cubicBezTo>
                    <a:pt x="3719" y="5725"/>
                    <a:pt x="3765" y="5739"/>
                    <a:pt x="3809" y="5739"/>
                  </a:cubicBezTo>
                  <a:cubicBezTo>
                    <a:pt x="3821" y="5739"/>
                    <a:pt x="3833" y="5738"/>
                    <a:pt x="3845" y="5736"/>
                  </a:cubicBezTo>
                  <a:cubicBezTo>
                    <a:pt x="3851" y="5940"/>
                    <a:pt x="3950" y="6149"/>
                    <a:pt x="4005" y="6347"/>
                  </a:cubicBezTo>
                  <a:cubicBezTo>
                    <a:pt x="4082" y="6661"/>
                    <a:pt x="4143" y="6975"/>
                    <a:pt x="4176" y="7295"/>
                  </a:cubicBezTo>
                  <a:cubicBezTo>
                    <a:pt x="4188" y="7376"/>
                    <a:pt x="4263" y="7445"/>
                    <a:pt x="4341" y="7445"/>
                  </a:cubicBezTo>
                  <a:cubicBezTo>
                    <a:pt x="4369" y="7445"/>
                    <a:pt x="4397" y="7436"/>
                    <a:pt x="4423" y="7416"/>
                  </a:cubicBezTo>
                  <a:cubicBezTo>
                    <a:pt x="4710" y="7185"/>
                    <a:pt x="5007" y="6959"/>
                    <a:pt x="5294" y="6722"/>
                  </a:cubicBezTo>
                  <a:cubicBezTo>
                    <a:pt x="5531" y="6524"/>
                    <a:pt x="5762" y="6309"/>
                    <a:pt x="5883" y="6022"/>
                  </a:cubicBezTo>
                  <a:cubicBezTo>
                    <a:pt x="6137" y="5422"/>
                    <a:pt x="5971" y="4684"/>
                    <a:pt x="5630" y="4150"/>
                  </a:cubicBezTo>
                  <a:cubicBezTo>
                    <a:pt x="6599" y="3031"/>
                    <a:pt x="7315" y="1660"/>
                    <a:pt x="7277" y="139"/>
                  </a:cubicBezTo>
                  <a:cubicBezTo>
                    <a:pt x="7268" y="56"/>
                    <a:pt x="7201" y="0"/>
                    <a:pt x="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6248616" y="3147108"/>
              <a:ext cx="17889" cy="54423"/>
            </a:xfrm>
            <a:custGeom>
              <a:avLst/>
              <a:gdLst/>
              <a:ahLst/>
              <a:cxnLst/>
              <a:rect l="l" t="t" r="r" b="b"/>
              <a:pathLst>
                <a:path w="237" h="721" extrusionOk="0">
                  <a:moveTo>
                    <a:pt x="202" y="1"/>
                  </a:moveTo>
                  <a:cubicBezTo>
                    <a:pt x="191" y="1"/>
                    <a:pt x="181" y="7"/>
                    <a:pt x="176" y="21"/>
                  </a:cubicBezTo>
                  <a:cubicBezTo>
                    <a:pt x="132" y="120"/>
                    <a:pt x="94" y="225"/>
                    <a:pt x="72" y="335"/>
                  </a:cubicBezTo>
                  <a:cubicBezTo>
                    <a:pt x="61" y="384"/>
                    <a:pt x="44" y="440"/>
                    <a:pt x="33" y="489"/>
                  </a:cubicBezTo>
                  <a:cubicBezTo>
                    <a:pt x="17" y="550"/>
                    <a:pt x="6" y="605"/>
                    <a:pt x="0" y="665"/>
                  </a:cubicBezTo>
                  <a:cubicBezTo>
                    <a:pt x="7" y="701"/>
                    <a:pt x="37" y="721"/>
                    <a:pt x="68" y="721"/>
                  </a:cubicBezTo>
                  <a:cubicBezTo>
                    <a:pt x="90" y="721"/>
                    <a:pt x="113" y="710"/>
                    <a:pt x="127" y="687"/>
                  </a:cubicBezTo>
                  <a:cubicBezTo>
                    <a:pt x="143" y="632"/>
                    <a:pt x="154" y="577"/>
                    <a:pt x="165" y="517"/>
                  </a:cubicBezTo>
                  <a:cubicBezTo>
                    <a:pt x="176" y="467"/>
                    <a:pt x="187" y="412"/>
                    <a:pt x="198" y="357"/>
                  </a:cubicBezTo>
                  <a:cubicBezTo>
                    <a:pt x="220" y="252"/>
                    <a:pt x="231" y="142"/>
                    <a:pt x="237" y="32"/>
                  </a:cubicBezTo>
                  <a:cubicBezTo>
                    <a:pt x="234" y="13"/>
                    <a:pt x="218"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a:off x="6266278" y="3167715"/>
              <a:ext cx="23551" cy="32759"/>
            </a:xfrm>
            <a:custGeom>
              <a:avLst/>
              <a:gdLst/>
              <a:ahLst/>
              <a:cxnLst/>
              <a:rect l="l" t="t" r="r" b="b"/>
              <a:pathLst>
                <a:path w="312" h="434" extrusionOk="0">
                  <a:moveTo>
                    <a:pt x="269" y="1"/>
                  </a:moveTo>
                  <a:cubicBezTo>
                    <a:pt x="260" y="1"/>
                    <a:pt x="251" y="5"/>
                    <a:pt x="245" y="12"/>
                  </a:cubicBezTo>
                  <a:lnTo>
                    <a:pt x="234" y="18"/>
                  </a:lnTo>
                  <a:lnTo>
                    <a:pt x="241" y="17"/>
                  </a:lnTo>
                  <a:lnTo>
                    <a:pt x="241" y="17"/>
                  </a:lnTo>
                  <a:cubicBezTo>
                    <a:pt x="207" y="31"/>
                    <a:pt x="193" y="78"/>
                    <a:pt x="179" y="106"/>
                  </a:cubicBezTo>
                  <a:cubicBezTo>
                    <a:pt x="168" y="139"/>
                    <a:pt x="152" y="167"/>
                    <a:pt x="130" y="200"/>
                  </a:cubicBezTo>
                  <a:cubicBezTo>
                    <a:pt x="113" y="227"/>
                    <a:pt x="97" y="255"/>
                    <a:pt x="80" y="288"/>
                  </a:cubicBezTo>
                  <a:cubicBezTo>
                    <a:pt x="65" y="313"/>
                    <a:pt x="36" y="343"/>
                    <a:pt x="31" y="373"/>
                  </a:cubicBezTo>
                  <a:lnTo>
                    <a:pt x="31" y="373"/>
                  </a:lnTo>
                  <a:cubicBezTo>
                    <a:pt x="26" y="381"/>
                    <a:pt x="18" y="390"/>
                    <a:pt x="14" y="398"/>
                  </a:cubicBezTo>
                  <a:cubicBezTo>
                    <a:pt x="0" y="416"/>
                    <a:pt x="20" y="434"/>
                    <a:pt x="37" y="434"/>
                  </a:cubicBezTo>
                  <a:cubicBezTo>
                    <a:pt x="40" y="434"/>
                    <a:pt x="44" y="433"/>
                    <a:pt x="47" y="431"/>
                  </a:cubicBezTo>
                  <a:cubicBezTo>
                    <a:pt x="55" y="423"/>
                    <a:pt x="63" y="418"/>
                    <a:pt x="73" y="414"/>
                  </a:cubicBezTo>
                  <a:lnTo>
                    <a:pt x="73" y="414"/>
                  </a:lnTo>
                  <a:cubicBezTo>
                    <a:pt x="107" y="408"/>
                    <a:pt x="137" y="374"/>
                    <a:pt x="152" y="348"/>
                  </a:cubicBezTo>
                  <a:cubicBezTo>
                    <a:pt x="179" y="326"/>
                    <a:pt x="201" y="299"/>
                    <a:pt x="223" y="266"/>
                  </a:cubicBezTo>
                  <a:cubicBezTo>
                    <a:pt x="262" y="211"/>
                    <a:pt x="295" y="145"/>
                    <a:pt x="311" y="73"/>
                  </a:cubicBezTo>
                  <a:cubicBezTo>
                    <a:pt x="311" y="62"/>
                    <a:pt x="311" y="51"/>
                    <a:pt x="306" y="45"/>
                  </a:cubicBezTo>
                  <a:lnTo>
                    <a:pt x="306" y="34"/>
                  </a:lnTo>
                  <a:cubicBezTo>
                    <a:pt x="302" y="13"/>
                    <a:pt x="285"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a:off x="6284016" y="3172999"/>
              <a:ext cx="39477" cy="41666"/>
            </a:xfrm>
            <a:custGeom>
              <a:avLst/>
              <a:gdLst/>
              <a:ahLst/>
              <a:cxnLst/>
              <a:rect l="l" t="t" r="r" b="b"/>
              <a:pathLst>
                <a:path w="523" h="552" extrusionOk="0">
                  <a:moveTo>
                    <a:pt x="446" y="0"/>
                  </a:moveTo>
                  <a:cubicBezTo>
                    <a:pt x="436" y="0"/>
                    <a:pt x="426" y="3"/>
                    <a:pt x="418" y="8"/>
                  </a:cubicBezTo>
                  <a:cubicBezTo>
                    <a:pt x="374" y="47"/>
                    <a:pt x="335" y="91"/>
                    <a:pt x="297" y="135"/>
                  </a:cubicBezTo>
                  <a:cubicBezTo>
                    <a:pt x="253" y="185"/>
                    <a:pt x="214" y="234"/>
                    <a:pt x="176" y="278"/>
                  </a:cubicBezTo>
                  <a:cubicBezTo>
                    <a:pt x="132" y="322"/>
                    <a:pt x="98" y="366"/>
                    <a:pt x="60" y="416"/>
                  </a:cubicBezTo>
                  <a:cubicBezTo>
                    <a:pt x="49" y="438"/>
                    <a:pt x="38" y="455"/>
                    <a:pt x="27" y="477"/>
                  </a:cubicBezTo>
                  <a:cubicBezTo>
                    <a:pt x="16" y="493"/>
                    <a:pt x="10" y="510"/>
                    <a:pt x="5" y="526"/>
                  </a:cubicBezTo>
                  <a:cubicBezTo>
                    <a:pt x="1" y="539"/>
                    <a:pt x="10" y="552"/>
                    <a:pt x="21" y="552"/>
                  </a:cubicBezTo>
                  <a:cubicBezTo>
                    <a:pt x="25" y="552"/>
                    <a:pt x="29" y="551"/>
                    <a:pt x="32" y="548"/>
                  </a:cubicBezTo>
                  <a:cubicBezTo>
                    <a:pt x="49" y="537"/>
                    <a:pt x="65" y="526"/>
                    <a:pt x="76" y="515"/>
                  </a:cubicBezTo>
                  <a:lnTo>
                    <a:pt x="132" y="471"/>
                  </a:lnTo>
                  <a:cubicBezTo>
                    <a:pt x="176" y="433"/>
                    <a:pt x="209" y="389"/>
                    <a:pt x="247" y="350"/>
                  </a:cubicBezTo>
                  <a:cubicBezTo>
                    <a:pt x="286" y="306"/>
                    <a:pt x="330" y="262"/>
                    <a:pt x="374" y="218"/>
                  </a:cubicBezTo>
                  <a:cubicBezTo>
                    <a:pt x="407" y="185"/>
                    <a:pt x="440" y="146"/>
                    <a:pt x="468" y="113"/>
                  </a:cubicBezTo>
                  <a:cubicBezTo>
                    <a:pt x="470" y="116"/>
                    <a:pt x="474" y="117"/>
                    <a:pt x="479" y="117"/>
                  </a:cubicBezTo>
                  <a:cubicBezTo>
                    <a:pt x="483" y="117"/>
                    <a:pt x="487" y="116"/>
                    <a:pt x="490" y="113"/>
                  </a:cubicBezTo>
                  <a:cubicBezTo>
                    <a:pt x="512" y="108"/>
                    <a:pt x="523" y="80"/>
                    <a:pt x="517" y="58"/>
                  </a:cubicBezTo>
                  <a:cubicBezTo>
                    <a:pt x="512" y="36"/>
                    <a:pt x="495" y="19"/>
                    <a:pt x="479" y="8"/>
                  </a:cubicBezTo>
                  <a:cubicBezTo>
                    <a:pt x="468" y="3"/>
                    <a:pt x="457"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a:off x="6296924" y="3198738"/>
              <a:ext cx="40685" cy="27778"/>
            </a:xfrm>
            <a:custGeom>
              <a:avLst/>
              <a:gdLst/>
              <a:ahLst/>
              <a:cxnLst/>
              <a:rect l="l" t="t" r="r" b="b"/>
              <a:pathLst>
                <a:path w="539" h="368" extrusionOk="0">
                  <a:moveTo>
                    <a:pt x="496" y="1"/>
                  </a:moveTo>
                  <a:cubicBezTo>
                    <a:pt x="477" y="1"/>
                    <a:pt x="455" y="7"/>
                    <a:pt x="440" y="14"/>
                  </a:cubicBezTo>
                  <a:cubicBezTo>
                    <a:pt x="368" y="59"/>
                    <a:pt x="302" y="108"/>
                    <a:pt x="236" y="163"/>
                  </a:cubicBezTo>
                  <a:cubicBezTo>
                    <a:pt x="197" y="185"/>
                    <a:pt x="164" y="218"/>
                    <a:pt x="126" y="240"/>
                  </a:cubicBezTo>
                  <a:cubicBezTo>
                    <a:pt x="104" y="257"/>
                    <a:pt x="87" y="273"/>
                    <a:pt x="65" y="284"/>
                  </a:cubicBezTo>
                  <a:cubicBezTo>
                    <a:pt x="49" y="301"/>
                    <a:pt x="38" y="323"/>
                    <a:pt x="16" y="334"/>
                  </a:cubicBezTo>
                  <a:cubicBezTo>
                    <a:pt x="1" y="349"/>
                    <a:pt x="8" y="368"/>
                    <a:pt x="22" y="368"/>
                  </a:cubicBezTo>
                  <a:cubicBezTo>
                    <a:pt x="23" y="368"/>
                    <a:pt x="25" y="368"/>
                    <a:pt x="27" y="367"/>
                  </a:cubicBezTo>
                  <a:cubicBezTo>
                    <a:pt x="65" y="367"/>
                    <a:pt x="109" y="362"/>
                    <a:pt x="148" y="356"/>
                  </a:cubicBezTo>
                  <a:cubicBezTo>
                    <a:pt x="186" y="339"/>
                    <a:pt x="225" y="323"/>
                    <a:pt x="263" y="306"/>
                  </a:cubicBezTo>
                  <a:cubicBezTo>
                    <a:pt x="302" y="290"/>
                    <a:pt x="341" y="262"/>
                    <a:pt x="379" y="240"/>
                  </a:cubicBezTo>
                  <a:cubicBezTo>
                    <a:pt x="418" y="218"/>
                    <a:pt x="451" y="185"/>
                    <a:pt x="484" y="158"/>
                  </a:cubicBezTo>
                  <a:cubicBezTo>
                    <a:pt x="517" y="125"/>
                    <a:pt x="539" y="81"/>
                    <a:pt x="539" y="36"/>
                  </a:cubicBezTo>
                  <a:cubicBezTo>
                    <a:pt x="539" y="10"/>
                    <a:pt x="519" y="1"/>
                    <a:pt x="4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a:off x="6190797" y="3248783"/>
              <a:ext cx="23777" cy="22192"/>
            </a:xfrm>
            <a:custGeom>
              <a:avLst/>
              <a:gdLst/>
              <a:ahLst/>
              <a:cxnLst/>
              <a:rect l="l" t="t" r="r" b="b"/>
              <a:pathLst>
                <a:path w="315" h="294" extrusionOk="0">
                  <a:moveTo>
                    <a:pt x="247" y="1"/>
                  </a:moveTo>
                  <a:cubicBezTo>
                    <a:pt x="244" y="1"/>
                    <a:pt x="241" y="1"/>
                    <a:pt x="237" y="1"/>
                  </a:cubicBezTo>
                  <a:cubicBezTo>
                    <a:pt x="215" y="1"/>
                    <a:pt x="199" y="12"/>
                    <a:pt x="182" y="29"/>
                  </a:cubicBezTo>
                  <a:lnTo>
                    <a:pt x="171" y="40"/>
                  </a:lnTo>
                  <a:cubicBezTo>
                    <a:pt x="160" y="46"/>
                    <a:pt x="155" y="57"/>
                    <a:pt x="144" y="68"/>
                  </a:cubicBezTo>
                  <a:cubicBezTo>
                    <a:pt x="133" y="73"/>
                    <a:pt x="111" y="101"/>
                    <a:pt x="94" y="117"/>
                  </a:cubicBezTo>
                  <a:cubicBezTo>
                    <a:pt x="89" y="123"/>
                    <a:pt x="78" y="128"/>
                    <a:pt x="72" y="134"/>
                  </a:cubicBezTo>
                  <a:lnTo>
                    <a:pt x="55" y="156"/>
                  </a:lnTo>
                  <a:cubicBezTo>
                    <a:pt x="50" y="156"/>
                    <a:pt x="39" y="167"/>
                    <a:pt x="33" y="172"/>
                  </a:cubicBezTo>
                  <a:lnTo>
                    <a:pt x="22" y="194"/>
                  </a:lnTo>
                  <a:cubicBezTo>
                    <a:pt x="0" y="211"/>
                    <a:pt x="0" y="238"/>
                    <a:pt x="11" y="260"/>
                  </a:cubicBezTo>
                  <a:cubicBezTo>
                    <a:pt x="22" y="282"/>
                    <a:pt x="44" y="293"/>
                    <a:pt x="72" y="293"/>
                  </a:cubicBezTo>
                  <a:cubicBezTo>
                    <a:pt x="83" y="293"/>
                    <a:pt x="100" y="293"/>
                    <a:pt x="116" y="288"/>
                  </a:cubicBezTo>
                  <a:cubicBezTo>
                    <a:pt x="127" y="282"/>
                    <a:pt x="144" y="271"/>
                    <a:pt x="160" y="266"/>
                  </a:cubicBezTo>
                  <a:cubicBezTo>
                    <a:pt x="171" y="260"/>
                    <a:pt x="177" y="255"/>
                    <a:pt x="188" y="249"/>
                  </a:cubicBezTo>
                  <a:cubicBezTo>
                    <a:pt x="199" y="238"/>
                    <a:pt x="215" y="227"/>
                    <a:pt x="226" y="216"/>
                  </a:cubicBezTo>
                  <a:lnTo>
                    <a:pt x="248" y="194"/>
                  </a:lnTo>
                  <a:cubicBezTo>
                    <a:pt x="259" y="178"/>
                    <a:pt x="270" y="167"/>
                    <a:pt x="281" y="150"/>
                  </a:cubicBezTo>
                  <a:cubicBezTo>
                    <a:pt x="287" y="145"/>
                    <a:pt x="292" y="134"/>
                    <a:pt x="298" y="123"/>
                  </a:cubicBezTo>
                  <a:cubicBezTo>
                    <a:pt x="303" y="117"/>
                    <a:pt x="309" y="112"/>
                    <a:pt x="309" y="101"/>
                  </a:cubicBezTo>
                  <a:cubicBezTo>
                    <a:pt x="314" y="84"/>
                    <a:pt x="314" y="62"/>
                    <a:pt x="309" y="46"/>
                  </a:cubicBezTo>
                  <a:cubicBezTo>
                    <a:pt x="299" y="21"/>
                    <a:pt x="276"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a:off x="6162189" y="3308715"/>
              <a:ext cx="22871" cy="27174"/>
            </a:xfrm>
            <a:custGeom>
              <a:avLst/>
              <a:gdLst/>
              <a:ahLst/>
              <a:cxnLst/>
              <a:rect l="l" t="t" r="r" b="b"/>
              <a:pathLst>
                <a:path w="303" h="360" extrusionOk="0">
                  <a:moveTo>
                    <a:pt x="187" y="61"/>
                  </a:moveTo>
                  <a:cubicBezTo>
                    <a:pt x="186" y="62"/>
                    <a:pt x="186" y="62"/>
                    <a:pt x="186" y="62"/>
                  </a:cubicBezTo>
                  <a:lnTo>
                    <a:pt x="186" y="62"/>
                  </a:lnTo>
                  <a:cubicBezTo>
                    <a:pt x="187" y="62"/>
                    <a:pt x="189" y="61"/>
                    <a:pt x="192" y="61"/>
                  </a:cubicBezTo>
                  <a:close/>
                  <a:moveTo>
                    <a:pt x="186" y="62"/>
                  </a:moveTo>
                  <a:cubicBezTo>
                    <a:pt x="183" y="63"/>
                    <a:pt x="183" y="64"/>
                    <a:pt x="183" y="64"/>
                  </a:cubicBezTo>
                  <a:cubicBezTo>
                    <a:pt x="183" y="64"/>
                    <a:pt x="184" y="63"/>
                    <a:pt x="186" y="62"/>
                  </a:cubicBezTo>
                  <a:close/>
                  <a:moveTo>
                    <a:pt x="269" y="1"/>
                  </a:moveTo>
                  <a:cubicBezTo>
                    <a:pt x="253" y="12"/>
                    <a:pt x="231" y="28"/>
                    <a:pt x="220" y="50"/>
                  </a:cubicBezTo>
                  <a:lnTo>
                    <a:pt x="203" y="56"/>
                  </a:lnTo>
                  <a:lnTo>
                    <a:pt x="192" y="61"/>
                  </a:lnTo>
                  <a:lnTo>
                    <a:pt x="170" y="72"/>
                  </a:lnTo>
                  <a:lnTo>
                    <a:pt x="154" y="89"/>
                  </a:lnTo>
                  <a:cubicBezTo>
                    <a:pt x="143" y="105"/>
                    <a:pt x="132" y="122"/>
                    <a:pt x="115" y="138"/>
                  </a:cubicBezTo>
                  <a:cubicBezTo>
                    <a:pt x="104" y="155"/>
                    <a:pt x="98" y="155"/>
                    <a:pt x="93" y="160"/>
                  </a:cubicBezTo>
                  <a:cubicBezTo>
                    <a:pt x="87" y="171"/>
                    <a:pt x="82" y="188"/>
                    <a:pt x="71" y="199"/>
                  </a:cubicBezTo>
                  <a:cubicBezTo>
                    <a:pt x="65" y="205"/>
                    <a:pt x="65" y="210"/>
                    <a:pt x="60" y="216"/>
                  </a:cubicBezTo>
                  <a:cubicBezTo>
                    <a:pt x="56" y="223"/>
                    <a:pt x="55" y="230"/>
                    <a:pt x="55" y="238"/>
                  </a:cubicBezTo>
                  <a:lnTo>
                    <a:pt x="55" y="238"/>
                  </a:lnTo>
                  <a:cubicBezTo>
                    <a:pt x="54" y="239"/>
                    <a:pt x="54" y="241"/>
                    <a:pt x="54" y="243"/>
                  </a:cubicBezTo>
                  <a:cubicBezTo>
                    <a:pt x="54" y="243"/>
                    <a:pt x="54" y="249"/>
                    <a:pt x="54" y="254"/>
                  </a:cubicBezTo>
                  <a:cubicBezTo>
                    <a:pt x="46" y="263"/>
                    <a:pt x="41" y="274"/>
                    <a:pt x="39" y="287"/>
                  </a:cubicBezTo>
                  <a:lnTo>
                    <a:pt x="39" y="287"/>
                  </a:lnTo>
                  <a:cubicBezTo>
                    <a:pt x="35" y="296"/>
                    <a:pt x="32" y="307"/>
                    <a:pt x="32" y="315"/>
                  </a:cubicBezTo>
                  <a:lnTo>
                    <a:pt x="32" y="298"/>
                  </a:lnTo>
                  <a:cubicBezTo>
                    <a:pt x="27" y="315"/>
                    <a:pt x="21" y="326"/>
                    <a:pt x="10" y="337"/>
                  </a:cubicBezTo>
                  <a:cubicBezTo>
                    <a:pt x="1" y="346"/>
                    <a:pt x="12" y="360"/>
                    <a:pt x="26" y="360"/>
                  </a:cubicBezTo>
                  <a:cubicBezTo>
                    <a:pt x="28" y="360"/>
                    <a:pt x="30" y="359"/>
                    <a:pt x="32" y="359"/>
                  </a:cubicBezTo>
                  <a:cubicBezTo>
                    <a:pt x="43" y="353"/>
                    <a:pt x="54" y="348"/>
                    <a:pt x="71" y="342"/>
                  </a:cubicBezTo>
                  <a:lnTo>
                    <a:pt x="82" y="342"/>
                  </a:lnTo>
                  <a:cubicBezTo>
                    <a:pt x="82" y="342"/>
                    <a:pt x="87" y="340"/>
                    <a:pt x="88" y="340"/>
                  </a:cubicBezTo>
                  <a:cubicBezTo>
                    <a:pt x="89" y="340"/>
                    <a:pt x="89" y="340"/>
                    <a:pt x="87" y="342"/>
                  </a:cubicBezTo>
                  <a:cubicBezTo>
                    <a:pt x="93" y="337"/>
                    <a:pt x="104" y="337"/>
                    <a:pt x="115" y="331"/>
                  </a:cubicBezTo>
                  <a:lnTo>
                    <a:pt x="132" y="326"/>
                  </a:lnTo>
                  <a:lnTo>
                    <a:pt x="154" y="320"/>
                  </a:lnTo>
                  <a:cubicBezTo>
                    <a:pt x="165" y="315"/>
                    <a:pt x="176" y="309"/>
                    <a:pt x="181" y="304"/>
                  </a:cubicBezTo>
                  <a:cubicBezTo>
                    <a:pt x="203" y="287"/>
                    <a:pt x="220" y="265"/>
                    <a:pt x="236" y="243"/>
                  </a:cubicBezTo>
                  <a:cubicBezTo>
                    <a:pt x="253" y="221"/>
                    <a:pt x="269" y="199"/>
                    <a:pt x="286" y="177"/>
                  </a:cubicBezTo>
                  <a:cubicBezTo>
                    <a:pt x="286" y="166"/>
                    <a:pt x="291" y="160"/>
                    <a:pt x="291" y="155"/>
                  </a:cubicBezTo>
                  <a:lnTo>
                    <a:pt x="291" y="138"/>
                  </a:lnTo>
                  <a:lnTo>
                    <a:pt x="291" y="127"/>
                  </a:lnTo>
                  <a:cubicBezTo>
                    <a:pt x="294" y="118"/>
                    <a:pt x="294" y="108"/>
                    <a:pt x="292" y="96"/>
                  </a:cubicBezTo>
                  <a:lnTo>
                    <a:pt x="292" y="96"/>
                  </a:lnTo>
                  <a:cubicBezTo>
                    <a:pt x="293" y="97"/>
                    <a:pt x="293" y="98"/>
                    <a:pt x="294" y="98"/>
                  </a:cubicBezTo>
                  <a:cubicBezTo>
                    <a:pt x="294" y="98"/>
                    <a:pt x="291" y="88"/>
                    <a:pt x="291" y="83"/>
                  </a:cubicBezTo>
                  <a:cubicBezTo>
                    <a:pt x="291" y="83"/>
                    <a:pt x="291" y="72"/>
                    <a:pt x="297" y="67"/>
                  </a:cubicBezTo>
                  <a:cubicBezTo>
                    <a:pt x="302" y="50"/>
                    <a:pt x="302" y="34"/>
                    <a:pt x="297" y="17"/>
                  </a:cubicBezTo>
                  <a:cubicBezTo>
                    <a:pt x="291" y="6"/>
                    <a:pt x="280"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a:off x="6223631" y="3281844"/>
              <a:ext cx="25438" cy="25060"/>
            </a:xfrm>
            <a:custGeom>
              <a:avLst/>
              <a:gdLst/>
              <a:ahLst/>
              <a:cxnLst/>
              <a:rect l="l" t="t" r="r" b="b"/>
              <a:pathLst>
                <a:path w="337" h="332" extrusionOk="0">
                  <a:moveTo>
                    <a:pt x="269" y="0"/>
                  </a:moveTo>
                  <a:cubicBezTo>
                    <a:pt x="260" y="0"/>
                    <a:pt x="252" y="3"/>
                    <a:pt x="243" y="10"/>
                  </a:cubicBezTo>
                  <a:lnTo>
                    <a:pt x="237" y="10"/>
                  </a:lnTo>
                  <a:cubicBezTo>
                    <a:pt x="226" y="10"/>
                    <a:pt x="215" y="15"/>
                    <a:pt x="204" y="21"/>
                  </a:cubicBezTo>
                  <a:cubicBezTo>
                    <a:pt x="188" y="26"/>
                    <a:pt x="177" y="37"/>
                    <a:pt x="166" y="54"/>
                  </a:cubicBezTo>
                  <a:lnTo>
                    <a:pt x="155" y="65"/>
                  </a:lnTo>
                  <a:cubicBezTo>
                    <a:pt x="144" y="76"/>
                    <a:pt x="138" y="87"/>
                    <a:pt x="127" y="98"/>
                  </a:cubicBezTo>
                  <a:cubicBezTo>
                    <a:pt x="116" y="109"/>
                    <a:pt x="111" y="120"/>
                    <a:pt x="105" y="131"/>
                  </a:cubicBezTo>
                  <a:cubicBezTo>
                    <a:pt x="100" y="131"/>
                    <a:pt x="94" y="136"/>
                    <a:pt x="89" y="142"/>
                  </a:cubicBezTo>
                  <a:cubicBezTo>
                    <a:pt x="84" y="150"/>
                    <a:pt x="77" y="159"/>
                    <a:pt x="71" y="168"/>
                  </a:cubicBezTo>
                  <a:lnTo>
                    <a:pt x="71" y="168"/>
                  </a:lnTo>
                  <a:cubicBezTo>
                    <a:pt x="61" y="181"/>
                    <a:pt x="48" y="193"/>
                    <a:pt x="39" y="202"/>
                  </a:cubicBezTo>
                  <a:lnTo>
                    <a:pt x="50" y="192"/>
                  </a:lnTo>
                  <a:lnTo>
                    <a:pt x="50" y="192"/>
                  </a:lnTo>
                  <a:cubicBezTo>
                    <a:pt x="39" y="203"/>
                    <a:pt x="28" y="214"/>
                    <a:pt x="23" y="230"/>
                  </a:cubicBezTo>
                  <a:cubicBezTo>
                    <a:pt x="17" y="230"/>
                    <a:pt x="17" y="236"/>
                    <a:pt x="17" y="241"/>
                  </a:cubicBezTo>
                  <a:cubicBezTo>
                    <a:pt x="1" y="269"/>
                    <a:pt x="12" y="307"/>
                    <a:pt x="39" y="318"/>
                  </a:cubicBezTo>
                  <a:cubicBezTo>
                    <a:pt x="55" y="326"/>
                    <a:pt x="71" y="331"/>
                    <a:pt x="88" y="331"/>
                  </a:cubicBezTo>
                  <a:cubicBezTo>
                    <a:pt x="93" y="331"/>
                    <a:pt x="99" y="331"/>
                    <a:pt x="105" y="329"/>
                  </a:cubicBezTo>
                  <a:cubicBezTo>
                    <a:pt x="149" y="318"/>
                    <a:pt x="188" y="302"/>
                    <a:pt x="226" y="280"/>
                  </a:cubicBezTo>
                  <a:cubicBezTo>
                    <a:pt x="243" y="269"/>
                    <a:pt x="254" y="258"/>
                    <a:pt x="271" y="241"/>
                  </a:cubicBezTo>
                  <a:cubicBezTo>
                    <a:pt x="282" y="230"/>
                    <a:pt x="293" y="213"/>
                    <a:pt x="304" y="197"/>
                  </a:cubicBezTo>
                  <a:cubicBezTo>
                    <a:pt x="309" y="186"/>
                    <a:pt x="315" y="175"/>
                    <a:pt x="320" y="169"/>
                  </a:cubicBezTo>
                  <a:cubicBezTo>
                    <a:pt x="326" y="153"/>
                    <a:pt x="331" y="142"/>
                    <a:pt x="331" y="131"/>
                  </a:cubicBezTo>
                  <a:cubicBezTo>
                    <a:pt x="337" y="114"/>
                    <a:pt x="331" y="98"/>
                    <a:pt x="331" y="87"/>
                  </a:cubicBezTo>
                  <a:cubicBezTo>
                    <a:pt x="326" y="70"/>
                    <a:pt x="320" y="54"/>
                    <a:pt x="315" y="43"/>
                  </a:cubicBezTo>
                  <a:lnTo>
                    <a:pt x="304" y="21"/>
                  </a:lnTo>
                  <a:cubicBezTo>
                    <a:pt x="294" y="7"/>
                    <a:pt x="282" y="0"/>
                    <a:pt x="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a:off x="6253144" y="3250519"/>
              <a:ext cx="906" cy="75"/>
            </a:xfrm>
            <a:custGeom>
              <a:avLst/>
              <a:gdLst/>
              <a:ahLst/>
              <a:cxnLst/>
              <a:rect l="l" t="t" r="r" b="b"/>
              <a:pathLst>
                <a:path w="12" h="1" extrusionOk="0">
                  <a:moveTo>
                    <a:pt x="1" y="1"/>
                  </a:move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6236086" y="3250745"/>
              <a:ext cx="22569" cy="18720"/>
            </a:xfrm>
            <a:custGeom>
              <a:avLst/>
              <a:gdLst/>
              <a:ahLst/>
              <a:cxnLst/>
              <a:rect l="l" t="t" r="r" b="b"/>
              <a:pathLst>
                <a:path w="299" h="248" extrusionOk="0">
                  <a:moveTo>
                    <a:pt x="222" y="1"/>
                  </a:moveTo>
                  <a:cubicBezTo>
                    <a:pt x="207" y="1"/>
                    <a:pt x="195" y="7"/>
                    <a:pt x="183" y="20"/>
                  </a:cubicBezTo>
                  <a:cubicBezTo>
                    <a:pt x="177" y="25"/>
                    <a:pt x="172" y="31"/>
                    <a:pt x="166" y="36"/>
                  </a:cubicBezTo>
                  <a:cubicBezTo>
                    <a:pt x="161" y="42"/>
                    <a:pt x="155" y="47"/>
                    <a:pt x="155" y="53"/>
                  </a:cubicBezTo>
                  <a:lnTo>
                    <a:pt x="144" y="64"/>
                  </a:lnTo>
                  <a:cubicBezTo>
                    <a:pt x="133" y="75"/>
                    <a:pt x="128" y="80"/>
                    <a:pt x="117" y="91"/>
                  </a:cubicBezTo>
                  <a:cubicBezTo>
                    <a:pt x="111" y="97"/>
                    <a:pt x="94" y="108"/>
                    <a:pt x="83" y="119"/>
                  </a:cubicBezTo>
                  <a:lnTo>
                    <a:pt x="100" y="103"/>
                  </a:lnTo>
                  <a:lnTo>
                    <a:pt x="100" y="103"/>
                  </a:lnTo>
                  <a:cubicBezTo>
                    <a:pt x="89" y="113"/>
                    <a:pt x="83" y="119"/>
                    <a:pt x="72" y="124"/>
                  </a:cubicBezTo>
                  <a:cubicBezTo>
                    <a:pt x="67" y="130"/>
                    <a:pt x="61" y="130"/>
                    <a:pt x="56" y="135"/>
                  </a:cubicBezTo>
                  <a:cubicBezTo>
                    <a:pt x="50" y="141"/>
                    <a:pt x="50" y="146"/>
                    <a:pt x="50" y="146"/>
                  </a:cubicBezTo>
                  <a:cubicBezTo>
                    <a:pt x="45" y="152"/>
                    <a:pt x="39" y="157"/>
                    <a:pt x="34" y="157"/>
                  </a:cubicBezTo>
                  <a:cubicBezTo>
                    <a:pt x="1" y="185"/>
                    <a:pt x="12" y="240"/>
                    <a:pt x="50" y="245"/>
                  </a:cubicBezTo>
                  <a:lnTo>
                    <a:pt x="89" y="245"/>
                  </a:lnTo>
                  <a:cubicBezTo>
                    <a:pt x="94" y="247"/>
                    <a:pt x="99" y="248"/>
                    <a:pt x="105" y="248"/>
                  </a:cubicBezTo>
                  <a:cubicBezTo>
                    <a:pt x="118" y="248"/>
                    <a:pt x="134" y="244"/>
                    <a:pt x="150" y="240"/>
                  </a:cubicBezTo>
                  <a:cubicBezTo>
                    <a:pt x="172" y="234"/>
                    <a:pt x="188" y="223"/>
                    <a:pt x="205" y="212"/>
                  </a:cubicBezTo>
                  <a:cubicBezTo>
                    <a:pt x="221" y="196"/>
                    <a:pt x="238" y="185"/>
                    <a:pt x="249" y="168"/>
                  </a:cubicBezTo>
                  <a:lnTo>
                    <a:pt x="265" y="152"/>
                  </a:lnTo>
                  <a:cubicBezTo>
                    <a:pt x="271" y="141"/>
                    <a:pt x="276" y="135"/>
                    <a:pt x="282" y="130"/>
                  </a:cubicBezTo>
                  <a:cubicBezTo>
                    <a:pt x="287" y="119"/>
                    <a:pt x="287" y="108"/>
                    <a:pt x="287" y="97"/>
                  </a:cubicBezTo>
                  <a:cubicBezTo>
                    <a:pt x="287" y="86"/>
                    <a:pt x="293" y="80"/>
                    <a:pt x="298" y="75"/>
                  </a:cubicBezTo>
                  <a:cubicBezTo>
                    <a:pt x="298" y="53"/>
                    <a:pt x="293" y="31"/>
                    <a:pt x="276" y="14"/>
                  </a:cubicBezTo>
                  <a:lnTo>
                    <a:pt x="265" y="9"/>
                  </a:lnTo>
                  <a:lnTo>
                    <a:pt x="265" y="9"/>
                  </a:lnTo>
                  <a:cubicBezTo>
                    <a:pt x="265" y="9"/>
                    <a:pt x="265" y="9"/>
                    <a:pt x="265" y="9"/>
                  </a:cubicBezTo>
                  <a:lnTo>
                    <a:pt x="265" y="9"/>
                  </a:lnTo>
                  <a:cubicBezTo>
                    <a:pt x="258" y="4"/>
                    <a:pt x="249" y="1"/>
                    <a:pt x="240" y="1"/>
                  </a:cubicBezTo>
                  <a:cubicBezTo>
                    <a:pt x="237" y="1"/>
                    <a:pt x="234" y="1"/>
                    <a:pt x="232" y="2"/>
                  </a:cubicBezTo>
                  <a:lnTo>
                    <a:pt x="232" y="2"/>
                  </a:lnTo>
                  <a:cubicBezTo>
                    <a:pt x="228" y="1"/>
                    <a:pt x="225"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6254428" y="3250972"/>
              <a:ext cx="75" cy="0"/>
            </a:xfrm>
            <a:custGeom>
              <a:avLst/>
              <a:gdLst/>
              <a:ahLst/>
              <a:cxnLst/>
              <a:rect l="l" t="t" r="r" b="b"/>
              <a:pathLst>
                <a:path w="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6253975" y="3250972"/>
              <a:ext cx="75" cy="0"/>
            </a:xfrm>
            <a:custGeom>
              <a:avLst/>
              <a:gdLst/>
              <a:ahLst/>
              <a:cxnLst/>
              <a:rect l="l" t="t" r="r" b="b"/>
              <a:pathLst>
                <a:path w="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6139620" y="3360119"/>
              <a:ext cx="20456" cy="19399"/>
            </a:xfrm>
            <a:custGeom>
              <a:avLst/>
              <a:gdLst/>
              <a:ahLst/>
              <a:cxnLst/>
              <a:rect l="l" t="t" r="r" b="b"/>
              <a:pathLst>
                <a:path w="271" h="257" extrusionOk="0">
                  <a:moveTo>
                    <a:pt x="237" y="1"/>
                  </a:moveTo>
                  <a:cubicBezTo>
                    <a:pt x="225" y="1"/>
                    <a:pt x="214" y="7"/>
                    <a:pt x="210" y="19"/>
                  </a:cubicBezTo>
                  <a:cubicBezTo>
                    <a:pt x="199" y="36"/>
                    <a:pt x="188" y="36"/>
                    <a:pt x="177" y="47"/>
                  </a:cubicBezTo>
                  <a:cubicBezTo>
                    <a:pt x="172" y="58"/>
                    <a:pt x="161" y="69"/>
                    <a:pt x="150" y="80"/>
                  </a:cubicBezTo>
                  <a:lnTo>
                    <a:pt x="144" y="85"/>
                  </a:lnTo>
                  <a:lnTo>
                    <a:pt x="139" y="85"/>
                  </a:lnTo>
                  <a:cubicBezTo>
                    <a:pt x="122" y="91"/>
                    <a:pt x="106" y="102"/>
                    <a:pt x="95" y="113"/>
                  </a:cubicBezTo>
                  <a:cubicBezTo>
                    <a:pt x="89" y="124"/>
                    <a:pt x="83" y="129"/>
                    <a:pt x="78" y="135"/>
                  </a:cubicBezTo>
                  <a:lnTo>
                    <a:pt x="67" y="146"/>
                  </a:lnTo>
                  <a:lnTo>
                    <a:pt x="61" y="151"/>
                  </a:lnTo>
                  <a:cubicBezTo>
                    <a:pt x="50" y="162"/>
                    <a:pt x="39" y="174"/>
                    <a:pt x="34" y="185"/>
                  </a:cubicBezTo>
                  <a:cubicBezTo>
                    <a:pt x="28" y="196"/>
                    <a:pt x="23" y="201"/>
                    <a:pt x="23" y="212"/>
                  </a:cubicBezTo>
                  <a:lnTo>
                    <a:pt x="12" y="218"/>
                  </a:lnTo>
                  <a:cubicBezTo>
                    <a:pt x="1" y="223"/>
                    <a:pt x="12" y="234"/>
                    <a:pt x="17" y="234"/>
                  </a:cubicBezTo>
                  <a:lnTo>
                    <a:pt x="28" y="234"/>
                  </a:lnTo>
                  <a:cubicBezTo>
                    <a:pt x="34" y="240"/>
                    <a:pt x="45" y="245"/>
                    <a:pt x="50" y="245"/>
                  </a:cubicBezTo>
                  <a:cubicBezTo>
                    <a:pt x="61" y="251"/>
                    <a:pt x="72" y="256"/>
                    <a:pt x="83" y="256"/>
                  </a:cubicBezTo>
                  <a:cubicBezTo>
                    <a:pt x="111" y="251"/>
                    <a:pt x="139" y="240"/>
                    <a:pt x="161" y="229"/>
                  </a:cubicBezTo>
                  <a:cubicBezTo>
                    <a:pt x="172" y="223"/>
                    <a:pt x="177" y="218"/>
                    <a:pt x="188" y="212"/>
                  </a:cubicBezTo>
                  <a:cubicBezTo>
                    <a:pt x="205" y="201"/>
                    <a:pt x="216" y="185"/>
                    <a:pt x="216" y="162"/>
                  </a:cubicBezTo>
                  <a:cubicBezTo>
                    <a:pt x="232" y="146"/>
                    <a:pt x="243" y="124"/>
                    <a:pt x="254" y="102"/>
                  </a:cubicBezTo>
                  <a:cubicBezTo>
                    <a:pt x="260" y="91"/>
                    <a:pt x="265" y="74"/>
                    <a:pt x="265" y="58"/>
                  </a:cubicBezTo>
                  <a:cubicBezTo>
                    <a:pt x="265" y="41"/>
                    <a:pt x="271" y="14"/>
                    <a:pt x="249" y="3"/>
                  </a:cubicBezTo>
                  <a:cubicBezTo>
                    <a:pt x="245" y="1"/>
                    <a:pt x="240" y="1"/>
                    <a:pt x="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6431960" y="2929494"/>
              <a:ext cx="116469" cy="118357"/>
            </a:xfrm>
            <a:custGeom>
              <a:avLst/>
              <a:gdLst/>
              <a:ahLst/>
              <a:cxnLst/>
              <a:rect l="l" t="t" r="r" b="b"/>
              <a:pathLst>
                <a:path w="1543" h="1568" extrusionOk="0">
                  <a:moveTo>
                    <a:pt x="778" y="188"/>
                  </a:moveTo>
                  <a:cubicBezTo>
                    <a:pt x="785" y="188"/>
                    <a:pt x="792" y="188"/>
                    <a:pt x="799" y="188"/>
                  </a:cubicBezTo>
                  <a:cubicBezTo>
                    <a:pt x="1097" y="199"/>
                    <a:pt x="1278" y="464"/>
                    <a:pt x="1322" y="739"/>
                  </a:cubicBezTo>
                  <a:cubicBezTo>
                    <a:pt x="1366" y="998"/>
                    <a:pt x="1229" y="1251"/>
                    <a:pt x="986" y="1356"/>
                  </a:cubicBezTo>
                  <a:cubicBezTo>
                    <a:pt x="917" y="1383"/>
                    <a:pt x="845" y="1396"/>
                    <a:pt x="774" y="1396"/>
                  </a:cubicBezTo>
                  <a:cubicBezTo>
                    <a:pt x="586" y="1396"/>
                    <a:pt x="404" y="1305"/>
                    <a:pt x="292" y="1141"/>
                  </a:cubicBezTo>
                  <a:cubicBezTo>
                    <a:pt x="32" y="756"/>
                    <a:pt x="285" y="188"/>
                    <a:pt x="778" y="188"/>
                  </a:cubicBezTo>
                  <a:close/>
                  <a:moveTo>
                    <a:pt x="770" y="1"/>
                  </a:moveTo>
                  <a:cubicBezTo>
                    <a:pt x="641" y="1"/>
                    <a:pt x="513" y="35"/>
                    <a:pt x="397" y="100"/>
                  </a:cubicBezTo>
                  <a:cubicBezTo>
                    <a:pt x="342" y="139"/>
                    <a:pt x="287" y="177"/>
                    <a:pt x="237" y="227"/>
                  </a:cubicBezTo>
                  <a:cubicBezTo>
                    <a:pt x="144" y="298"/>
                    <a:pt x="77" y="398"/>
                    <a:pt x="50" y="508"/>
                  </a:cubicBezTo>
                  <a:cubicBezTo>
                    <a:pt x="0" y="690"/>
                    <a:pt x="17" y="888"/>
                    <a:pt x="100" y="1059"/>
                  </a:cubicBezTo>
                  <a:cubicBezTo>
                    <a:pt x="160" y="1224"/>
                    <a:pt x="276" y="1367"/>
                    <a:pt x="425" y="1461"/>
                  </a:cubicBezTo>
                  <a:cubicBezTo>
                    <a:pt x="544" y="1534"/>
                    <a:pt x="672" y="1568"/>
                    <a:pt x="798" y="1568"/>
                  </a:cubicBezTo>
                  <a:cubicBezTo>
                    <a:pt x="1154" y="1568"/>
                    <a:pt x="1487" y="1298"/>
                    <a:pt x="1515" y="899"/>
                  </a:cubicBezTo>
                  <a:cubicBezTo>
                    <a:pt x="1543" y="535"/>
                    <a:pt x="1333" y="133"/>
                    <a:pt x="970" y="28"/>
                  </a:cubicBezTo>
                  <a:cubicBezTo>
                    <a:pt x="904" y="10"/>
                    <a:pt x="837" y="1"/>
                    <a:pt x="7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6463587" y="2961423"/>
              <a:ext cx="39553" cy="14719"/>
            </a:xfrm>
            <a:custGeom>
              <a:avLst/>
              <a:gdLst/>
              <a:ahLst/>
              <a:cxnLst/>
              <a:rect l="l" t="t" r="r" b="b"/>
              <a:pathLst>
                <a:path w="524" h="195" extrusionOk="0">
                  <a:moveTo>
                    <a:pt x="416" y="0"/>
                  </a:moveTo>
                  <a:cubicBezTo>
                    <a:pt x="377" y="0"/>
                    <a:pt x="337" y="7"/>
                    <a:pt x="303" y="24"/>
                  </a:cubicBezTo>
                  <a:cubicBezTo>
                    <a:pt x="253" y="41"/>
                    <a:pt x="204" y="52"/>
                    <a:pt x="160" y="68"/>
                  </a:cubicBezTo>
                  <a:lnTo>
                    <a:pt x="88" y="96"/>
                  </a:lnTo>
                  <a:cubicBezTo>
                    <a:pt x="77" y="101"/>
                    <a:pt x="66" y="107"/>
                    <a:pt x="55" y="118"/>
                  </a:cubicBezTo>
                  <a:cubicBezTo>
                    <a:pt x="50" y="118"/>
                    <a:pt x="44" y="123"/>
                    <a:pt x="39" y="123"/>
                  </a:cubicBezTo>
                  <a:cubicBezTo>
                    <a:pt x="39" y="123"/>
                    <a:pt x="28" y="134"/>
                    <a:pt x="28" y="140"/>
                  </a:cubicBezTo>
                  <a:cubicBezTo>
                    <a:pt x="0" y="151"/>
                    <a:pt x="6" y="189"/>
                    <a:pt x="39" y="189"/>
                  </a:cubicBezTo>
                  <a:lnTo>
                    <a:pt x="55" y="195"/>
                  </a:lnTo>
                  <a:lnTo>
                    <a:pt x="94" y="195"/>
                  </a:lnTo>
                  <a:cubicBezTo>
                    <a:pt x="116" y="189"/>
                    <a:pt x="132" y="189"/>
                    <a:pt x="154" y="189"/>
                  </a:cubicBezTo>
                  <a:cubicBezTo>
                    <a:pt x="193" y="189"/>
                    <a:pt x="231" y="178"/>
                    <a:pt x="270" y="173"/>
                  </a:cubicBezTo>
                  <a:cubicBezTo>
                    <a:pt x="308" y="162"/>
                    <a:pt x="353" y="156"/>
                    <a:pt x="397" y="145"/>
                  </a:cubicBezTo>
                  <a:cubicBezTo>
                    <a:pt x="402" y="145"/>
                    <a:pt x="413" y="140"/>
                    <a:pt x="419" y="140"/>
                  </a:cubicBezTo>
                  <a:cubicBezTo>
                    <a:pt x="424" y="145"/>
                    <a:pt x="430" y="145"/>
                    <a:pt x="435" y="151"/>
                  </a:cubicBezTo>
                  <a:lnTo>
                    <a:pt x="474" y="151"/>
                  </a:lnTo>
                  <a:cubicBezTo>
                    <a:pt x="496" y="140"/>
                    <a:pt x="518" y="118"/>
                    <a:pt x="518" y="90"/>
                  </a:cubicBezTo>
                  <a:cubicBezTo>
                    <a:pt x="523" y="46"/>
                    <a:pt x="496" y="8"/>
                    <a:pt x="452" y="2"/>
                  </a:cubicBezTo>
                  <a:cubicBezTo>
                    <a:pt x="440" y="1"/>
                    <a:pt x="428" y="0"/>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6458530" y="2977500"/>
              <a:ext cx="68689" cy="20607"/>
            </a:xfrm>
            <a:custGeom>
              <a:avLst/>
              <a:gdLst/>
              <a:ahLst/>
              <a:cxnLst/>
              <a:rect l="l" t="t" r="r" b="b"/>
              <a:pathLst>
                <a:path w="910" h="273" extrusionOk="0">
                  <a:moveTo>
                    <a:pt x="783" y="1"/>
                  </a:moveTo>
                  <a:cubicBezTo>
                    <a:pt x="735" y="1"/>
                    <a:pt x="683" y="16"/>
                    <a:pt x="634" y="26"/>
                  </a:cubicBezTo>
                  <a:cubicBezTo>
                    <a:pt x="557" y="42"/>
                    <a:pt x="491" y="59"/>
                    <a:pt x="420" y="81"/>
                  </a:cubicBezTo>
                  <a:cubicBezTo>
                    <a:pt x="342" y="98"/>
                    <a:pt x="282" y="125"/>
                    <a:pt x="205" y="147"/>
                  </a:cubicBezTo>
                  <a:cubicBezTo>
                    <a:pt x="139" y="169"/>
                    <a:pt x="73" y="202"/>
                    <a:pt x="12" y="241"/>
                  </a:cubicBezTo>
                  <a:cubicBezTo>
                    <a:pt x="1" y="246"/>
                    <a:pt x="6" y="263"/>
                    <a:pt x="17" y="268"/>
                  </a:cubicBezTo>
                  <a:cubicBezTo>
                    <a:pt x="53" y="271"/>
                    <a:pt x="89" y="272"/>
                    <a:pt x="125" y="272"/>
                  </a:cubicBezTo>
                  <a:cubicBezTo>
                    <a:pt x="161" y="272"/>
                    <a:pt x="196" y="271"/>
                    <a:pt x="232" y="268"/>
                  </a:cubicBezTo>
                  <a:cubicBezTo>
                    <a:pt x="304" y="263"/>
                    <a:pt x="381" y="257"/>
                    <a:pt x="453" y="246"/>
                  </a:cubicBezTo>
                  <a:cubicBezTo>
                    <a:pt x="524" y="241"/>
                    <a:pt x="601" y="230"/>
                    <a:pt x="673" y="219"/>
                  </a:cubicBezTo>
                  <a:cubicBezTo>
                    <a:pt x="750" y="208"/>
                    <a:pt x="849" y="197"/>
                    <a:pt x="899" y="120"/>
                  </a:cubicBezTo>
                  <a:cubicBezTo>
                    <a:pt x="910" y="92"/>
                    <a:pt x="904" y="54"/>
                    <a:pt x="877" y="31"/>
                  </a:cubicBezTo>
                  <a:cubicBezTo>
                    <a:pt x="849" y="9"/>
                    <a:pt x="817" y="1"/>
                    <a:pt x="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6159170" y="3163639"/>
              <a:ext cx="1736" cy="1283"/>
            </a:xfrm>
            <a:custGeom>
              <a:avLst/>
              <a:gdLst/>
              <a:ahLst/>
              <a:cxnLst/>
              <a:rect l="l" t="t" r="r" b="b"/>
              <a:pathLst>
                <a:path w="23" h="17" extrusionOk="0">
                  <a:moveTo>
                    <a:pt x="12" y="0"/>
                  </a:moveTo>
                  <a:cubicBezTo>
                    <a:pt x="1" y="0"/>
                    <a:pt x="1" y="17"/>
                    <a:pt x="12" y="17"/>
                  </a:cubicBezTo>
                  <a:cubicBezTo>
                    <a:pt x="23" y="17"/>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6052364" y="3124539"/>
              <a:ext cx="48309" cy="51781"/>
            </a:xfrm>
            <a:custGeom>
              <a:avLst/>
              <a:gdLst/>
              <a:ahLst/>
              <a:cxnLst/>
              <a:rect l="l" t="t" r="r" b="b"/>
              <a:pathLst>
                <a:path w="640" h="686" extrusionOk="0">
                  <a:moveTo>
                    <a:pt x="628" y="0"/>
                  </a:moveTo>
                  <a:cubicBezTo>
                    <a:pt x="595" y="0"/>
                    <a:pt x="567" y="11"/>
                    <a:pt x="540" y="33"/>
                  </a:cubicBezTo>
                  <a:cubicBezTo>
                    <a:pt x="512" y="56"/>
                    <a:pt x="479" y="83"/>
                    <a:pt x="452" y="111"/>
                  </a:cubicBezTo>
                  <a:cubicBezTo>
                    <a:pt x="397" y="166"/>
                    <a:pt x="342" y="221"/>
                    <a:pt x="292" y="276"/>
                  </a:cubicBezTo>
                  <a:lnTo>
                    <a:pt x="138" y="441"/>
                  </a:lnTo>
                  <a:cubicBezTo>
                    <a:pt x="77" y="491"/>
                    <a:pt x="33" y="557"/>
                    <a:pt x="6" y="634"/>
                  </a:cubicBezTo>
                  <a:cubicBezTo>
                    <a:pt x="1" y="662"/>
                    <a:pt x="24" y="686"/>
                    <a:pt x="48" y="686"/>
                  </a:cubicBezTo>
                  <a:cubicBezTo>
                    <a:pt x="52" y="686"/>
                    <a:pt x="56" y="685"/>
                    <a:pt x="61" y="683"/>
                  </a:cubicBezTo>
                  <a:cubicBezTo>
                    <a:pt x="132" y="650"/>
                    <a:pt x="193" y="601"/>
                    <a:pt x="242" y="540"/>
                  </a:cubicBezTo>
                  <a:lnTo>
                    <a:pt x="397" y="369"/>
                  </a:lnTo>
                  <a:cubicBezTo>
                    <a:pt x="446" y="314"/>
                    <a:pt x="496" y="259"/>
                    <a:pt x="545" y="199"/>
                  </a:cubicBezTo>
                  <a:cubicBezTo>
                    <a:pt x="567" y="171"/>
                    <a:pt x="589" y="138"/>
                    <a:pt x="612" y="105"/>
                  </a:cubicBezTo>
                  <a:cubicBezTo>
                    <a:pt x="634" y="78"/>
                    <a:pt x="639" y="44"/>
                    <a:pt x="639" y="11"/>
                  </a:cubicBezTo>
                  <a:cubicBezTo>
                    <a:pt x="639" y="6"/>
                    <a:pt x="634"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6049571" y="3125219"/>
              <a:ext cx="129905" cy="155343"/>
            </a:xfrm>
            <a:custGeom>
              <a:avLst/>
              <a:gdLst/>
              <a:ahLst/>
              <a:cxnLst/>
              <a:rect l="l" t="t" r="r" b="b"/>
              <a:pathLst>
                <a:path w="1721" h="2058" extrusionOk="0">
                  <a:moveTo>
                    <a:pt x="1710" y="1"/>
                  </a:moveTo>
                  <a:cubicBezTo>
                    <a:pt x="1708" y="1"/>
                    <a:pt x="1707" y="1"/>
                    <a:pt x="1706" y="2"/>
                  </a:cubicBezTo>
                  <a:cubicBezTo>
                    <a:pt x="1624" y="69"/>
                    <a:pt x="1552" y="146"/>
                    <a:pt x="1491" y="228"/>
                  </a:cubicBezTo>
                  <a:cubicBezTo>
                    <a:pt x="1414" y="322"/>
                    <a:pt x="1343" y="405"/>
                    <a:pt x="1265" y="493"/>
                  </a:cubicBezTo>
                  <a:cubicBezTo>
                    <a:pt x="1117" y="658"/>
                    <a:pt x="957" y="818"/>
                    <a:pt x="803" y="983"/>
                  </a:cubicBezTo>
                  <a:cubicBezTo>
                    <a:pt x="649" y="1148"/>
                    <a:pt x="500" y="1308"/>
                    <a:pt x="357" y="1479"/>
                  </a:cubicBezTo>
                  <a:cubicBezTo>
                    <a:pt x="285" y="1567"/>
                    <a:pt x="213" y="1661"/>
                    <a:pt x="147" y="1754"/>
                  </a:cubicBezTo>
                  <a:cubicBezTo>
                    <a:pt x="87" y="1831"/>
                    <a:pt x="37" y="1919"/>
                    <a:pt x="4" y="2019"/>
                  </a:cubicBezTo>
                  <a:cubicBezTo>
                    <a:pt x="0" y="2044"/>
                    <a:pt x="18" y="2057"/>
                    <a:pt x="37" y="2057"/>
                  </a:cubicBezTo>
                  <a:cubicBezTo>
                    <a:pt x="47" y="2057"/>
                    <a:pt x="57" y="2054"/>
                    <a:pt x="65" y="2046"/>
                  </a:cubicBezTo>
                  <a:cubicBezTo>
                    <a:pt x="142" y="1963"/>
                    <a:pt x="213" y="1875"/>
                    <a:pt x="274" y="1776"/>
                  </a:cubicBezTo>
                  <a:cubicBezTo>
                    <a:pt x="335" y="1688"/>
                    <a:pt x="406" y="1605"/>
                    <a:pt x="472" y="1523"/>
                  </a:cubicBezTo>
                  <a:cubicBezTo>
                    <a:pt x="621" y="1352"/>
                    <a:pt x="775" y="1187"/>
                    <a:pt x="924" y="1027"/>
                  </a:cubicBezTo>
                  <a:cubicBezTo>
                    <a:pt x="1078" y="862"/>
                    <a:pt x="1227" y="708"/>
                    <a:pt x="1370" y="542"/>
                  </a:cubicBezTo>
                  <a:cubicBezTo>
                    <a:pt x="1502" y="394"/>
                    <a:pt x="1673" y="217"/>
                    <a:pt x="1712" y="13"/>
                  </a:cubicBezTo>
                  <a:cubicBezTo>
                    <a:pt x="1721" y="9"/>
                    <a:pt x="1715" y="1"/>
                    <a:pt x="1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6272090" y="3306828"/>
              <a:ext cx="119111" cy="131566"/>
            </a:xfrm>
            <a:custGeom>
              <a:avLst/>
              <a:gdLst/>
              <a:ahLst/>
              <a:cxnLst/>
              <a:rect l="l" t="t" r="r" b="b"/>
              <a:pathLst>
                <a:path w="1578" h="1743" extrusionOk="0">
                  <a:moveTo>
                    <a:pt x="1556" y="0"/>
                  </a:moveTo>
                  <a:cubicBezTo>
                    <a:pt x="1553" y="0"/>
                    <a:pt x="1549" y="1"/>
                    <a:pt x="1545" y="4"/>
                  </a:cubicBezTo>
                  <a:cubicBezTo>
                    <a:pt x="1397" y="108"/>
                    <a:pt x="1281" y="279"/>
                    <a:pt x="1165" y="417"/>
                  </a:cubicBezTo>
                  <a:cubicBezTo>
                    <a:pt x="1039" y="566"/>
                    <a:pt x="906" y="714"/>
                    <a:pt x="774" y="863"/>
                  </a:cubicBezTo>
                  <a:cubicBezTo>
                    <a:pt x="648" y="1006"/>
                    <a:pt x="515" y="1144"/>
                    <a:pt x="383" y="1282"/>
                  </a:cubicBezTo>
                  <a:cubicBezTo>
                    <a:pt x="245" y="1414"/>
                    <a:pt x="119" y="1563"/>
                    <a:pt x="9" y="1722"/>
                  </a:cubicBezTo>
                  <a:cubicBezTo>
                    <a:pt x="0" y="1731"/>
                    <a:pt x="11" y="1742"/>
                    <a:pt x="22" y="1742"/>
                  </a:cubicBezTo>
                  <a:cubicBezTo>
                    <a:pt x="25" y="1742"/>
                    <a:pt x="28" y="1741"/>
                    <a:pt x="31" y="1739"/>
                  </a:cubicBezTo>
                  <a:cubicBezTo>
                    <a:pt x="190" y="1640"/>
                    <a:pt x="339" y="1518"/>
                    <a:pt x="471" y="1375"/>
                  </a:cubicBezTo>
                  <a:cubicBezTo>
                    <a:pt x="609" y="1238"/>
                    <a:pt x="747" y="1094"/>
                    <a:pt x="873" y="946"/>
                  </a:cubicBezTo>
                  <a:cubicBezTo>
                    <a:pt x="1006" y="797"/>
                    <a:pt x="1127" y="654"/>
                    <a:pt x="1248" y="505"/>
                  </a:cubicBezTo>
                  <a:cubicBezTo>
                    <a:pt x="1364" y="356"/>
                    <a:pt x="1512" y="202"/>
                    <a:pt x="1573" y="26"/>
                  </a:cubicBezTo>
                  <a:cubicBezTo>
                    <a:pt x="1577" y="13"/>
                    <a:pt x="1568" y="0"/>
                    <a:pt x="1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6360857" y="3388424"/>
              <a:ext cx="43176" cy="48913"/>
            </a:xfrm>
            <a:custGeom>
              <a:avLst/>
              <a:gdLst/>
              <a:ahLst/>
              <a:cxnLst/>
              <a:rect l="l" t="t" r="r" b="b"/>
              <a:pathLst>
                <a:path w="572" h="648" extrusionOk="0">
                  <a:moveTo>
                    <a:pt x="550" y="0"/>
                  </a:moveTo>
                  <a:cubicBezTo>
                    <a:pt x="546" y="0"/>
                    <a:pt x="543" y="1"/>
                    <a:pt x="540" y="2"/>
                  </a:cubicBezTo>
                  <a:cubicBezTo>
                    <a:pt x="518" y="30"/>
                    <a:pt x="491" y="46"/>
                    <a:pt x="469" y="74"/>
                  </a:cubicBezTo>
                  <a:lnTo>
                    <a:pt x="397" y="146"/>
                  </a:lnTo>
                  <a:cubicBezTo>
                    <a:pt x="353" y="201"/>
                    <a:pt x="303" y="250"/>
                    <a:pt x="259" y="300"/>
                  </a:cubicBezTo>
                  <a:cubicBezTo>
                    <a:pt x="215" y="349"/>
                    <a:pt x="171" y="399"/>
                    <a:pt x="122" y="449"/>
                  </a:cubicBezTo>
                  <a:cubicBezTo>
                    <a:pt x="72" y="498"/>
                    <a:pt x="17" y="548"/>
                    <a:pt x="0" y="614"/>
                  </a:cubicBezTo>
                  <a:cubicBezTo>
                    <a:pt x="0" y="633"/>
                    <a:pt x="13" y="648"/>
                    <a:pt x="31" y="648"/>
                  </a:cubicBezTo>
                  <a:cubicBezTo>
                    <a:pt x="33" y="648"/>
                    <a:pt x="36" y="648"/>
                    <a:pt x="39" y="647"/>
                  </a:cubicBezTo>
                  <a:cubicBezTo>
                    <a:pt x="105" y="630"/>
                    <a:pt x="149" y="564"/>
                    <a:pt x="193" y="515"/>
                  </a:cubicBezTo>
                  <a:cubicBezTo>
                    <a:pt x="237" y="471"/>
                    <a:pt x="287" y="410"/>
                    <a:pt x="331" y="355"/>
                  </a:cubicBezTo>
                  <a:cubicBezTo>
                    <a:pt x="375" y="300"/>
                    <a:pt x="419" y="250"/>
                    <a:pt x="458" y="195"/>
                  </a:cubicBezTo>
                  <a:lnTo>
                    <a:pt x="513" y="107"/>
                  </a:lnTo>
                  <a:cubicBezTo>
                    <a:pt x="535" y="79"/>
                    <a:pt x="551" y="52"/>
                    <a:pt x="568" y="19"/>
                  </a:cubicBezTo>
                  <a:cubicBezTo>
                    <a:pt x="572" y="6"/>
                    <a:pt x="561"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33"/>
          <p:cNvGrpSpPr/>
          <p:nvPr/>
        </p:nvGrpSpPr>
        <p:grpSpPr>
          <a:xfrm>
            <a:off x="7749238" y="2910933"/>
            <a:ext cx="591018" cy="503993"/>
            <a:chOff x="7903020" y="2077679"/>
            <a:chExt cx="709761" cy="606124"/>
          </a:xfrm>
        </p:grpSpPr>
        <p:sp>
          <p:nvSpPr>
            <p:cNvPr id="1373" name="Google Shape;1373;p33"/>
            <p:cNvSpPr/>
            <p:nvPr/>
          </p:nvSpPr>
          <p:spPr>
            <a:xfrm>
              <a:off x="7965368" y="2077679"/>
              <a:ext cx="647413" cy="606124"/>
            </a:xfrm>
            <a:custGeom>
              <a:avLst/>
              <a:gdLst/>
              <a:ahLst/>
              <a:cxnLst/>
              <a:rect l="l" t="t" r="r" b="b"/>
              <a:pathLst>
                <a:path w="8577" h="8030" extrusionOk="0">
                  <a:moveTo>
                    <a:pt x="7300" y="440"/>
                  </a:moveTo>
                  <a:lnTo>
                    <a:pt x="7300" y="599"/>
                  </a:lnTo>
                  <a:cubicBezTo>
                    <a:pt x="7294" y="759"/>
                    <a:pt x="7294" y="919"/>
                    <a:pt x="7294" y="1079"/>
                  </a:cubicBezTo>
                  <a:cubicBezTo>
                    <a:pt x="7223" y="1200"/>
                    <a:pt x="7123" y="1305"/>
                    <a:pt x="7013" y="1387"/>
                  </a:cubicBezTo>
                  <a:cubicBezTo>
                    <a:pt x="7013" y="1332"/>
                    <a:pt x="7013" y="1277"/>
                    <a:pt x="7008" y="1222"/>
                  </a:cubicBezTo>
                  <a:cubicBezTo>
                    <a:pt x="7002" y="1150"/>
                    <a:pt x="6991" y="1084"/>
                    <a:pt x="6964" y="1024"/>
                  </a:cubicBezTo>
                  <a:cubicBezTo>
                    <a:pt x="6953" y="1007"/>
                    <a:pt x="6935" y="999"/>
                    <a:pt x="6918" y="999"/>
                  </a:cubicBezTo>
                  <a:cubicBezTo>
                    <a:pt x="6900" y="999"/>
                    <a:pt x="6884" y="1007"/>
                    <a:pt x="6876" y="1024"/>
                  </a:cubicBezTo>
                  <a:cubicBezTo>
                    <a:pt x="6853" y="1084"/>
                    <a:pt x="6842" y="1145"/>
                    <a:pt x="6837" y="1205"/>
                  </a:cubicBezTo>
                  <a:cubicBezTo>
                    <a:pt x="6831" y="1272"/>
                    <a:pt x="6820" y="1332"/>
                    <a:pt x="6815" y="1398"/>
                  </a:cubicBezTo>
                  <a:cubicBezTo>
                    <a:pt x="6809" y="1459"/>
                    <a:pt x="6804" y="1519"/>
                    <a:pt x="6798" y="1580"/>
                  </a:cubicBezTo>
                  <a:cubicBezTo>
                    <a:pt x="6798" y="1585"/>
                    <a:pt x="6798" y="1591"/>
                    <a:pt x="6798" y="1591"/>
                  </a:cubicBezTo>
                  <a:lnTo>
                    <a:pt x="6639" y="1745"/>
                  </a:lnTo>
                  <a:lnTo>
                    <a:pt x="6639" y="1729"/>
                  </a:lnTo>
                  <a:cubicBezTo>
                    <a:pt x="6639" y="1679"/>
                    <a:pt x="6644" y="1624"/>
                    <a:pt x="6650" y="1574"/>
                  </a:cubicBezTo>
                  <a:cubicBezTo>
                    <a:pt x="6655" y="1519"/>
                    <a:pt x="6644" y="1464"/>
                    <a:pt x="6622" y="1415"/>
                  </a:cubicBezTo>
                  <a:cubicBezTo>
                    <a:pt x="6616" y="1405"/>
                    <a:pt x="6606" y="1399"/>
                    <a:pt x="6595" y="1399"/>
                  </a:cubicBezTo>
                  <a:cubicBezTo>
                    <a:pt x="6587" y="1399"/>
                    <a:pt x="6579" y="1402"/>
                    <a:pt x="6573" y="1409"/>
                  </a:cubicBezTo>
                  <a:cubicBezTo>
                    <a:pt x="6539" y="1448"/>
                    <a:pt x="6517" y="1503"/>
                    <a:pt x="6512" y="1558"/>
                  </a:cubicBezTo>
                  <a:cubicBezTo>
                    <a:pt x="6501" y="1613"/>
                    <a:pt x="6495" y="1668"/>
                    <a:pt x="6495" y="1723"/>
                  </a:cubicBezTo>
                  <a:cubicBezTo>
                    <a:pt x="6490" y="1778"/>
                    <a:pt x="6490" y="1828"/>
                    <a:pt x="6490" y="1883"/>
                  </a:cubicBezTo>
                  <a:lnTo>
                    <a:pt x="6490" y="1894"/>
                  </a:lnTo>
                  <a:lnTo>
                    <a:pt x="6413" y="1960"/>
                  </a:lnTo>
                  <a:lnTo>
                    <a:pt x="6303" y="2059"/>
                  </a:lnTo>
                  <a:cubicBezTo>
                    <a:pt x="6308" y="1960"/>
                    <a:pt x="6314" y="1855"/>
                    <a:pt x="6319" y="1751"/>
                  </a:cubicBezTo>
                  <a:cubicBezTo>
                    <a:pt x="6325" y="1652"/>
                    <a:pt x="6314" y="1563"/>
                    <a:pt x="6374" y="1475"/>
                  </a:cubicBezTo>
                  <a:cubicBezTo>
                    <a:pt x="6440" y="1393"/>
                    <a:pt x="6512" y="1310"/>
                    <a:pt x="6578" y="1222"/>
                  </a:cubicBezTo>
                  <a:cubicBezTo>
                    <a:pt x="6793" y="941"/>
                    <a:pt x="7035" y="682"/>
                    <a:pt x="7300" y="440"/>
                  </a:cubicBezTo>
                  <a:close/>
                  <a:moveTo>
                    <a:pt x="7393" y="1398"/>
                  </a:moveTo>
                  <a:cubicBezTo>
                    <a:pt x="7443" y="1426"/>
                    <a:pt x="7498" y="1442"/>
                    <a:pt x="7559" y="1442"/>
                  </a:cubicBezTo>
                  <a:cubicBezTo>
                    <a:pt x="7647" y="1459"/>
                    <a:pt x="7740" y="1481"/>
                    <a:pt x="7823" y="1514"/>
                  </a:cubicBezTo>
                  <a:cubicBezTo>
                    <a:pt x="7900" y="1530"/>
                    <a:pt x="7972" y="1547"/>
                    <a:pt x="8043" y="1552"/>
                  </a:cubicBezTo>
                  <a:cubicBezTo>
                    <a:pt x="7834" y="1778"/>
                    <a:pt x="7603" y="1988"/>
                    <a:pt x="7360" y="2175"/>
                  </a:cubicBezTo>
                  <a:lnTo>
                    <a:pt x="7360" y="2180"/>
                  </a:lnTo>
                  <a:cubicBezTo>
                    <a:pt x="7283" y="2247"/>
                    <a:pt x="7201" y="2307"/>
                    <a:pt x="7112" y="2357"/>
                  </a:cubicBezTo>
                  <a:cubicBezTo>
                    <a:pt x="7092" y="2364"/>
                    <a:pt x="7070" y="2367"/>
                    <a:pt x="7045" y="2367"/>
                  </a:cubicBezTo>
                  <a:cubicBezTo>
                    <a:pt x="6960" y="2367"/>
                    <a:pt x="6856" y="2332"/>
                    <a:pt x="6787" y="2324"/>
                  </a:cubicBezTo>
                  <a:cubicBezTo>
                    <a:pt x="6672" y="2307"/>
                    <a:pt x="6562" y="2291"/>
                    <a:pt x="6446" y="2285"/>
                  </a:cubicBezTo>
                  <a:lnTo>
                    <a:pt x="6666" y="2076"/>
                  </a:lnTo>
                  <a:cubicBezTo>
                    <a:pt x="6683" y="2081"/>
                    <a:pt x="6705" y="2087"/>
                    <a:pt x="6721" y="2092"/>
                  </a:cubicBezTo>
                  <a:cubicBezTo>
                    <a:pt x="6782" y="2092"/>
                    <a:pt x="6842" y="2087"/>
                    <a:pt x="6903" y="2081"/>
                  </a:cubicBezTo>
                  <a:lnTo>
                    <a:pt x="7079" y="2081"/>
                  </a:lnTo>
                  <a:cubicBezTo>
                    <a:pt x="7112" y="2081"/>
                    <a:pt x="7140" y="2081"/>
                    <a:pt x="7167" y="2076"/>
                  </a:cubicBezTo>
                  <a:cubicBezTo>
                    <a:pt x="7190" y="2070"/>
                    <a:pt x="7212" y="2065"/>
                    <a:pt x="7228" y="2059"/>
                  </a:cubicBezTo>
                  <a:lnTo>
                    <a:pt x="7250" y="2054"/>
                  </a:lnTo>
                  <a:cubicBezTo>
                    <a:pt x="7256" y="2048"/>
                    <a:pt x="7267" y="2037"/>
                    <a:pt x="7272" y="2032"/>
                  </a:cubicBezTo>
                  <a:cubicBezTo>
                    <a:pt x="7289" y="2021"/>
                    <a:pt x="7294" y="1993"/>
                    <a:pt x="7278" y="1977"/>
                  </a:cubicBezTo>
                  <a:cubicBezTo>
                    <a:pt x="7272" y="1971"/>
                    <a:pt x="7267" y="1960"/>
                    <a:pt x="7261" y="1955"/>
                  </a:cubicBezTo>
                  <a:lnTo>
                    <a:pt x="7239" y="1938"/>
                  </a:lnTo>
                  <a:cubicBezTo>
                    <a:pt x="7223" y="1927"/>
                    <a:pt x="7206" y="1922"/>
                    <a:pt x="7190" y="1916"/>
                  </a:cubicBezTo>
                  <a:cubicBezTo>
                    <a:pt x="7156" y="1905"/>
                    <a:pt x="7129" y="1894"/>
                    <a:pt x="7096" y="1894"/>
                  </a:cubicBezTo>
                  <a:cubicBezTo>
                    <a:pt x="7035" y="1883"/>
                    <a:pt x="6980" y="1883"/>
                    <a:pt x="6920" y="1883"/>
                  </a:cubicBezTo>
                  <a:lnTo>
                    <a:pt x="6870" y="1883"/>
                  </a:lnTo>
                  <a:lnTo>
                    <a:pt x="7019" y="1740"/>
                  </a:lnTo>
                  <a:cubicBezTo>
                    <a:pt x="7057" y="1745"/>
                    <a:pt x="7096" y="1751"/>
                    <a:pt x="7140" y="1756"/>
                  </a:cubicBezTo>
                  <a:cubicBezTo>
                    <a:pt x="7195" y="1756"/>
                    <a:pt x="7250" y="1756"/>
                    <a:pt x="7311" y="1745"/>
                  </a:cubicBezTo>
                  <a:cubicBezTo>
                    <a:pt x="7377" y="1745"/>
                    <a:pt x="7437" y="1718"/>
                    <a:pt x="7481" y="1679"/>
                  </a:cubicBezTo>
                  <a:cubicBezTo>
                    <a:pt x="7503" y="1657"/>
                    <a:pt x="7498" y="1624"/>
                    <a:pt x="7476" y="1608"/>
                  </a:cubicBezTo>
                  <a:cubicBezTo>
                    <a:pt x="7421" y="1580"/>
                    <a:pt x="7366" y="1569"/>
                    <a:pt x="7305" y="1569"/>
                  </a:cubicBezTo>
                  <a:cubicBezTo>
                    <a:pt x="7272" y="1569"/>
                    <a:pt x="7239" y="1569"/>
                    <a:pt x="7206" y="1563"/>
                  </a:cubicBezTo>
                  <a:cubicBezTo>
                    <a:pt x="7272" y="1514"/>
                    <a:pt x="7333" y="1459"/>
                    <a:pt x="7388" y="1398"/>
                  </a:cubicBezTo>
                  <a:close/>
                  <a:moveTo>
                    <a:pt x="3398" y="4079"/>
                  </a:moveTo>
                  <a:cubicBezTo>
                    <a:pt x="3450" y="4079"/>
                    <a:pt x="3502" y="4085"/>
                    <a:pt x="3554" y="4097"/>
                  </a:cubicBezTo>
                  <a:cubicBezTo>
                    <a:pt x="3636" y="4114"/>
                    <a:pt x="3714" y="4136"/>
                    <a:pt x="3796" y="4169"/>
                  </a:cubicBezTo>
                  <a:cubicBezTo>
                    <a:pt x="3840" y="4180"/>
                    <a:pt x="3879" y="4202"/>
                    <a:pt x="3917" y="4230"/>
                  </a:cubicBezTo>
                  <a:cubicBezTo>
                    <a:pt x="3917" y="4235"/>
                    <a:pt x="3917" y="4246"/>
                    <a:pt x="3917" y="4252"/>
                  </a:cubicBezTo>
                  <a:cubicBezTo>
                    <a:pt x="3928" y="4263"/>
                    <a:pt x="3928" y="4274"/>
                    <a:pt x="3934" y="4290"/>
                  </a:cubicBezTo>
                  <a:lnTo>
                    <a:pt x="3884" y="4334"/>
                  </a:lnTo>
                  <a:cubicBezTo>
                    <a:pt x="3824" y="4395"/>
                    <a:pt x="3758" y="4450"/>
                    <a:pt x="3697" y="4510"/>
                  </a:cubicBezTo>
                  <a:lnTo>
                    <a:pt x="3648" y="4472"/>
                  </a:lnTo>
                  <a:cubicBezTo>
                    <a:pt x="3592" y="4444"/>
                    <a:pt x="3537" y="4428"/>
                    <a:pt x="3477" y="4428"/>
                  </a:cubicBezTo>
                  <a:cubicBezTo>
                    <a:pt x="3469" y="4427"/>
                    <a:pt x="3462" y="4426"/>
                    <a:pt x="3454" y="4426"/>
                  </a:cubicBezTo>
                  <a:cubicBezTo>
                    <a:pt x="3418" y="4426"/>
                    <a:pt x="3382" y="4437"/>
                    <a:pt x="3350" y="4455"/>
                  </a:cubicBezTo>
                  <a:cubicBezTo>
                    <a:pt x="3306" y="4466"/>
                    <a:pt x="3267" y="4494"/>
                    <a:pt x="3240" y="4527"/>
                  </a:cubicBezTo>
                  <a:cubicBezTo>
                    <a:pt x="3207" y="4555"/>
                    <a:pt x="3185" y="4593"/>
                    <a:pt x="3174" y="4632"/>
                  </a:cubicBezTo>
                  <a:cubicBezTo>
                    <a:pt x="3152" y="4670"/>
                    <a:pt x="3141" y="4714"/>
                    <a:pt x="3141" y="4758"/>
                  </a:cubicBezTo>
                  <a:lnTo>
                    <a:pt x="3152" y="4852"/>
                  </a:lnTo>
                  <a:cubicBezTo>
                    <a:pt x="3168" y="4907"/>
                    <a:pt x="3201" y="4962"/>
                    <a:pt x="3240" y="5001"/>
                  </a:cubicBezTo>
                  <a:lnTo>
                    <a:pt x="3306" y="5056"/>
                  </a:lnTo>
                  <a:cubicBezTo>
                    <a:pt x="3361" y="5083"/>
                    <a:pt x="3416" y="5100"/>
                    <a:pt x="3477" y="5100"/>
                  </a:cubicBezTo>
                  <a:cubicBezTo>
                    <a:pt x="3521" y="5100"/>
                    <a:pt x="3565" y="5089"/>
                    <a:pt x="3603" y="5072"/>
                  </a:cubicBezTo>
                  <a:cubicBezTo>
                    <a:pt x="3648" y="5056"/>
                    <a:pt x="3686" y="5034"/>
                    <a:pt x="3714" y="5001"/>
                  </a:cubicBezTo>
                  <a:cubicBezTo>
                    <a:pt x="3747" y="4973"/>
                    <a:pt x="3769" y="4935"/>
                    <a:pt x="3780" y="4896"/>
                  </a:cubicBezTo>
                  <a:cubicBezTo>
                    <a:pt x="3802" y="4852"/>
                    <a:pt x="3813" y="4808"/>
                    <a:pt x="3813" y="4764"/>
                  </a:cubicBezTo>
                  <a:cubicBezTo>
                    <a:pt x="3813" y="4742"/>
                    <a:pt x="3807" y="4720"/>
                    <a:pt x="3802" y="4698"/>
                  </a:cubicBezTo>
                  <a:cubicBezTo>
                    <a:pt x="3879" y="4637"/>
                    <a:pt x="3950" y="4571"/>
                    <a:pt x="4022" y="4510"/>
                  </a:cubicBezTo>
                  <a:cubicBezTo>
                    <a:pt x="4028" y="4544"/>
                    <a:pt x="4033" y="4582"/>
                    <a:pt x="4033" y="4615"/>
                  </a:cubicBezTo>
                  <a:cubicBezTo>
                    <a:pt x="4050" y="4753"/>
                    <a:pt x="4028" y="4896"/>
                    <a:pt x="3978" y="5028"/>
                  </a:cubicBezTo>
                  <a:cubicBezTo>
                    <a:pt x="3880" y="5256"/>
                    <a:pt x="3645" y="5370"/>
                    <a:pt x="3405" y="5370"/>
                  </a:cubicBezTo>
                  <a:cubicBezTo>
                    <a:pt x="3361" y="5370"/>
                    <a:pt x="3317" y="5367"/>
                    <a:pt x="3273" y="5359"/>
                  </a:cubicBezTo>
                  <a:cubicBezTo>
                    <a:pt x="3124" y="5337"/>
                    <a:pt x="2986" y="5271"/>
                    <a:pt x="2871" y="5177"/>
                  </a:cubicBezTo>
                  <a:cubicBezTo>
                    <a:pt x="2777" y="5078"/>
                    <a:pt x="2728" y="4946"/>
                    <a:pt x="2733" y="4813"/>
                  </a:cubicBezTo>
                  <a:cubicBezTo>
                    <a:pt x="2728" y="4549"/>
                    <a:pt x="2860" y="4301"/>
                    <a:pt x="3086" y="4158"/>
                  </a:cubicBezTo>
                  <a:cubicBezTo>
                    <a:pt x="3183" y="4106"/>
                    <a:pt x="3290" y="4079"/>
                    <a:pt x="3398" y="4079"/>
                  </a:cubicBezTo>
                  <a:close/>
                  <a:moveTo>
                    <a:pt x="3257" y="3591"/>
                  </a:moveTo>
                  <a:cubicBezTo>
                    <a:pt x="3511" y="3591"/>
                    <a:pt x="3776" y="3662"/>
                    <a:pt x="4011" y="3811"/>
                  </a:cubicBezTo>
                  <a:cubicBezTo>
                    <a:pt x="4099" y="3866"/>
                    <a:pt x="4171" y="3927"/>
                    <a:pt x="4237" y="4004"/>
                  </a:cubicBezTo>
                  <a:lnTo>
                    <a:pt x="4033" y="4197"/>
                  </a:lnTo>
                  <a:cubicBezTo>
                    <a:pt x="3989" y="4097"/>
                    <a:pt x="3818" y="4048"/>
                    <a:pt x="3730" y="4015"/>
                  </a:cubicBezTo>
                  <a:cubicBezTo>
                    <a:pt x="3620" y="3974"/>
                    <a:pt x="3506" y="3952"/>
                    <a:pt x="3392" y="3952"/>
                  </a:cubicBezTo>
                  <a:cubicBezTo>
                    <a:pt x="3322" y="3952"/>
                    <a:pt x="3253" y="3960"/>
                    <a:pt x="3185" y="3976"/>
                  </a:cubicBezTo>
                  <a:cubicBezTo>
                    <a:pt x="2871" y="4064"/>
                    <a:pt x="2656" y="4362"/>
                    <a:pt x="2606" y="4670"/>
                  </a:cubicBezTo>
                  <a:cubicBezTo>
                    <a:pt x="2573" y="4836"/>
                    <a:pt x="2601" y="5006"/>
                    <a:pt x="2678" y="5155"/>
                  </a:cubicBezTo>
                  <a:cubicBezTo>
                    <a:pt x="2772" y="5298"/>
                    <a:pt x="2920" y="5403"/>
                    <a:pt x="3091" y="5452"/>
                  </a:cubicBezTo>
                  <a:cubicBezTo>
                    <a:pt x="3193" y="5487"/>
                    <a:pt x="3301" y="5505"/>
                    <a:pt x="3408" y="5505"/>
                  </a:cubicBezTo>
                  <a:cubicBezTo>
                    <a:pt x="3643" y="5505"/>
                    <a:pt x="3874" y="5416"/>
                    <a:pt x="4022" y="5216"/>
                  </a:cubicBezTo>
                  <a:cubicBezTo>
                    <a:pt x="4171" y="4973"/>
                    <a:pt x="4209" y="4681"/>
                    <a:pt x="4127" y="4411"/>
                  </a:cubicBezTo>
                  <a:cubicBezTo>
                    <a:pt x="4209" y="4340"/>
                    <a:pt x="4292" y="4263"/>
                    <a:pt x="4380" y="4191"/>
                  </a:cubicBezTo>
                  <a:cubicBezTo>
                    <a:pt x="4573" y="4494"/>
                    <a:pt x="4606" y="4874"/>
                    <a:pt x="4474" y="5205"/>
                  </a:cubicBezTo>
                  <a:cubicBezTo>
                    <a:pt x="4286" y="5626"/>
                    <a:pt x="3868" y="5893"/>
                    <a:pt x="3415" y="5893"/>
                  </a:cubicBezTo>
                  <a:cubicBezTo>
                    <a:pt x="3377" y="5893"/>
                    <a:pt x="3339" y="5891"/>
                    <a:pt x="3300" y="5888"/>
                  </a:cubicBezTo>
                  <a:cubicBezTo>
                    <a:pt x="2750" y="5838"/>
                    <a:pt x="2325" y="5370"/>
                    <a:pt x="2210" y="4830"/>
                  </a:cubicBezTo>
                  <a:cubicBezTo>
                    <a:pt x="2048" y="4041"/>
                    <a:pt x="2618" y="3591"/>
                    <a:pt x="3257" y="3591"/>
                  </a:cubicBezTo>
                  <a:close/>
                  <a:moveTo>
                    <a:pt x="3238" y="2600"/>
                  </a:moveTo>
                  <a:cubicBezTo>
                    <a:pt x="3399" y="2600"/>
                    <a:pt x="3561" y="2620"/>
                    <a:pt x="3719" y="2660"/>
                  </a:cubicBezTo>
                  <a:cubicBezTo>
                    <a:pt x="4193" y="2770"/>
                    <a:pt x="4578" y="3034"/>
                    <a:pt x="4925" y="3365"/>
                  </a:cubicBezTo>
                  <a:lnTo>
                    <a:pt x="4501" y="3756"/>
                  </a:lnTo>
                  <a:cubicBezTo>
                    <a:pt x="4180" y="3434"/>
                    <a:pt x="3663" y="3256"/>
                    <a:pt x="3171" y="3256"/>
                  </a:cubicBezTo>
                  <a:cubicBezTo>
                    <a:pt x="2947" y="3256"/>
                    <a:pt x="2728" y="3293"/>
                    <a:pt x="2535" y="3370"/>
                  </a:cubicBezTo>
                  <a:cubicBezTo>
                    <a:pt x="2072" y="3558"/>
                    <a:pt x="1901" y="4059"/>
                    <a:pt x="1885" y="4522"/>
                  </a:cubicBezTo>
                  <a:cubicBezTo>
                    <a:pt x="1852" y="5221"/>
                    <a:pt x="2265" y="5866"/>
                    <a:pt x="2915" y="6124"/>
                  </a:cubicBezTo>
                  <a:cubicBezTo>
                    <a:pt x="3104" y="6205"/>
                    <a:pt x="3307" y="6247"/>
                    <a:pt x="3511" y="6247"/>
                  </a:cubicBezTo>
                  <a:cubicBezTo>
                    <a:pt x="3640" y="6247"/>
                    <a:pt x="3769" y="6230"/>
                    <a:pt x="3895" y="6196"/>
                  </a:cubicBezTo>
                  <a:cubicBezTo>
                    <a:pt x="4204" y="6097"/>
                    <a:pt x="4479" y="5904"/>
                    <a:pt x="4678" y="5645"/>
                  </a:cubicBezTo>
                  <a:cubicBezTo>
                    <a:pt x="5052" y="5138"/>
                    <a:pt x="5019" y="4444"/>
                    <a:pt x="4661" y="3943"/>
                  </a:cubicBezTo>
                  <a:lnTo>
                    <a:pt x="4689" y="3921"/>
                  </a:lnTo>
                  <a:cubicBezTo>
                    <a:pt x="4821" y="3800"/>
                    <a:pt x="4953" y="3679"/>
                    <a:pt x="5085" y="3558"/>
                  </a:cubicBezTo>
                  <a:cubicBezTo>
                    <a:pt x="5498" y="4285"/>
                    <a:pt x="5774" y="5161"/>
                    <a:pt x="5383" y="5954"/>
                  </a:cubicBezTo>
                  <a:cubicBezTo>
                    <a:pt x="5050" y="6634"/>
                    <a:pt x="4301" y="6856"/>
                    <a:pt x="3584" y="6856"/>
                  </a:cubicBezTo>
                  <a:cubicBezTo>
                    <a:pt x="3435" y="6856"/>
                    <a:pt x="3288" y="6847"/>
                    <a:pt x="3146" y="6830"/>
                  </a:cubicBezTo>
                  <a:cubicBezTo>
                    <a:pt x="2215" y="6714"/>
                    <a:pt x="1571" y="5910"/>
                    <a:pt x="1367" y="5028"/>
                  </a:cubicBezTo>
                  <a:cubicBezTo>
                    <a:pt x="1262" y="4577"/>
                    <a:pt x="1279" y="4086"/>
                    <a:pt x="1488" y="3662"/>
                  </a:cubicBezTo>
                  <a:cubicBezTo>
                    <a:pt x="1670" y="3293"/>
                    <a:pt x="1973" y="2996"/>
                    <a:pt x="2342" y="2814"/>
                  </a:cubicBezTo>
                  <a:cubicBezTo>
                    <a:pt x="2621" y="2673"/>
                    <a:pt x="2928" y="2600"/>
                    <a:pt x="3238" y="2600"/>
                  </a:cubicBezTo>
                  <a:close/>
                  <a:moveTo>
                    <a:pt x="3043" y="1834"/>
                  </a:moveTo>
                  <a:cubicBezTo>
                    <a:pt x="3680" y="1834"/>
                    <a:pt x="4346" y="2012"/>
                    <a:pt x="4937" y="2384"/>
                  </a:cubicBezTo>
                  <a:cubicBezTo>
                    <a:pt x="5135" y="2511"/>
                    <a:pt x="5317" y="2665"/>
                    <a:pt x="5482" y="2836"/>
                  </a:cubicBezTo>
                  <a:lnTo>
                    <a:pt x="5394" y="2919"/>
                  </a:lnTo>
                  <a:lnTo>
                    <a:pt x="5091" y="3205"/>
                  </a:lnTo>
                  <a:cubicBezTo>
                    <a:pt x="5082" y="3202"/>
                    <a:pt x="5073" y="3201"/>
                    <a:pt x="5063" y="3201"/>
                  </a:cubicBezTo>
                  <a:cubicBezTo>
                    <a:pt x="5038" y="3201"/>
                    <a:pt x="5012" y="3211"/>
                    <a:pt x="4992" y="3227"/>
                  </a:cubicBezTo>
                  <a:cubicBezTo>
                    <a:pt x="4561" y="2731"/>
                    <a:pt x="3889" y="2439"/>
                    <a:pt x="3228" y="2439"/>
                  </a:cubicBezTo>
                  <a:cubicBezTo>
                    <a:pt x="3009" y="2439"/>
                    <a:pt x="2791" y="2471"/>
                    <a:pt x="2584" y="2538"/>
                  </a:cubicBezTo>
                  <a:cubicBezTo>
                    <a:pt x="2166" y="2676"/>
                    <a:pt x="1802" y="2935"/>
                    <a:pt x="1532" y="3282"/>
                  </a:cubicBezTo>
                  <a:cubicBezTo>
                    <a:pt x="1251" y="3673"/>
                    <a:pt x="1119" y="4152"/>
                    <a:pt x="1152" y="4632"/>
                  </a:cubicBezTo>
                  <a:cubicBezTo>
                    <a:pt x="1207" y="5552"/>
                    <a:pt x="1775" y="6554"/>
                    <a:pt x="2672" y="6879"/>
                  </a:cubicBezTo>
                  <a:cubicBezTo>
                    <a:pt x="2949" y="6979"/>
                    <a:pt x="3257" y="7021"/>
                    <a:pt x="3561" y="7021"/>
                  </a:cubicBezTo>
                  <a:cubicBezTo>
                    <a:pt x="3760" y="7021"/>
                    <a:pt x="3957" y="7003"/>
                    <a:pt x="4143" y="6973"/>
                  </a:cubicBezTo>
                  <a:cubicBezTo>
                    <a:pt x="4589" y="6896"/>
                    <a:pt x="5036" y="6708"/>
                    <a:pt x="5339" y="6361"/>
                  </a:cubicBezTo>
                  <a:cubicBezTo>
                    <a:pt x="6099" y="5502"/>
                    <a:pt x="5763" y="4296"/>
                    <a:pt x="5245" y="3403"/>
                  </a:cubicBezTo>
                  <a:cubicBezTo>
                    <a:pt x="5383" y="3282"/>
                    <a:pt x="5515" y="3155"/>
                    <a:pt x="5647" y="3034"/>
                  </a:cubicBezTo>
                  <a:cubicBezTo>
                    <a:pt x="6275" y="3816"/>
                    <a:pt x="6506" y="4918"/>
                    <a:pt x="6093" y="5888"/>
                  </a:cubicBezTo>
                  <a:cubicBezTo>
                    <a:pt x="5625" y="6976"/>
                    <a:pt x="4556" y="7614"/>
                    <a:pt x="3432" y="7614"/>
                  </a:cubicBezTo>
                  <a:cubicBezTo>
                    <a:pt x="3339" y="7614"/>
                    <a:pt x="3245" y="7610"/>
                    <a:pt x="3152" y="7601"/>
                  </a:cubicBezTo>
                  <a:cubicBezTo>
                    <a:pt x="1764" y="7474"/>
                    <a:pt x="700" y="6301"/>
                    <a:pt x="420" y="4940"/>
                  </a:cubicBezTo>
                  <a:cubicBezTo>
                    <a:pt x="9" y="2961"/>
                    <a:pt x="1437" y="1834"/>
                    <a:pt x="3043" y="1834"/>
                  </a:cubicBezTo>
                  <a:close/>
                  <a:moveTo>
                    <a:pt x="7404" y="0"/>
                  </a:moveTo>
                  <a:cubicBezTo>
                    <a:pt x="7378" y="0"/>
                    <a:pt x="7352" y="7"/>
                    <a:pt x="7327" y="21"/>
                  </a:cubicBezTo>
                  <a:cubicBezTo>
                    <a:pt x="6914" y="330"/>
                    <a:pt x="6584" y="715"/>
                    <a:pt x="6264" y="1123"/>
                  </a:cubicBezTo>
                  <a:cubicBezTo>
                    <a:pt x="6181" y="1211"/>
                    <a:pt x="6115" y="1305"/>
                    <a:pt x="6060" y="1409"/>
                  </a:cubicBezTo>
                  <a:cubicBezTo>
                    <a:pt x="6011" y="1519"/>
                    <a:pt x="6016" y="1652"/>
                    <a:pt x="6016" y="1773"/>
                  </a:cubicBezTo>
                  <a:cubicBezTo>
                    <a:pt x="6016" y="1855"/>
                    <a:pt x="5978" y="2153"/>
                    <a:pt x="6033" y="2318"/>
                  </a:cubicBezTo>
                  <a:lnTo>
                    <a:pt x="5785" y="2544"/>
                  </a:lnTo>
                  <a:cubicBezTo>
                    <a:pt x="5076" y="1850"/>
                    <a:pt x="3954" y="1466"/>
                    <a:pt x="2885" y="1466"/>
                  </a:cubicBezTo>
                  <a:cubicBezTo>
                    <a:pt x="2393" y="1466"/>
                    <a:pt x="1912" y="1547"/>
                    <a:pt x="1488" y="1718"/>
                  </a:cubicBezTo>
                  <a:cubicBezTo>
                    <a:pt x="469" y="2131"/>
                    <a:pt x="100" y="3227"/>
                    <a:pt x="61" y="4246"/>
                  </a:cubicBezTo>
                  <a:cubicBezTo>
                    <a:pt x="1" y="5783"/>
                    <a:pt x="893" y="7199"/>
                    <a:pt x="2331" y="7766"/>
                  </a:cubicBezTo>
                  <a:cubicBezTo>
                    <a:pt x="2752" y="7932"/>
                    <a:pt x="3193" y="8030"/>
                    <a:pt x="3637" y="8030"/>
                  </a:cubicBezTo>
                  <a:cubicBezTo>
                    <a:pt x="3913" y="8030"/>
                    <a:pt x="4190" y="7992"/>
                    <a:pt x="4463" y="7909"/>
                  </a:cubicBezTo>
                  <a:cubicBezTo>
                    <a:pt x="5151" y="7700"/>
                    <a:pt x="5752" y="7276"/>
                    <a:pt x="6181" y="6703"/>
                  </a:cubicBezTo>
                  <a:cubicBezTo>
                    <a:pt x="7074" y="5513"/>
                    <a:pt x="6920" y="3844"/>
                    <a:pt x="5967" y="2737"/>
                  </a:cubicBezTo>
                  <a:cubicBezTo>
                    <a:pt x="6055" y="2654"/>
                    <a:pt x="6143" y="2572"/>
                    <a:pt x="6231" y="2489"/>
                  </a:cubicBezTo>
                  <a:cubicBezTo>
                    <a:pt x="6292" y="2500"/>
                    <a:pt x="6358" y="2505"/>
                    <a:pt x="6424" y="2516"/>
                  </a:cubicBezTo>
                  <a:cubicBezTo>
                    <a:pt x="6551" y="2538"/>
                    <a:pt x="6677" y="2555"/>
                    <a:pt x="6804" y="2583"/>
                  </a:cubicBezTo>
                  <a:cubicBezTo>
                    <a:pt x="6889" y="2600"/>
                    <a:pt x="6988" y="2633"/>
                    <a:pt x="7081" y="2633"/>
                  </a:cubicBezTo>
                  <a:cubicBezTo>
                    <a:pt x="7103" y="2633"/>
                    <a:pt x="7124" y="2631"/>
                    <a:pt x="7145" y="2627"/>
                  </a:cubicBezTo>
                  <a:cubicBezTo>
                    <a:pt x="7256" y="2610"/>
                    <a:pt x="7360" y="2522"/>
                    <a:pt x="7454" y="2456"/>
                  </a:cubicBezTo>
                  <a:cubicBezTo>
                    <a:pt x="7840" y="2191"/>
                    <a:pt x="8192" y="1872"/>
                    <a:pt x="8495" y="1519"/>
                  </a:cubicBezTo>
                  <a:cubicBezTo>
                    <a:pt x="8576" y="1427"/>
                    <a:pt x="8535" y="1255"/>
                    <a:pt x="8397" y="1255"/>
                  </a:cubicBezTo>
                  <a:cubicBezTo>
                    <a:pt x="8395" y="1255"/>
                    <a:pt x="8393" y="1255"/>
                    <a:pt x="8390" y="1255"/>
                  </a:cubicBezTo>
                  <a:cubicBezTo>
                    <a:pt x="8349" y="1259"/>
                    <a:pt x="8307" y="1260"/>
                    <a:pt x="8266" y="1260"/>
                  </a:cubicBezTo>
                  <a:cubicBezTo>
                    <a:pt x="8113" y="1260"/>
                    <a:pt x="7959" y="1236"/>
                    <a:pt x="7812" y="1189"/>
                  </a:cubicBezTo>
                  <a:cubicBezTo>
                    <a:pt x="7724" y="1161"/>
                    <a:pt x="7636" y="1145"/>
                    <a:pt x="7548" y="1139"/>
                  </a:cubicBezTo>
                  <a:cubicBezTo>
                    <a:pt x="7553" y="1128"/>
                    <a:pt x="7553" y="1112"/>
                    <a:pt x="7553" y="1095"/>
                  </a:cubicBezTo>
                  <a:cubicBezTo>
                    <a:pt x="7548" y="935"/>
                    <a:pt x="7542" y="776"/>
                    <a:pt x="7526" y="616"/>
                  </a:cubicBezTo>
                  <a:cubicBezTo>
                    <a:pt x="7515" y="500"/>
                    <a:pt x="7503" y="385"/>
                    <a:pt x="7498" y="269"/>
                  </a:cubicBezTo>
                  <a:cubicBezTo>
                    <a:pt x="7542" y="236"/>
                    <a:pt x="7564" y="170"/>
                    <a:pt x="7553" y="115"/>
                  </a:cubicBezTo>
                  <a:cubicBezTo>
                    <a:pt x="7537" y="76"/>
                    <a:pt x="7515" y="43"/>
                    <a:pt x="7481" y="21"/>
                  </a:cubicBezTo>
                  <a:cubicBezTo>
                    <a:pt x="7457" y="7"/>
                    <a:pt x="7430" y="0"/>
                    <a:pt x="7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8073910" y="2183580"/>
              <a:ext cx="2189" cy="377"/>
            </a:xfrm>
            <a:custGeom>
              <a:avLst/>
              <a:gdLst/>
              <a:ahLst/>
              <a:cxnLst/>
              <a:rect l="l" t="t" r="r" b="b"/>
              <a:pathLst>
                <a:path w="29" h="5" extrusionOk="0">
                  <a:moveTo>
                    <a:pt x="1" y="1"/>
                  </a:moveTo>
                  <a:cubicBezTo>
                    <a:pt x="3" y="3"/>
                    <a:pt x="7" y="5"/>
                    <a:pt x="12" y="5"/>
                  </a:cubicBezTo>
                  <a:cubicBezTo>
                    <a:pt x="17" y="5"/>
                    <a:pt x="23" y="3"/>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8060626" y="2154897"/>
              <a:ext cx="19625" cy="29363"/>
            </a:xfrm>
            <a:custGeom>
              <a:avLst/>
              <a:gdLst/>
              <a:ahLst/>
              <a:cxnLst/>
              <a:rect l="l" t="t" r="r" b="b"/>
              <a:pathLst>
                <a:path w="260" h="389" extrusionOk="0">
                  <a:moveTo>
                    <a:pt x="42" y="0"/>
                  </a:moveTo>
                  <a:cubicBezTo>
                    <a:pt x="33" y="0"/>
                    <a:pt x="24" y="6"/>
                    <a:pt x="17" y="17"/>
                  </a:cubicBezTo>
                  <a:cubicBezTo>
                    <a:pt x="11" y="28"/>
                    <a:pt x="6" y="45"/>
                    <a:pt x="0" y="67"/>
                  </a:cubicBezTo>
                  <a:cubicBezTo>
                    <a:pt x="0" y="78"/>
                    <a:pt x="0" y="94"/>
                    <a:pt x="0" y="105"/>
                  </a:cubicBezTo>
                  <a:cubicBezTo>
                    <a:pt x="6" y="144"/>
                    <a:pt x="11" y="177"/>
                    <a:pt x="22" y="210"/>
                  </a:cubicBezTo>
                  <a:cubicBezTo>
                    <a:pt x="33" y="243"/>
                    <a:pt x="50" y="276"/>
                    <a:pt x="66" y="309"/>
                  </a:cubicBezTo>
                  <a:cubicBezTo>
                    <a:pt x="77" y="326"/>
                    <a:pt x="88" y="342"/>
                    <a:pt x="105" y="359"/>
                  </a:cubicBezTo>
                  <a:cubicBezTo>
                    <a:pt x="116" y="370"/>
                    <a:pt x="133" y="381"/>
                    <a:pt x="155" y="386"/>
                  </a:cubicBezTo>
                  <a:lnTo>
                    <a:pt x="177" y="386"/>
                  </a:lnTo>
                  <a:cubicBezTo>
                    <a:pt x="182" y="388"/>
                    <a:pt x="188" y="389"/>
                    <a:pt x="194" y="389"/>
                  </a:cubicBezTo>
                  <a:cubicBezTo>
                    <a:pt x="226" y="389"/>
                    <a:pt x="254" y="364"/>
                    <a:pt x="254" y="331"/>
                  </a:cubicBezTo>
                  <a:lnTo>
                    <a:pt x="254" y="331"/>
                  </a:lnTo>
                  <a:cubicBezTo>
                    <a:pt x="254" y="340"/>
                    <a:pt x="250" y="345"/>
                    <a:pt x="246" y="352"/>
                  </a:cubicBezTo>
                  <a:lnTo>
                    <a:pt x="246" y="352"/>
                  </a:lnTo>
                  <a:cubicBezTo>
                    <a:pt x="259" y="326"/>
                    <a:pt x="258" y="295"/>
                    <a:pt x="248" y="265"/>
                  </a:cubicBezTo>
                  <a:cubicBezTo>
                    <a:pt x="243" y="249"/>
                    <a:pt x="232" y="232"/>
                    <a:pt x="221" y="215"/>
                  </a:cubicBezTo>
                  <a:cubicBezTo>
                    <a:pt x="204" y="188"/>
                    <a:pt x="188" y="166"/>
                    <a:pt x="171" y="138"/>
                  </a:cubicBezTo>
                  <a:cubicBezTo>
                    <a:pt x="160" y="122"/>
                    <a:pt x="149" y="105"/>
                    <a:pt x="138" y="94"/>
                  </a:cubicBezTo>
                  <a:lnTo>
                    <a:pt x="121" y="78"/>
                  </a:lnTo>
                  <a:lnTo>
                    <a:pt x="116" y="67"/>
                  </a:lnTo>
                  <a:lnTo>
                    <a:pt x="110" y="56"/>
                  </a:lnTo>
                  <a:lnTo>
                    <a:pt x="94" y="34"/>
                  </a:lnTo>
                  <a:cubicBezTo>
                    <a:pt x="83" y="23"/>
                    <a:pt x="72" y="12"/>
                    <a:pt x="55" y="6"/>
                  </a:cubicBezTo>
                  <a:cubicBezTo>
                    <a:pt x="51" y="2"/>
                    <a:pt x="47"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7964538" y="2222076"/>
              <a:ext cx="27098" cy="27702"/>
            </a:xfrm>
            <a:custGeom>
              <a:avLst/>
              <a:gdLst/>
              <a:ahLst/>
              <a:cxnLst/>
              <a:rect l="l" t="t" r="r" b="b"/>
              <a:pathLst>
                <a:path w="359" h="367" extrusionOk="0">
                  <a:moveTo>
                    <a:pt x="351" y="298"/>
                  </a:moveTo>
                  <a:cubicBezTo>
                    <a:pt x="350" y="301"/>
                    <a:pt x="349" y="303"/>
                    <a:pt x="348" y="305"/>
                  </a:cubicBezTo>
                  <a:lnTo>
                    <a:pt x="348" y="305"/>
                  </a:lnTo>
                  <a:cubicBezTo>
                    <a:pt x="348" y="303"/>
                    <a:pt x="349" y="301"/>
                    <a:pt x="351" y="298"/>
                  </a:cubicBezTo>
                  <a:close/>
                  <a:moveTo>
                    <a:pt x="98" y="1"/>
                  </a:moveTo>
                  <a:cubicBezTo>
                    <a:pt x="84" y="1"/>
                    <a:pt x="72" y="5"/>
                    <a:pt x="56" y="9"/>
                  </a:cubicBezTo>
                  <a:cubicBezTo>
                    <a:pt x="39" y="14"/>
                    <a:pt x="28" y="20"/>
                    <a:pt x="17" y="36"/>
                  </a:cubicBezTo>
                  <a:cubicBezTo>
                    <a:pt x="6" y="47"/>
                    <a:pt x="1" y="64"/>
                    <a:pt x="1" y="80"/>
                  </a:cubicBezTo>
                  <a:lnTo>
                    <a:pt x="1" y="102"/>
                  </a:lnTo>
                  <a:cubicBezTo>
                    <a:pt x="1" y="119"/>
                    <a:pt x="6" y="135"/>
                    <a:pt x="12" y="157"/>
                  </a:cubicBezTo>
                  <a:cubicBezTo>
                    <a:pt x="23" y="163"/>
                    <a:pt x="28" y="174"/>
                    <a:pt x="34" y="185"/>
                  </a:cubicBezTo>
                  <a:cubicBezTo>
                    <a:pt x="49" y="195"/>
                    <a:pt x="59" y="209"/>
                    <a:pt x="69" y="220"/>
                  </a:cubicBezTo>
                  <a:lnTo>
                    <a:pt x="69" y="220"/>
                  </a:lnTo>
                  <a:cubicBezTo>
                    <a:pt x="89" y="245"/>
                    <a:pt x="110" y="268"/>
                    <a:pt x="128" y="295"/>
                  </a:cubicBezTo>
                  <a:cubicBezTo>
                    <a:pt x="144" y="311"/>
                    <a:pt x="161" y="328"/>
                    <a:pt x="177" y="339"/>
                  </a:cubicBezTo>
                  <a:lnTo>
                    <a:pt x="199" y="350"/>
                  </a:lnTo>
                  <a:cubicBezTo>
                    <a:pt x="217" y="361"/>
                    <a:pt x="235" y="367"/>
                    <a:pt x="254" y="367"/>
                  </a:cubicBezTo>
                  <a:cubicBezTo>
                    <a:pt x="265" y="367"/>
                    <a:pt x="276" y="365"/>
                    <a:pt x="287" y="361"/>
                  </a:cubicBezTo>
                  <a:lnTo>
                    <a:pt x="276" y="361"/>
                  </a:lnTo>
                  <a:cubicBezTo>
                    <a:pt x="309" y="361"/>
                    <a:pt x="337" y="339"/>
                    <a:pt x="348" y="311"/>
                  </a:cubicBezTo>
                  <a:cubicBezTo>
                    <a:pt x="348" y="310"/>
                    <a:pt x="348" y="308"/>
                    <a:pt x="348" y="306"/>
                  </a:cubicBezTo>
                  <a:lnTo>
                    <a:pt x="348" y="306"/>
                  </a:lnTo>
                  <a:cubicBezTo>
                    <a:pt x="348" y="306"/>
                    <a:pt x="348" y="306"/>
                    <a:pt x="348" y="306"/>
                  </a:cubicBezTo>
                  <a:lnTo>
                    <a:pt x="348" y="306"/>
                  </a:lnTo>
                  <a:cubicBezTo>
                    <a:pt x="348" y="306"/>
                    <a:pt x="348" y="306"/>
                    <a:pt x="348" y="305"/>
                  </a:cubicBezTo>
                  <a:lnTo>
                    <a:pt x="348" y="305"/>
                  </a:lnTo>
                  <a:cubicBezTo>
                    <a:pt x="348" y="305"/>
                    <a:pt x="348" y="305"/>
                    <a:pt x="348" y="306"/>
                  </a:cubicBezTo>
                  <a:lnTo>
                    <a:pt x="348" y="306"/>
                  </a:lnTo>
                  <a:cubicBezTo>
                    <a:pt x="351" y="302"/>
                    <a:pt x="353" y="298"/>
                    <a:pt x="353" y="295"/>
                  </a:cubicBezTo>
                  <a:lnTo>
                    <a:pt x="353" y="295"/>
                  </a:lnTo>
                  <a:cubicBezTo>
                    <a:pt x="352" y="296"/>
                    <a:pt x="351" y="297"/>
                    <a:pt x="351" y="298"/>
                  </a:cubicBezTo>
                  <a:lnTo>
                    <a:pt x="351" y="298"/>
                  </a:lnTo>
                  <a:cubicBezTo>
                    <a:pt x="358" y="274"/>
                    <a:pt x="357" y="245"/>
                    <a:pt x="348" y="223"/>
                  </a:cubicBezTo>
                  <a:cubicBezTo>
                    <a:pt x="342" y="207"/>
                    <a:pt x="337" y="196"/>
                    <a:pt x="331" y="185"/>
                  </a:cubicBezTo>
                  <a:cubicBezTo>
                    <a:pt x="326" y="168"/>
                    <a:pt x="315" y="157"/>
                    <a:pt x="304" y="146"/>
                  </a:cubicBezTo>
                  <a:cubicBezTo>
                    <a:pt x="287" y="130"/>
                    <a:pt x="271" y="113"/>
                    <a:pt x="254" y="91"/>
                  </a:cubicBezTo>
                  <a:cubicBezTo>
                    <a:pt x="232" y="69"/>
                    <a:pt x="205" y="53"/>
                    <a:pt x="177" y="31"/>
                  </a:cubicBezTo>
                  <a:cubicBezTo>
                    <a:pt x="161" y="14"/>
                    <a:pt x="139" y="9"/>
                    <a:pt x="117" y="3"/>
                  </a:cubicBezTo>
                  <a:cubicBezTo>
                    <a:pt x="110" y="1"/>
                    <a:pt x="104" y="1"/>
                    <a:pt x="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7903020" y="2359076"/>
              <a:ext cx="38723" cy="22947"/>
            </a:xfrm>
            <a:custGeom>
              <a:avLst/>
              <a:gdLst/>
              <a:ahLst/>
              <a:cxnLst/>
              <a:rect l="l" t="t" r="r" b="b"/>
              <a:pathLst>
                <a:path w="513" h="304" extrusionOk="0">
                  <a:moveTo>
                    <a:pt x="89" y="0"/>
                  </a:moveTo>
                  <a:cubicBezTo>
                    <a:pt x="45" y="0"/>
                    <a:pt x="12" y="33"/>
                    <a:pt x="6" y="77"/>
                  </a:cubicBezTo>
                  <a:cubicBezTo>
                    <a:pt x="1" y="127"/>
                    <a:pt x="45" y="166"/>
                    <a:pt x="72" y="199"/>
                  </a:cubicBezTo>
                  <a:cubicBezTo>
                    <a:pt x="105" y="226"/>
                    <a:pt x="138" y="248"/>
                    <a:pt x="177" y="265"/>
                  </a:cubicBezTo>
                  <a:cubicBezTo>
                    <a:pt x="199" y="276"/>
                    <a:pt x="221" y="281"/>
                    <a:pt x="243" y="292"/>
                  </a:cubicBezTo>
                  <a:cubicBezTo>
                    <a:pt x="270" y="292"/>
                    <a:pt x="293" y="298"/>
                    <a:pt x="315" y="303"/>
                  </a:cubicBezTo>
                  <a:lnTo>
                    <a:pt x="364" y="303"/>
                  </a:lnTo>
                  <a:cubicBezTo>
                    <a:pt x="397" y="303"/>
                    <a:pt x="425" y="292"/>
                    <a:pt x="452" y="270"/>
                  </a:cubicBezTo>
                  <a:cubicBezTo>
                    <a:pt x="502" y="243"/>
                    <a:pt x="513" y="177"/>
                    <a:pt x="474" y="138"/>
                  </a:cubicBezTo>
                  <a:cubicBezTo>
                    <a:pt x="452" y="116"/>
                    <a:pt x="430" y="99"/>
                    <a:pt x="403" y="88"/>
                  </a:cubicBezTo>
                  <a:cubicBezTo>
                    <a:pt x="386" y="83"/>
                    <a:pt x="370" y="77"/>
                    <a:pt x="353" y="72"/>
                  </a:cubicBezTo>
                  <a:cubicBezTo>
                    <a:pt x="337" y="66"/>
                    <a:pt x="320" y="61"/>
                    <a:pt x="304" y="55"/>
                  </a:cubicBezTo>
                  <a:cubicBezTo>
                    <a:pt x="287" y="50"/>
                    <a:pt x="270" y="50"/>
                    <a:pt x="254" y="39"/>
                  </a:cubicBezTo>
                  <a:cubicBezTo>
                    <a:pt x="237" y="33"/>
                    <a:pt x="226" y="28"/>
                    <a:pt x="210" y="28"/>
                  </a:cubicBezTo>
                  <a:cubicBezTo>
                    <a:pt x="193" y="22"/>
                    <a:pt x="177" y="17"/>
                    <a:pt x="155" y="11"/>
                  </a:cubicBezTo>
                  <a:cubicBezTo>
                    <a:pt x="138" y="6"/>
                    <a:pt x="11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7950951" y="2474035"/>
              <a:ext cx="830" cy="302"/>
            </a:xfrm>
            <a:custGeom>
              <a:avLst/>
              <a:gdLst/>
              <a:ahLst/>
              <a:cxnLst/>
              <a:rect l="l" t="t" r="r" b="b"/>
              <a:pathLst>
                <a:path w="11" h="4" extrusionOk="0">
                  <a:moveTo>
                    <a:pt x="2" y="1"/>
                  </a:moveTo>
                  <a:cubicBezTo>
                    <a:pt x="0" y="1"/>
                    <a:pt x="6" y="3"/>
                    <a:pt x="10" y="3"/>
                  </a:cubicBezTo>
                  <a:cubicBezTo>
                    <a:pt x="5" y="1"/>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7916305" y="2473431"/>
              <a:ext cx="40006" cy="20909"/>
            </a:xfrm>
            <a:custGeom>
              <a:avLst/>
              <a:gdLst/>
              <a:ahLst/>
              <a:cxnLst/>
              <a:rect l="l" t="t" r="r" b="b"/>
              <a:pathLst>
                <a:path w="530" h="277" extrusionOk="0">
                  <a:moveTo>
                    <a:pt x="397" y="0"/>
                  </a:moveTo>
                  <a:cubicBezTo>
                    <a:pt x="386" y="6"/>
                    <a:pt x="375" y="6"/>
                    <a:pt x="364" y="6"/>
                  </a:cubicBezTo>
                  <a:lnTo>
                    <a:pt x="342" y="17"/>
                  </a:lnTo>
                  <a:cubicBezTo>
                    <a:pt x="309" y="28"/>
                    <a:pt x="271" y="39"/>
                    <a:pt x="238" y="50"/>
                  </a:cubicBezTo>
                  <a:cubicBezTo>
                    <a:pt x="227" y="50"/>
                    <a:pt x="210" y="55"/>
                    <a:pt x="194" y="55"/>
                  </a:cubicBezTo>
                  <a:lnTo>
                    <a:pt x="188" y="55"/>
                  </a:lnTo>
                  <a:cubicBezTo>
                    <a:pt x="172" y="61"/>
                    <a:pt x="155" y="61"/>
                    <a:pt x="139" y="66"/>
                  </a:cubicBezTo>
                  <a:lnTo>
                    <a:pt x="117" y="72"/>
                  </a:lnTo>
                  <a:cubicBezTo>
                    <a:pt x="113" y="72"/>
                    <a:pt x="99" y="74"/>
                    <a:pt x="99" y="74"/>
                  </a:cubicBezTo>
                  <a:cubicBezTo>
                    <a:pt x="99" y="74"/>
                    <a:pt x="102" y="74"/>
                    <a:pt x="111" y="72"/>
                  </a:cubicBezTo>
                  <a:cubicBezTo>
                    <a:pt x="89" y="72"/>
                    <a:pt x="67" y="83"/>
                    <a:pt x="50" y="99"/>
                  </a:cubicBezTo>
                  <a:lnTo>
                    <a:pt x="39" y="99"/>
                  </a:lnTo>
                  <a:cubicBezTo>
                    <a:pt x="23" y="99"/>
                    <a:pt x="1" y="121"/>
                    <a:pt x="12" y="143"/>
                  </a:cubicBezTo>
                  <a:lnTo>
                    <a:pt x="23" y="154"/>
                  </a:lnTo>
                  <a:cubicBezTo>
                    <a:pt x="28" y="198"/>
                    <a:pt x="78" y="231"/>
                    <a:pt x="117" y="248"/>
                  </a:cubicBezTo>
                  <a:cubicBezTo>
                    <a:pt x="158" y="266"/>
                    <a:pt x="202" y="277"/>
                    <a:pt x="245" y="277"/>
                  </a:cubicBezTo>
                  <a:cubicBezTo>
                    <a:pt x="254" y="277"/>
                    <a:pt x="262" y="276"/>
                    <a:pt x="271" y="276"/>
                  </a:cubicBezTo>
                  <a:cubicBezTo>
                    <a:pt x="326" y="270"/>
                    <a:pt x="381" y="259"/>
                    <a:pt x="431" y="231"/>
                  </a:cubicBezTo>
                  <a:cubicBezTo>
                    <a:pt x="491" y="209"/>
                    <a:pt x="530" y="149"/>
                    <a:pt x="524" y="83"/>
                  </a:cubicBezTo>
                  <a:cubicBezTo>
                    <a:pt x="530" y="72"/>
                    <a:pt x="530" y="66"/>
                    <a:pt x="530" y="61"/>
                  </a:cubicBezTo>
                  <a:cubicBezTo>
                    <a:pt x="530" y="39"/>
                    <a:pt x="513" y="22"/>
                    <a:pt x="497" y="17"/>
                  </a:cubicBezTo>
                  <a:lnTo>
                    <a:pt x="475" y="17"/>
                  </a:lnTo>
                  <a:cubicBezTo>
                    <a:pt x="458" y="6"/>
                    <a:pt x="442" y="0"/>
                    <a:pt x="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8009449" y="2600618"/>
              <a:ext cx="75" cy="7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p:nvPr/>
          </p:nvSpPr>
          <p:spPr>
            <a:xfrm>
              <a:off x="8009449" y="2600618"/>
              <a:ext cx="75" cy="7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7974124" y="2592240"/>
              <a:ext cx="36156" cy="28004"/>
            </a:xfrm>
            <a:custGeom>
              <a:avLst/>
              <a:gdLst/>
              <a:ahLst/>
              <a:cxnLst/>
              <a:rect l="l" t="t" r="r" b="b"/>
              <a:pathLst>
                <a:path w="479" h="371" extrusionOk="0">
                  <a:moveTo>
                    <a:pt x="375" y="0"/>
                  </a:moveTo>
                  <a:cubicBezTo>
                    <a:pt x="370" y="0"/>
                    <a:pt x="364" y="1"/>
                    <a:pt x="359" y="2"/>
                  </a:cubicBezTo>
                  <a:lnTo>
                    <a:pt x="342" y="2"/>
                  </a:lnTo>
                  <a:cubicBezTo>
                    <a:pt x="322" y="2"/>
                    <a:pt x="302" y="11"/>
                    <a:pt x="282" y="21"/>
                  </a:cubicBezTo>
                  <a:lnTo>
                    <a:pt x="282" y="21"/>
                  </a:lnTo>
                  <a:lnTo>
                    <a:pt x="259" y="29"/>
                  </a:lnTo>
                  <a:cubicBezTo>
                    <a:pt x="235" y="39"/>
                    <a:pt x="215" y="53"/>
                    <a:pt x="200" y="67"/>
                  </a:cubicBezTo>
                  <a:lnTo>
                    <a:pt x="200" y="67"/>
                  </a:lnTo>
                  <a:cubicBezTo>
                    <a:pt x="179" y="82"/>
                    <a:pt x="159" y="94"/>
                    <a:pt x="138" y="106"/>
                  </a:cubicBezTo>
                  <a:cubicBezTo>
                    <a:pt x="100" y="134"/>
                    <a:pt x="67" y="167"/>
                    <a:pt x="39" y="205"/>
                  </a:cubicBezTo>
                  <a:cubicBezTo>
                    <a:pt x="28" y="216"/>
                    <a:pt x="17" y="233"/>
                    <a:pt x="12" y="249"/>
                  </a:cubicBezTo>
                  <a:cubicBezTo>
                    <a:pt x="1" y="288"/>
                    <a:pt x="17" y="332"/>
                    <a:pt x="56" y="354"/>
                  </a:cubicBezTo>
                  <a:cubicBezTo>
                    <a:pt x="72" y="365"/>
                    <a:pt x="89" y="371"/>
                    <a:pt x="111" y="371"/>
                  </a:cubicBezTo>
                  <a:lnTo>
                    <a:pt x="133" y="371"/>
                  </a:lnTo>
                  <a:cubicBezTo>
                    <a:pt x="155" y="371"/>
                    <a:pt x="177" y="365"/>
                    <a:pt x="199" y="360"/>
                  </a:cubicBezTo>
                  <a:cubicBezTo>
                    <a:pt x="237" y="349"/>
                    <a:pt x="270" y="338"/>
                    <a:pt x="304" y="316"/>
                  </a:cubicBezTo>
                  <a:cubicBezTo>
                    <a:pt x="326" y="305"/>
                    <a:pt x="353" y="288"/>
                    <a:pt x="370" y="271"/>
                  </a:cubicBezTo>
                  <a:cubicBezTo>
                    <a:pt x="381" y="266"/>
                    <a:pt x="392" y="255"/>
                    <a:pt x="403" y="249"/>
                  </a:cubicBezTo>
                  <a:cubicBezTo>
                    <a:pt x="414" y="238"/>
                    <a:pt x="419" y="227"/>
                    <a:pt x="430" y="216"/>
                  </a:cubicBezTo>
                  <a:lnTo>
                    <a:pt x="441" y="200"/>
                  </a:lnTo>
                  <a:cubicBezTo>
                    <a:pt x="452" y="178"/>
                    <a:pt x="463" y="156"/>
                    <a:pt x="463" y="134"/>
                  </a:cubicBezTo>
                  <a:lnTo>
                    <a:pt x="463" y="123"/>
                  </a:lnTo>
                  <a:cubicBezTo>
                    <a:pt x="463" y="123"/>
                    <a:pt x="469" y="117"/>
                    <a:pt x="469" y="112"/>
                  </a:cubicBezTo>
                  <a:cubicBezTo>
                    <a:pt x="479" y="51"/>
                    <a:pt x="434" y="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7976615" y="2607261"/>
              <a:ext cx="75" cy="7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7977068" y="2605600"/>
              <a:ext cx="1283" cy="1359"/>
            </a:xfrm>
            <a:custGeom>
              <a:avLst/>
              <a:gdLst/>
              <a:ahLst/>
              <a:cxnLst/>
              <a:rect l="l" t="t" r="r" b="b"/>
              <a:pathLst>
                <a:path w="17" h="18" extrusionOk="0">
                  <a:moveTo>
                    <a:pt x="0" y="17"/>
                  </a:moveTo>
                  <a:lnTo>
                    <a:pt x="0" y="17"/>
                  </a:lnTo>
                  <a:lnTo>
                    <a:pt x="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33"/>
          <p:cNvGrpSpPr/>
          <p:nvPr/>
        </p:nvGrpSpPr>
        <p:grpSpPr>
          <a:xfrm>
            <a:off x="910084" y="2892330"/>
            <a:ext cx="530152" cy="540997"/>
            <a:chOff x="583801" y="2106513"/>
            <a:chExt cx="576378" cy="588232"/>
          </a:xfrm>
        </p:grpSpPr>
        <p:sp>
          <p:nvSpPr>
            <p:cNvPr id="1386" name="Google Shape;1386;p33"/>
            <p:cNvSpPr/>
            <p:nvPr/>
          </p:nvSpPr>
          <p:spPr>
            <a:xfrm>
              <a:off x="635942" y="2173638"/>
              <a:ext cx="418814" cy="437325"/>
            </a:xfrm>
            <a:custGeom>
              <a:avLst/>
              <a:gdLst/>
              <a:ahLst/>
              <a:cxnLst/>
              <a:rect l="l" t="t" r="r" b="b"/>
              <a:pathLst>
                <a:path w="7261" h="7576" extrusionOk="0">
                  <a:moveTo>
                    <a:pt x="2821" y="538"/>
                  </a:moveTo>
                  <a:cubicBezTo>
                    <a:pt x="3110" y="538"/>
                    <a:pt x="3394" y="593"/>
                    <a:pt x="3652" y="715"/>
                  </a:cubicBezTo>
                  <a:cubicBezTo>
                    <a:pt x="4203" y="968"/>
                    <a:pt x="4534" y="1508"/>
                    <a:pt x="4787" y="2037"/>
                  </a:cubicBezTo>
                  <a:cubicBezTo>
                    <a:pt x="5018" y="2532"/>
                    <a:pt x="5123" y="3072"/>
                    <a:pt x="4974" y="3606"/>
                  </a:cubicBezTo>
                  <a:cubicBezTo>
                    <a:pt x="4717" y="4565"/>
                    <a:pt x="3840" y="5222"/>
                    <a:pt x="2855" y="5222"/>
                  </a:cubicBezTo>
                  <a:cubicBezTo>
                    <a:pt x="2827" y="5222"/>
                    <a:pt x="2799" y="5222"/>
                    <a:pt x="2771" y="5220"/>
                  </a:cubicBezTo>
                  <a:cubicBezTo>
                    <a:pt x="1702" y="5171"/>
                    <a:pt x="793" y="4488"/>
                    <a:pt x="540" y="3436"/>
                  </a:cubicBezTo>
                  <a:cubicBezTo>
                    <a:pt x="452" y="3094"/>
                    <a:pt x="435" y="2731"/>
                    <a:pt x="485" y="2378"/>
                  </a:cubicBezTo>
                  <a:cubicBezTo>
                    <a:pt x="523" y="2125"/>
                    <a:pt x="573" y="1844"/>
                    <a:pt x="716" y="1629"/>
                  </a:cubicBezTo>
                  <a:cubicBezTo>
                    <a:pt x="1151" y="978"/>
                    <a:pt x="2007" y="538"/>
                    <a:pt x="2821" y="538"/>
                  </a:cubicBezTo>
                  <a:close/>
                  <a:moveTo>
                    <a:pt x="4754" y="4769"/>
                  </a:moveTo>
                  <a:cubicBezTo>
                    <a:pt x="4870" y="4884"/>
                    <a:pt x="4991" y="5000"/>
                    <a:pt x="5118" y="5116"/>
                  </a:cubicBezTo>
                  <a:lnTo>
                    <a:pt x="5107" y="5132"/>
                  </a:lnTo>
                  <a:lnTo>
                    <a:pt x="5085" y="5160"/>
                  </a:lnTo>
                  <a:lnTo>
                    <a:pt x="5079" y="5165"/>
                  </a:lnTo>
                  <a:cubicBezTo>
                    <a:pt x="5062" y="5182"/>
                    <a:pt x="5051" y="5198"/>
                    <a:pt x="5035" y="5215"/>
                  </a:cubicBezTo>
                  <a:cubicBezTo>
                    <a:pt x="5002" y="5243"/>
                    <a:pt x="4963" y="5270"/>
                    <a:pt x="4919" y="5292"/>
                  </a:cubicBezTo>
                  <a:cubicBezTo>
                    <a:pt x="4842" y="5204"/>
                    <a:pt x="4749" y="5127"/>
                    <a:pt x="4655" y="5061"/>
                  </a:cubicBezTo>
                  <a:cubicBezTo>
                    <a:pt x="4616" y="5033"/>
                    <a:pt x="4572" y="5006"/>
                    <a:pt x="4528" y="4984"/>
                  </a:cubicBezTo>
                  <a:cubicBezTo>
                    <a:pt x="4605" y="4918"/>
                    <a:pt x="4682" y="4846"/>
                    <a:pt x="4754" y="4769"/>
                  </a:cubicBezTo>
                  <a:close/>
                  <a:moveTo>
                    <a:pt x="5564" y="5358"/>
                  </a:moveTo>
                  <a:cubicBezTo>
                    <a:pt x="5624" y="5358"/>
                    <a:pt x="5690" y="5375"/>
                    <a:pt x="5746" y="5408"/>
                  </a:cubicBezTo>
                  <a:cubicBezTo>
                    <a:pt x="5652" y="5430"/>
                    <a:pt x="5569" y="5468"/>
                    <a:pt x="5498" y="5523"/>
                  </a:cubicBezTo>
                  <a:cubicBezTo>
                    <a:pt x="5376" y="5617"/>
                    <a:pt x="5283" y="5733"/>
                    <a:pt x="5211" y="5859"/>
                  </a:cubicBezTo>
                  <a:cubicBezTo>
                    <a:pt x="5173" y="5926"/>
                    <a:pt x="5140" y="5992"/>
                    <a:pt x="5107" y="6058"/>
                  </a:cubicBezTo>
                  <a:cubicBezTo>
                    <a:pt x="5085" y="6091"/>
                    <a:pt x="5068" y="6129"/>
                    <a:pt x="5057" y="6162"/>
                  </a:cubicBezTo>
                  <a:cubicBezTo>
                    <a:pt x="5046" y="6146"/>
                    <a:pt x="5035" y="6135"/>
                    <a:pt x="5024" y="6118"/>
                  </a:cubicBezTo>
                  <a:cubicBezTo>
                    <a:pt x="4958" y="6030"/>
                    <a:pt x="4919" y="5931"/>
                    <a:pt x="4914" y="5821"/>
                  </a:cubicBezTo>
                  <a:cubicBezTo>
                    <a:pt x="4908" y="5777"/>
                    <a:pt x="4914" y="5733"/>
                    <a:pt x="4930" y="5694"/>
                  </a:cubicBezTo>
                  <a:cubicBezTo>
                    <a:pt x="4941" y="5672"/>
                    <a:pt x="4952" y="5656"/>
                    <a:pt x="4963" y="5634"/>
                  </a:cubicBezTo>
                  <a:lnTo>
                    <a:pt x="4980" y="5612"/>
                  </a:lnTo>
                  <a:cubicBezTo>
                    <a:pt x="4991" y="5606"/>
                    <a:pt x="4991" y="5595"/>
                    <a:pt x="4996" y="5590"/>
                  </a:cubicBezTo>
                  <a:cubicBezTo>
                    <a:pt x="5024" y="5590"/>
                    <a:pt x="5046" y="5573"/>
                    <a:pt x="5057" y="5551"/>
                  </a:cubicBezTo>
                  <a:cubicBezTo>
                    <a:pt x="5140" y="5507"/>
                    <a:pt x="5217" y="5452"/>
                    <a:pt x="5277" y="5386"/>
                  </a:cubicBezTo>
                  <a:cubicBezTo>
                    <a:pt x="5294" y="5391"/>
                    <a:pt x="5305" y="5391"/>
                    <a:pt x="5321" y="5391"/>
                  </a:cubicBezTo>
                  <a:cubicBezTo>
                    <a:pt x="5399" y="5375"/>
                    <a:pt x="5481" y="5364"/>
                    <a:pt x="5564" y="5358"/>
                  </a:cubicBezTo>
                  <a:close/>
                  <a:moveTo>
                    <a:pt x="6026" y="5628"/>
                  </a:moveTo>
                  <a:lnTo>
                    <a:pt x="6054" y="5634"/>
                  </a:lnTo>
                  <a:cubicBezTo>
                    <a:pt x="6115" y="5683"/>
                    <a:pt x="6175" y="5738"/>
                    <a:pt x="6236" y="5788"/>
                  </a:cubicBezTo>
                  <a:cubicBezTo>
                    <a:pt x="6351" y="5893"/>
                    <a:pt x="6462" y="6003"/>
                    <a:pt x="6566" y="6118"/>
                  </a:cubicBezTo>
                  <a:cubicBezTo>
                    <a:pt x="6467" y="6168"/>
                    <a:pt x="6368" y="6223"/>
                    <a:pt x="6285" y="6295"/>
                  </a:cubicBezTo>
                  <a:cubicBezTo>
                    <a:pt x="6175" y="6383"/>
                    <a:pt x="6076" y="6487"/>
                    <a:pt x="5993" y="6609"/>
                  </a:cubicBezTo>
                  <a:cubicBezTo>
                    <a:pt x="5927" y="6702"/>
                    <a:pt x="5878" y="6812"/>
                    <a:pt x="5856" y="6928"/>
                  </a:cubicBezTo>
                  <a:cubicBezTo>
                    <a:pt x="5724" y="6823"/>
                    <a:pt x="5597" y="6719"/>
                    <a:pt x="5476" y="6609"/>
                  </a:cubicBezTo>
                  <a:lnTo>
                    <a:pt x="5481" y="6609"/>
                  </a:lnTo>
                  <a:cubicBezTo>
                    <a:pt x="5376" y="6509"/>
                    <a:pt x="5272" y="6410"/>
                    <a:pt x="5178" y="6306"/>
                  </a:cubicBezTo>
                  <a:cubicBezTo>
                    <a:pt x="5206" y="6284"/>
                    <a:pt x="5233" y="6262"/>
                    <a:pt x="5250" y="6234"/>
                  </a:cubicBezTo>
                  <a:cubicBezTo>
                    <a:pt x="5277" y="6201"/>
                    <a:pt x="5305" y="6162"/>
                    <a:pt x="5327" y="6129"/>
                  </a:cubicBezTo>
                  <a:cubicBezTo>
                    <a:pt x="5371" y="6058"/>
                    <a:pt x="5410" y="5986"/>
                    <a:pt x="5459" y="5915"/>
                  </a:cubicBezTo>
                  <a:cubicBezTo>
                    <a:pt x="5531" y="5799"/>
                    <a:pt x="5635" y="5711"/>
                    <a:pt x="5762" y="5661"/>
                  </a:cubicBezTo>
                  <a:cubicBezTo>
                    <a:pt x="5823" y="5645"/>
                    <a:pt x="5883" y="5634"/>
                    <a:pt x="5944" y="5628"/>
                  </a:cubicBezTo>
                  <a:close/>
                  <a:moveTo>
                    <a:pt x="6737" y="6350"/>
                  </a:moveTo>
                  <a:cubicBezTo>
                    <a:pt x="6781" y="6427"/>
                    <a:pt x="6820" y="6504"/>
                    <a:pt x="6847" y="6587"/>
                  </a:cubicBezTo>
                  <a:cubicBezTo>
                    <a:pt x="6891" y="6741"/>
                    <a:pt x="6919" y="6923"/>
                    <a:pt x="6858" y="7071"/>
                  </a:cubicBezTo>
                  <a:lnTo>
                    <a:pt x="6858" y="7066"/>
                  </a:lnTo>
                  <a:cubicBezTo>
                    <a:pt x="6802" y="7199"/>
                    <a:pt x="6656" y="7265"/>
                    <a:pt x="6516" y="7265"/>
                  </a:cubicBezTo>
                  <a:cubicBezTo>
                    <a:pt x="6505" y="7265"/>
                    <a:pt x="6494" y="7265"/>
                    <a:pt x="6484" y="7264"/>
                  </a:cubicBezTo>
                  <a:cubicBezTo>
                    <a:pt x="6318" y="7253"/>
                    <a:pt x="6170" y="7154"/>
                    <a:pt x="6032" y="7055"/>
                  </a:cubicBezTo>
                  <a:cubicBezTo>
                    <a:pt x="6104" y="6961"/>
                    <a:pt x="6159" y="6856"/>
                    <a:pt x="6230" y="6757"/>
                  </a:cubicBezTo>
                  <a:cubicBezTo>
                    <a:pt x="6263" y="6713"/>
                    <a:pt x="6302" y="6669"/>
                    <a:pt x="6340" y="6631"/>
                  </a:cubicBezTo>
                  <a:cubicBezTo>
                    <a:pt x="6363" y="6609"/>
                    <a:pt x="6385" y="6587"/>
                    <a:pt x="6407" y="6570"/>
                  </a:cubicBezTo>
                  <a:lnTo>
                    <a:pt x="6440" y="6537"/>
                  </a:lnTo>
                  <a:lnTo>
                    <a:pt x="6462" y="6515"/>
                  </a:lnTo>
                  <a:cubicBezTo>
                    <a:pt x="6511" y="6482"/>
                    <a:pt x="6561" y="6449"/>
                    <a:pt x="6610" y="6416"/>
                  </a:cubicBezTo>
                  <a:cubicBezTo>
                    <a:pt x="6643" y="6399"/>
                    <a:pt x="6671" y="6383"/>
                    <a:pt x="6699" y="6366"/>
                  </a:cubicBezTo>
                  <a:lnTo>
                    <a:pt x="6737" y="6350"/>
                  </a:lnTo>
                  <a:close/>
                  <a:moveTo>
                    <a:pt x="2796" y="1"/>
                  </a:moveTo>
                  <a:cubicBezTo>
                    <a:pt x="2599" y="1"/>
                    <a:pt x="2402" y="24"/>
                    <a:pt x="2209" y="70"/>
                  </a:cubicBezTo>
                  <a:cubicBezTo>
                    <a:pt x="1917" y="142"/>
                    <a:pt x="1636" y="263"/>
                    <a:pt x="1383" y="434"/>
                  </a:cubicBezTo>
                  <a:cubicBezTo>
                    <a:pt x="1240" y="511"/>
                    <a:pt x="1102" y="610"/>
                    <a:pt x="975" y="720"/>
                  </a:cubicBezTo>
                  <a:cubicBezTo>
                    <a:pt x="490" y="1161"/>
                    <a:pt x="220" y="1805"/>
                    <a:pt x="143" y="2444"/>
                  </a:cubicBezTo>
                  <a:cubicBezTo>
                    <a:pt x="0" y="3722"/>
                    <a:pt x="722" y="4940"/>
                    <a:pt x="1912" y="5419"/>
                  </a:cubicBezTo>
                  <a:cubicBezTo>
                    <a:pt x="2218" y="5544"/>
                    <a:pt x="2542" y="5605"/>
                    <a:pt x="2864" y="5605"/>
                  </a:cubicBezTo>
                  <a:cubicBezTo>
                    <a:pt x="3382" y="5605"/>
                    <a:pt x="3895" y="5447"/>
                    <a:pt x="4330" y="5138"/>
                  </a:cubicBezTo>
                  <a:lnTo>
                    <a:pt x="4335" y="5143"/>
                  </a:lnTo>
                  <a:cubicBezTo>
                    <a:pt x="4379" y="5187"/>
                    <a:pt x="4435" y="5226"/>
                    <a:pt x="4484" y="5276"/>
                  </a:cubicBezTo>
                  <a:cubicBezTo>
                    <a:pt x="4589" y="5364"/>
                    <a:pt x="4688" y="5457"/>
                    <a:pt x="4776" y="5562"/>
                  </a:cubicBezTo>
                  <a:cubicBezTo>
                    <a:pt x="4732" y="5639"/>
                    <a:pt x="4704" y="5727"/>
                    <a:pt x="4699" y="5821"/>
                  </a:cubicBezTo>
                  <a:cubicBezTo>
                    <a:pt x="4688" y="6058"/>
                    <a:pt x="4831" y="6256"/>
                    <a:pt x="4974" y="6427"/>
                  </a:cubicBezTo>
                  <a:cubicBezTo>
                    <a:pt x="5151" y="6647"/>
                    <a:pt x="5343" y="6851"/>
                    <a:pt x="5553" y="7038"/>
                  </a:cubicBezTo>
                  <a:cubicBezTo>
                    <a:pt x="5757" y="7209"/>
                    <a:pt x="5966" y="7391"/>
                    <a:pt x="6214" y="7490"/>
                  </a:cubicBezTo>
                  <a:cubicBezTo>
                    <a:pt x="6337" y="7542"/>
                    <a:pt x="6474" y="7576"/>
                    <a:pt x="6609" y="7576"/>
                  </a:cubicBezTo>
                  <a:cubicBezTo>
                    <a:pt x="6716" y="7576"/>
                    <a:pt x="6822" y="7555"/>
                    <a:pt x="6919" y="7506"/>
                  </a:cubicBezTo>
                  <a:cubicBezTo>
                    <a:pt x="7145" y="7391"/>
                    <a:pt x="7249" y="7126"/>
                    <a:pt x="7255" y="6884"/>
                  </a:cubicBezTo>
                  <a:cubicBezTo>
                    <a:pt x="7260" y="6642"/>
                    <a:pt x="7200" y="6405"/>
                    <a:pt x="7090" y="6195"/>
                  </a:cubicBezTo>
                  <a:cubicBezTo>
                    <a:pt x="6853" y="5744"/>
                    <a:pt x="6407" y="5386"/>
                    <a:pt x="5993" y="5127"/>
                  </a:cubicBezTo>
                  <a:cubicBezTo>
                    <a:pt x="5876" y="5053"/>
                    <a:pt x="5703" y="4992"/>
                    <a:pt x="5543" y="4992"/>
                  </a:cubicBezTo>
                  <a:cubicBezTo>
                    <a:pt x="5501" y="4992"/>
                    <a:pt x="5460" y="4996"/>
                    <a:pt x="5421" y="5006"/>
                  </a:cubicBezTo>
                  <a:cubicBezTo>
                    <a:pt x="5415" y="4995"/>
                    <a:pt x="5410" y="4978"/>
                    <a:pt x="5399" y="4973"/>
                  </a:cubicBezTo>
                  <a:cubicBezTo>
                    <a:pt x="5244" y="4835"/>
                    <a:pt x="5096" y="4686"/>
                    <a:pt x="4941" y="4537"/>
                  </a:cubicBezTo>
                  <a:cubicBezTo>
                    <a:pt x="5002" y="4460"/>
                    <a:pt x="5051" y="4383"/>
                    <a:pt x="5101" y="4301"/>
                  </a:cubicBezTo>
                  <a:cubicBezTo>
                    <a:pt x="5432" y="3744"/>
                    <a:pt x="5536" y="3089"/>
                    <a:pt x="5399" y="2461"/>
                  </a:cubicBezTo>
                  <a:cubicBezTo>
                    <a:pt x="5310" y="2092"/>
                    <a:pt x="5167" y="1734"/>
                    <a:pt x="4974" y="1409"/>
                  </a:cubicBezTo>
                  <a:cubicBezTo>
                    <a:pt x="4798" y="1100"/>
                    <a:pt x="4594" y="792"/>
                    <a:pt x="4330" y="560"/>
                  </a:cubicBezTo>
                  <a:cubicBezTo>
                    <a:pt x="3903" y="186"/>
                    <a:pt x="3352" y="1"/>
                    <a:pt x="2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3"/>
            <p:cNvSpPr/>
            <p:nvPr/>
          </p:nvSpPr>
          <p:spPr>
            <a:xfrm>
              <a:off x="640672" y="2163190"/>
              <a:ext cx="33743" cy="35039"/>
            </a:xfrm>
            <a:custGeom>
              <a:avLst/>
              <a:gdLst/>
              <a:ahLst/>
              <a:cxnLst/>
              <a:rect l="l" t="t" r="r" b="b"/>
              <a:pathLst>
                <a:path w="585" h="607" extrusionOk="0">
                  <a:moveTo>
                    <a:pt x="78" y="0"/>
                  </a:moveTo>
                  <a:cubicBezTo>
                    <a:pt x="67" y="0"/>
                    <a:pt x="56" y="3"/>
                    <a:pt x="45" y="9"/>
                  </a:cubicBezTo>
                  <a:cubicBezTo>
                    <a:pt x="17" y="25"/>
                    <a:pt x="6" y="53"/>
                    <a:pt x="6" y="80"/>
                  </a:cubicBezTo>
                  <a:cubicBezTo>
                    <a:pt x="6" y="80"/>
                    <a:pt x="6" y="80"/>
                    <a:pt x="6" y="86"/>
                  </a:cubicBezTo>
                  <a:cubicBezTo>
                    <a:pt x="1" y="113"/>
                    <a:pt x="1" y="141"/>
                    <a:pt x="6" y="168"/>
                  </a:cubicBezTo>
                  <a:cubicBezTo>
                    <a:pt x="12" y="190"/>
                    <a:pt x="23" y="207"/>
                    <a:pt x="34" y="223"/>
                  </a:cubicBezTo>
                  <a:lnTo>
                    <a:pt x="36" y="230"/>
                  </a:lnTo>
                  <a:lnTo>
                    <a:pt x="36" y="230"/>
                  </a:lnTo>
                  <a:cubicBezTo>
                    <a:pt x="36" y="230"/>
                    <a:pt x="36" y="230"/>
                    <a:pt x="36" y="230"/>
                  </a:cubicBezTo>
                  <a:cubicBezTo>
                    <a:pt x="34" y="230"/>
                    <a:pt x="40" y="244"/>
                    <a:pt x="40" y="244"/>
                  </a:cubicBezTo>
                  <a:cubicBezTo>
                    <a:pt x="41" y="244"/>
                    <a:pt x="40" y="243"/>
                    <a:pt x="39" y="240"/>
                  </a:cubicBezTo>
                  <a:lnTo>
                    <a:pt x="36" y="230"/>
                  </a:lnTo>
                  <a:lnTo>
                    <a:pt x="36" y="230"/>
                  </a:lnTo>
                  <a:cubicBezTo>
                    <a:pt x="37" y="231"/>
                    <a:pt x="38" y="232"/>
                    <a:pt x="39" y="235"/>
                  </a:cubicBezTo>
                  <a:cubicBezTo>
                    <a:pt x="50" y="268"/>
                    <a:pt x="61" y="295"/>
                    <a:pt x="78" y="328"/>
                  </a:cubicBezTo>
                  <a:cubicBezTo>
                    <a:pt x="94" y="345"/>
                    <a:pt x="105" y="367"/>
                    <a:pt x="122" y="389"/>
                  </a:cubicBezTo>
                  <a:cubicBezTo>
                    <a:pt x="138" y="416"/>
                    <a:pt x="161" y="444"/>
                    <a:pt x="183" y="471"/>
                  </a:cubicBezTo>
                  <a:cubicBezTo>
                    <a:pt x="205" y="493"/>
                    <a:pt x="227" y="510"/>
                    <a:pt x="254" y="532"/>
                  </a:cubicBezTo>
                  <a:cubicBezTo>
                    <a:pt x="276" y="548"/>
                    <a:pt x="304" y="565"/>
                    <a:pt x="331" y="582"/>
                  </a:cubicBezTo>
                  <a:cubicBezTo>
                    <a:pt x="353" y="593"/>
                    <a:pt x="370" y="598"/>
                    <a:pt x="397" y="598"/>
                  </a:cubicBezTo>
                  <a:cubicBezTo>
                    <a:pt x="408" y="604"/>
                    <a:pt x="421" y="606"/>
                    <a:pt x="434" y="606"/>
                  </a:cubicBezTo>
                  <a:cubicBezTo>
                    <a:pt x="447" y="606"/>
                    <a:pt x="461" y="604"/>
                    <a:pt x="475" y="598"/>
                  </a:cubicBezTo>
                  <a:cubicBezTo>
                    <a:pt x="486" y="598"/>
                    <a:pt x="497" y="593"/>
                    <a:pt x="502" y="587"/>
                  </a:cubicBezTo>
                  <a:lnTo>
                    <a:pt x="508" y="587"/>
                  </a:lnTo>
                  <a:cubicBezTo>
                    <a:pt x="557" y="565"/>
                    <a:pt x="585" y="515"/>
                    <a:pt x="568" y="466"/>
                  </a:cubicBezTo>
                  <a:cubicBezTo>
                    <a:pt x="574" y="438"/>
                    <a:pt x="563" y="411"/>
                    <a:pt x="552" y="389"/>
                  </a:cubicBezTo>
                  <a:cubicBezTo>
                    <a:pt x="541" y="367"/>
                    <a:pt x="524" y="350"/>
                    <a:pt x="508" y="334"/>
                  </a:cubicBezTo>
                  <a:cubicBezTo>
                    <a:pt x="486" y="312"/>
                    <a:pt x="458" y="290"/>
                    <a:pt x="436" y="273"/>
                  </a:cubicBezTo>
                  <a:lnTo>
                    <a:pt x="359" y="212"/>
                  </a:lnTo>
                  <a:cubicBezTo>
                    <a:pt x="320" y="185"/>
                    <a:pt x="282" y="152"/>
                    <a:pt x="243" y="119"/>
                  </a:cubicBezTo>
                  <a:cubicBezTo>
                    <a:pt x="227" y="102"/>
                    <a:pt x="210" y="80"/>
                    <a:pt x="194" y="64"/>
                  </a:cubicBezTo>
                  <a:lnTo>
                    <a:pt x="166" y="36"/>
                  </a:lnTo>
                  <a:cubicBezTo>
                    <a:pt x="150" y="25"/>
                    <a:pt x="133" y="14"/>
                    <a:pt x="111" y="9"/>
                  </a:cubicBezTo>
                  <a:cubicBezTo>
                    <a:pt x="100" y="3"/>
                    <a:pt x="8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3"/>
            <p:cNvSpPr/>
            <p:nvPr/>
          </p:nvSpPr>
          <p:spPr>
            <a:xfrm>
              <a:off x="665128" y="2178314"/>
              <a:ext cx="1961" cy="1616"/>
            </a:xfrm>
            <a:custGeom>
              <a:avLst/>
              <a:gdLst/>
              <a:ahLst/>
              <a:cxnLst/>
              <a:rect l="l" t="t" r="r" b="b"/>
              <a:pathLst>
                <a:path w="34" h="28" extrusionOk="0">
                  <a:moveTo>
                    <a:pt x="1" y="0"/>
                  </a:moveTo>
                  <a:lnTo>
                    <a:pt x="34" y="28"/>
                  </a:lnTo>
                  <a:lnTo>
                    <a:pt x="34" y="28"/>
                  </a:lnTo>
                  <a:lnTo>
                    <a:pt x="12" y="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a:off x="584147" y="2273041"/>
              <a:ext cx="58" cy="58"/>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a:off x="583801" y="2264151"/>
              <a:ext cx="47413" cy="17664"/>
            </a:xfrm>
            <a:custGeom>
              <a:avLst/>
              <a:gdLst/>
              <a:ahLst/>
              <a:cxnLst/>
              <a:rect l="l" t="t" r="r" b="b"/>
              <a:pathLst>
                <a:path w="822" h="306" extrusionOk="0">
                  <a:moveTo>
                    <a:pt x="497" y="0"/>
                  </a:moveTo>
                  <a:cubicBezTo>
                    <a:pt x="469" y="0"/>
                    <a:pt x="436" y="6"/>
                    <a:pt x="408" y="6"/>
                  </a:cubicBezTo>
                  <a:cubicBezTo>
                    <a:pt x="337" y="11"/>
                    <a:pt x="265" y="22"/>
                    <a:pt x="194" y="39"/>
                  </a:cubicBezTo>
                  <a:lnTo>
                    <a:pt x="105" y="72"/>
                  </a:lnTo>
                  <a:cubicBezTo>
                    <a:pt x="78" y="77"/>
                    <a:pt x="56" y="94"/>
                    <a:pt x="39" y="111"/>
                  </a:cubicBezTo>
                  <a:cubicBezTo>
                    <a:pt x="28" y="116"/>
                    <a:pt x="17" y="127"/>
                    <a:pt x="12" y="138"/>
                  </a:cubicBezTo>
                  <a:cubicBezTo>
                    <a:pt x="12" y="144"/>
                    <a:pt x="12" y="149"/>
                    <a:pt x="12" y="155"/>
                  </a:cubicBezTo>
                  <a:cubicBezTo>
                    <a:pt x="1" y="204"/>
                    <a:pt x="34" y="254"/>
                    <a:pt x="83" y="270"/>
                  </a:cubicBezTo>
                  <a:cubicBezTo>
                    <a:pt x="127" y="281"/>
                    <a:pt x="172" y="292"/>
                    <a:pt x="216" y="298"/>
                  </a:cubicBezTo>
                  <a:cubicBezTo>
                    <a:pt x="251" y="302"/>
                    <a:pt x="288" y="306"/>
                    <a:pt x="325" y="306"/>
                  </a:cubicBezTo>
                  <a:cubicBezTo>
                    <a:pt x="340" y="306"/>
                    <a:pt x="355" y="305"/>
                    <a:pt x="370" y="303"/>
                  </a:cubicBezTo>
                  <a:cubicBezTo>
                    <a:pt x="419" y="303"/>
                    <a:pt x="463" y="303"/>
                    <a:pt x="513" y="298"/>
                  </a:cubicBezTo>
                  <a:lnTo>
                    <a:pt x="563" y="292"/>
                  </a:lnTo>
                  <a:cubicBezTo>
                    <a:pt x="585" y="292"/>
                    <a:pt x="601" y="276"/>
                    <a:pt x="629" y="270"/>
                  </a:cubicBezTo>
                  <a:lnTo>
                    <a:pt x="634" y="270"/>
                  </a:lnTo>
                  <a:cubicBezTo>
                    <a:pt x="656" y="265"/>
                    <a:pt x="673" y="259"/>
                    <a:pt x="689" y="254"/>
                  </a:cubicBezTo>
                  <a:cubicBezTo>
                    <a:pt x="706" y="243"/>
                    <a:pt x="722" y="232"/>
                    <a:pt x="739" y="226"/>
                  </a:cubicBezTo>
                  <a:cubicBezTo>
                    <a:pt x="753" y="217"/>
                    <a:pt x="766" y="204"/>
                    <a:pt x="777" y="194"/>
                  </a:cubicBezTo>
                  <a:lnTo>
                    <a:pt x="777" y="194"/>
                  </a:lnTo>
                  <a:cubicBezTo>
                    <a:pt x="782" y="191"/>
                    <a:pt x="793" y="183"/>
                    <a:pt x="799" y="177"/>
                  </a:cubicBezTo>
                  <a:cubicBezTo>
                    <a:pt x="822" y="155"/>
                    <a:pt x="822" y="116"/>
                    <a:pt x="794" y="94"/>
                  </a:cubicBezTo>
                  <a:lnTo>
                    <a:pt x="777" y="77"/>
                  </a:lnTo>
                  <a:cubicBezTo>
                    <a:pt x="772" y="75"/>
                    <a:pt x="767" y="73"/>
                    <a:pt x="764" y="71"/>
                  </a:cubicBezTo>
                  <a:lnTo>
                    <a:pt x="764" y="71"/>
                  </a:lnTo>
                  <a:cubicBezTo>
                    <a:pt x="765" y="71"/>
                    <a:pt x="766" y="72"/>
                    <a:pt x="766" y="72"/>
                  </a:cubicBezTo>
                  <a:cubicBezTo>
                    <a:pt x="750" y="61"/>
                    <a:pt x="728" y="50"/>
                    <a:pt x="711" y="44"/>
                  </a:cubicBezTo>
                  <a:cubicBezTo>
                    <a:pt x="695" y="33"/>
                    <a:pt x="678" y="28"/>
                    <a:pt x="667" y="22"/>
                  </a:cubicBezTo>
                  <a:cubicBezTo>
                    <a:pt x="651" y="22"/>
                    <a:pt x="634" y="22"/>
                    <a:pt x="618" y="17"/>
                  </a:cubicBezTo>
                  <a:cubicBezTo>
                    <a:pt x="579" y="6"/>
                    <a:pt x="541" y="0"/>
                    <a:pt x="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3"/>
            <p:cNvSpPr/>
            <p:nvPr/>
          </p:nvSpPr>
          <p:spPr>
            <a:xfrm>
              <a:off x="587608" y="2387221"/>
              <a:ext cx="42337" cy="14431"/>
            </a:xfrm>
            <a:custGeom>
              <a:avLst/>
              <a:gdLst/>
              <a:ahLst/>
              <a:cxnLst/>
              <a:rect l="l" t="t" r="r" b="b"/>
              <a:pathLst>
                <a:path w="734" h="250" extrusionOk="0">
                  <a:moveTo>
                    <a:pt x="475" y="0"/>
                  </a:moveTo>
                  <a:cubicBezTo>
                    <a:pt x="392" y="6"/>
                    <a:pt x="315" y="22"/>
                    <a:pt x="232" y="39"/>
                  </a:cubicBezTo>
                  <a:cubicBezTo>
                    <a:pt x="194" y="50"/>
                    <a:pt x="161" y="61"/>
                    <a:pt x="122" y="72"/>
                  </a:cubicBezTo>
                  <a:cubicBezTo>
                    <a:pt x="106" y="83"/>
                    <a:pt x="83" y="88"/>
                    <a:pt x="67" y="99"/>
                  </a:cubicBezTo>
                  <a:lnTo>
                    <a:pt x="61" y="105"/>
                  </a:lnTo>
                  <a:cubicBezTo>
                    <a:pt x="61" y="99"/>
                    <a:pt x="50" y="94"/>
                    <a:pt x="50" y="88"/>
                  </a:cubicBezTo>
                  <a:cubicBezTo>
                    <a:pt x="55" y="79"/>
                    <a:pt x="45" y="70"/>
                    <a:pt x="35" y="70"/>
                  </a:cubicBezTo>
                  <a:cubicBezTo>
                    <a:pt x="33" y="70"/>
                    <a:pt x="30" y="71"/>
                    <a:pt x="28" y="72"/>
                  </a:cubicBezTo>
                  <a:cubicBezTo>
                    <a:pt x="17" y="83"/>
                    <a:pt x="6" y="99"/>
                    <a:pt x="1" y="116"/>
                  </a:cubicBezTo>
                  <a:cubicBezTo>
                    <a:pt x="1" y="121"/>
                    <a:pt x="1" y="132"/>
                    <a:pt x="1" y="143"/>
                  </a:cubicBezTo>
                  <a:cubicBezTo>
                    <a:pt x="6" y="149"/>
                    <a:pt x="6" y="154"/>
                    <a:pt x="12" y="160"/>
                  </a:cubicBezTo>
                  <a:cubicBezTo>
                    <a:pt x="17" y="182"/>
                    <a:pt x="39" y="204"/>
                    <a:pt x="67" y="209"/>
                  </a:cubicBezTo>
                  <a:cubicBezTo>
                    <a:pt x="100" y="226"/>
                    <a:pt x="139" y="231"/>
                    <a:pt x="172" y="237"/>
                  </a:cubicBezTo>
                  <a:cubicBezTo>
                    <a:pt x="210" y="248"/>
                    <a:pt x="243" y="248"/>
                    <a:pt x="282" y="248"/>
                  </a:cubicBezTo>
                  <a:lnTo>
                    <a:pt x="392" y="248"/>
                  </a:lnTo>
                  <a:cubicBezTo>
                    <a:pt x="402" y="249"/>
                    <a:pt x="412" y="249"/>
                    <a:pt x="422" y="249"/>
                  </a:cubicBezTo>
                  <a:cubicBezTo>
                    <a:pt x="490" y="249"/>
                    <a:pt x="560" y="233"/>
                    <a:pt x="618" y="204"/>
                  </a:cubicBezTo>
                  <a:cubicBezTo>
                    <a:pt x="634" y="198"/>
                    <a:pt x="651" y="193"/>
                    <a:pt x="662" y="182"/>
                  </a:cubicBezTo>
                  <a:cubicBezTo>
                    <a:pt x="678" y="171"/>
                    <a:pt x="689" y="160"/>
                    <a:pt x="700" y="149"/>
                  </a:cubicBezTo>
                  <a:cubicBezTo>
                    <a:pt x="728" y="132"/>
                    <a:pt x="733" y="94"/>
                    <a:pt x="711" y="72"/>
                  </a:cubicBezTo>
                  <a:cubicBezTo>
                    <a:pt x="684" y="44"/>
                    <a:pt x="651" y="28"/>
                    <a:pt x="612" y="17"/>
                  </a:cubicBezTo>
                  <a:lnTo>
                    <a:pt x="612" y="17"/>
                  </a:lnTo>
                  <a:cubicBezTo>
                    <a:pt x="618" y="19"/>
                    <a:pt x="619" y="21"/>
                    <a:pt x="618" y="21"/>
                  </a:cubicBezTo>
                  <a:cubicBezTo>
                    <a:pt x="616" y="21"/>
                    <a:pt x="612" y="19"/>
                    <a:pt x="607" y="17"/>
                  </a:cubicBezTo>
                  <a:cubicBezTo>
                    <a:pt x="596" y="11"/>
                    <a:pt x="590" y="11"/>
                    <a:pt x="585" y="6"/>
                  </a:cubicBezTo>
                  <a:cubicBezTo>
                    <a:pt x="568" y="6"/>
                    <a:pt x="552"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3"/>
            <p:cNvSpPr/>
            <p:nvPr/>
          </p:nvSpPr>
          <p:spPr>
            <a:xfrm>
              <a:off x="646209" y="2486277"/>
              <a:ext cx="36165" cy="20204"/>
            </a:xfrm>
            <a:custGeom>
              <a:avLst/>
              <a:gdLst/>
              <a:ahLst/>
              <a:cxnLst/>
              <a:rect l="l" t="t" r="r" b="b"/>
              <a:pathLst>
                <a:path w="627" h="350" extrusionOk="0">
                  <a:moveTo>
                    <a:pt x="517" y="0"/>
                  </a:moveTo>
                  <a:cubicBezTo>
                    <a:pt x="427" y="0"/>
                    <a:pt x="341" y="24"/>
                    <a:pt x="263" y="74"/>
                  </a:cubicBezTo>
                  <a:cubicBezTo>
                    <a:pt x="224" y="91"/>
                    <a:pt x="186" y="118"/>
                    <a:pt x="147" y="146"/>
                  </a:cubicBezTo>
                  <a:cubicBezTo>
                    <a:pt x="103" y="174"/>
                    <a:pt x="37" y="212"/>
                    <a:pt x="31" y="273"/>
                  </a:cubicBezTo>
                  <a:lnTo>
                    <a:pt x="42" y="259"/>
                  </a:lnTo>
                  <a:lnTo>
                    <a:pt x="42" y="259"/>
                  </a:lnTo>
                  <a:cubicBezTo>
                    <a:pt x="38" y="265"/>
                    <a:pt x="35" y="271"/>
                    <a:pt x="31" y="278"/>
                  </a:cubicBezTo>
                  <a:lnTo>
                    <a:pt x="20" y="284"/>
                  </a:lnTo>
                  <a:cubicBezTo>
                    <a:pt x="1" y="299"/>
                    <a:pt x="8" y="340"/>
                    <a:pt x="33" y="340"/>
                  </a:cubicBezTo>
                  <a:cubicBezTo>
                    <a:pt x="36" y="340"/>
                    <a:pt x="39" y="340"/>
                    <a:pt x="42" y="339"/>
                  </a:cubicBezTo>
                  <a:lnTo>
                    <a:pt x="59" y="333"/>
                  </a:lnTo>
                  <a:cubicBezTo>
                    <a:pt x="59" y="333"/>
                    <a:pt x="59" y="333"/>
                    <a:pt x="59" y="333"/>
                  </a:cubicBezTo>
                  <a:lnTo>
                    <a:pt x="59" y="333"/>
                  </a:lnTo>
                  <a:cubicBezTo>
                    <a:pt x="62" y="336"/>
                    <a:pt x="67" y="338"/>
                    <a:pt x="72" y="338"/>
                  </a:cubicBezTo>
                  <a:lnTo>
                    <a:pt x="72" y="338"/>
                  </a:lnTo>
                  <a:cubicBezTo>
                    <a:pt x="93" y="346"/>
                    <a:pt x="116" y="350"/>
                    <a:pt x="140" y="350"/>
                  </a:cubicBezTo>
                  <a:cubicBezTo>
                    <a:pt x="168" y="350"/>
                    <a:pt x="197" y="344"/>
                    <a:pt x="224" y="333"/>
                  </a:cubicBezTo>
                  <a:cubicBezTo>
                    <a:pt x="268" y="317"/>
                    <a:pt x="318" y="300"/>
                    <a:pt x="362" y="284"/>
                  </a:cubicBezTo>
                  <a:cubicBezTo>
                    <a:pt x="461" y="251"/>
                    <a:pt x="549" y="185"/>
                    <a:pt x="604" y="96"/>
                  </a:cubicBezTo>
                  <a:cubicBezTo>
                    <a:pt x="626" y="58"/>
                    <a:pt x="610" y="14"/>
                    <a:pt x="571" y="3"/>
                  </a:cubicBezTo>
                  <a:cubicBezTo>
                    <a:pt x="553" y="1"/>
                    <a:pt x="53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3"/>
            <p:cNvSpPr/>
            <p:nvPr/>
          </p:nvSpPr>
          <p:spPr>
            <a:xfrm>
              <a:off x="746800" y="2514043"/>
              <a:ext cx="14016" cy="37752"/>
            </a:xfrm>
            <a:custGeom>
              <a:avLst/>
              <a:gdLst/>
              <a:ahLst/>
              <a:cxnLst/>
              <a:rect l="l" t="t" r="r" b="b"/>
              <a:pathLst>
                <a:path w="243" h="654" extrusionOk="0">
                  <a:moveTo>
                    <a:pt x="116" y="1"/>
                  </a:moveTo>
                  <a:cubicBezTo>
                    <a:pt x="107" y="1"/>
                    <a:pt x="99" y="5"/>
                    <a:pt x="94" y="18"/>
                  </a:cubicBezTo>
                  <a:lnTo>
                    <a:pt x="78" y="29"/>
                  </a:lnTo>
                  <a:cubicBezTo>
                    <a:pt x="72" y="40"/>
                    <a:pt x="67" y="45"/>
                    <a:pt x="61" y="51"/>
                  </a:cubicBezTo>
                  <a:cubicBezTo>
                    <a:pt x="56" y="67"/>
                    <a:pt x="50" y="78"/>
                    <a:pt x="45" y="95"/>
                  </a:cubicBezTo>
                  <a:cubicBezTo>
                    <a:pt x="34" y="122"/>
                    <a:pt x="28" y="150"/>
                    <a:pt x="28" y="183"/>
                  </a:cubicBezTo>
                  <a:cubicBezTo>
                    <a:pt x="17" y="232"/>
                    <a:pt x="12" y="287"/>
                    <a:pt x="6" y="343"/>
                  </a:cubicBezTo>
                  <a:cubicBezTo>
                    <a:pt x="6" y="398"/>
                    <a:pt x="1" y="447"/>
                    <a:pt x="6" y="502"/>
                  </a:cubicBezTo>
                  <a:cubicBezTo>
                    <a:pt x="6" y="535"/>
                    <a:pt x="12" y="563"/>
                    <a:pt x="28" y="596"/>
                  </a:cubicBezTo>
                  <a:cubicBezTo>
                    <a:pt x="45" y="630"/>
                    <a:pt x="82" y="651"/>
                    <a:pt x="121" y="651"/>
                  </a:cubicBezTo>
                  <a:lnTo>
                    <a:pt x="121" y="651"/>
                  </a:lnTo>
                  <a:cubicBezTo>
                    <a:pt x="128" y="653"/>
                    <a:pt x="136" y="654"/>
                    <a:pt x="144" y="654"/>
                  </a:cubicBezTo>
                  <a:cubicBezTo>
                    <a:pt x="193" y="654"/>
                    <a:pt x="239" y="615"/>
                    <a:pt x="243" y="563"/>
                  </a:cubicBezTo>
                  <a:cubicBezTo>
                    <a:pt x="243" y="546"/>
                    <a:pt x="237" y="535"/>
                    <a:pt x="232" y="524"/>
                  </a:cubicBezTo>
                  <a:lnTo>
                    <a:pt x="232" y="519"/>
                  </a:lnTo>
                  <a:lnTo>
                    <a:pt x="232" y="464"/>
                  </a:lnTo>
                  <a:lnTo>
                    <a:pt x="232" y="321"/>
                  </a:lnTo>
                  <a:cubicBezTo>
                    <a:pt x="232" y="271"/>
                    <a:pt x="221" y="216"/>
                    <a:pt x="215" y="172"/>
                  </a:cubicBezTo>
                  <a:cubicBezTo>
                    <a:pt x="210" y="139"/>
                    <a:pt x="204" y="111"/>
                    <a:pt x="199" y="84"/>
                  </a:cubicBezTo>
                  <a:cubicBezTo>
                    <a:pt x="188" y="57"/>
                    <a:pt x="167" y="30"/>
                    <a:pt x="141" y="14"/>
                  </a:cubicBezTo>
                  <a:lnTo>
                    <a:pt x="141" y="14"/>
                  </a:lnTo>
                  <a:cubicBezTo>
                    <a:pt x="134" y="6"/>
                    <a:pt x="125" y="1"/>
                    <a:pt x="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3"/>
            <p:cNvSpPr/>
            <p:nvPr/>
          </p:nvSpPr>
          <p:spPr>
            <a:xfrm>
              <a:off x="760124" y="2543945"/>
              <a:ext cx="58" cy="404"/>
            </a:xfrm>
            <a:custGeom>
              <a:avLst/>
              <a:gdLst/>
              <a:ahLst/>
              <a:cxnLst/>
              <a:rect l="l" t="t" r="r" b="b"/>
              <a:pathLst>
                <a:path w="1" h="7" extrusionOk="0">
                  <a:moveTo>
                    <a:pt x="1" y="1"/>
                  </a:moveTo>
                  <a:lnTo>
                    <a:pt x="1" y="6"/>
                  </a:lnTo>
                  <a:lnTo>
                    <a:pt x="1" y="6"/>
                  </a:lnTo>
                  <a:cubicBezTo>
                    <a:pt x="1" y="6"/>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3"/>
            <p:cNvSpPr/>
            <p:nvPr/>
          </p:nvSpPr>
          <p:spPr>
            <a:xfrm>
              <a:off x="922713" y="2644398"/>
              <a:ext cx="30797" cy="50347"/>
            </a:xfrm>
            <a:custGeom>
              <a:avLst/>
              <a:gdLst/>
              <a:ahLst/>
              <a:cxnLst/>
              <a:rect l="l" t="t" r="r" b="b"/>
              <a:pathLst>
                <a:path w="408" h="667" extrusionOk="0">
                  <a:moveTo>
                    <a:pt x="99" y="1"/>
                  </a:moveTo>
                  <a:cubicBezTo>
                    <a:pt x="79" y="1"/>
                    <a:pt x="60" y="9"/>
                    <a:pt x="50" y="27"/>
                  </a:cubicBezTo>
                  <a:cubicBezTo>
                    <a:pt x="39" y="38"/>
                    <a:pt x="33" y="49"/>
                    <a:pt x="28" y="60"/>
                  </a:cubicBezTo>
                  <a:cubicBezTo>
                    <a:pt x="11" y="82"/>
                    <a:pt x="0" y="109"/>
                    <a:pt x="0" y="137"/>
                  </a:cubicBezTo>
                  <a:lnTo>
                    <a:pt x="0" y="181"/>
                  </a:lnTo>
                  <a:cubicBezTo>
                    <a:pt x="0" y="214"/>
                    <a:pt x="6" y="247"/>
                    <a:pt x="11" y="280"/>
                  </a:cubicBezTo>
                  <a:cubicBezTo>
                    <a:pt x="17" y="352"/>
                    <a:pt x="33" y="423"/>
                    <a:pt x="55" y="489"/>
                  </a:cubicBezTo>
                  <a:cubicBezTo>
                    <a:pt x="61" y="522"/>
                    <a:pt x="77" y="550"/>
                    <a:pt x="94" y="578"/>
                  </a:cubicBezTo>
                  <a:cubicBezTo>
                    <a:pt x="127" y="633"/>
                    <a:pt x="182" y="660"/>
                    <a:pt x="248" y="666"/>
                  </a:cubicBezTo>
                  <a:cubicBezTo>
                    <a:pt x="252" y="666"/>
                    <a:pt x="256" y="666"/>
                    <a:pt x="260" y="666"/>
                  </a:cubicBezTo>
                  <a:cubicBezTo>
                    <a:pt x="316" y="666"/>
                    <a:pt x="366" y="629"/>
                    <a:pt x="391" y="578"/>
                  </a:cubicBezTo>
                  <a:cubicBezTo>
                    <a:pt x="408" y="539"/>
                    <a:pt x="402" y="495"/>
                    <a:pt x="380" y="456"/>
                  </a:cubicBezTo>
                  <a:cubicBezTo>
                    <a:pt x="375" y="451"/>
                    <a:pt x="364" y="445"/>
                    <a:pt x="358" y="440"/>
                  </a:cubicBezTo>
                  <a:lnTo>
                    <a:pt x="358" y="440"/>
                  </a:lnTo>
                  <a:lnTo>
                    <a:pt x="369" y="445"/>
                  </a:lnTo>
                  <a:cubicBezTo>
                    <a:pt x="364" y="440"/>
                    <a:pt x="358" y="440"/>
                    <a:pt x="358" y="434"/>
                  </a:cubicBezTo>
                  <a:cubicBezTo>
                    <a:pt x="353" y="434"/>
                    <a:pt x="347" y="429"/>
                    <a:pt x="347" y="429"/>
                  </a:cubicBezTo>
                  <a:cubicBezTo>
                    <a:pt x="336" y="407"/>
                    <a:pt x="336" y="385"/>
                    <a:pt x="325" y="357"/>
                  </a:cubicBezTo>
                  <a:cubicBezTo>
                    <a:pt x="320" y="324"/>
                    <a:pt x="309" y="291"/>
                    <a:pt x="298" y="253"/>
                  </a:cubicBezTo>
                  <a:cubicBezTo>
                    <a:pt x="281" y="214"/>
                    <a:pt x="265" y="175"/>
                    <a:pt x="248" y="137"/>
                  </a:cubicBezTo>
                  <a:cubicBezTo>
                    <a:pt x="237" y="120"/>
                    <a:pt x="232" y="104"/>
                    <a:pt x="226" y="87"/>
                  </a:cubicBezTo>
                  <a:cubicBezTo>
                    <a:pt x="210" y="60"/>
                    <a:pt x="193" y="38"/>
                    <a:pt x="165" y="27"/>
                  </a:cubicBezTo>
                  <a:cubicBezTo>
                    <a:pt x="154" y="21"/>
                    <a:pt x="143" y="10"/>
                    <a:pt x="132" y="10"/>
                  </a:cubicBezTo>
                  <a:cubicBezTo>
                    <a:pt x="122" y="4"/>
                    <a:pt x="110"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3"/>
            <p:cNvSpPr/>
            <p:nvPr/>
          </p:nvSpPr>
          <p:spPr>
            <a:xfrm>
              <a:off x="748415" y="2106966"/>
              <a:ext cx="18804" cy="43871"/>
            </a:xfrm>
            <a:custGeom>
              <a:avLst/>
              <a:gdLst/>
              <a:ahLst/>
              <a:cxnLst/>
              <a:rect l="l" t="t" r="r" b="b"/>
              <a:pathLst>
                <a:path w="326" h="760" extrusionOk="0">
                  <a:moveTo>
                    <a:pt x="88" y="1"/>
                  </a:moveTo>
                  <a:cubicBezTo>
                    <a:pt x="68" y="1"/>
                    <a:pt x="48" y="11"/>
                    <a:pt x="39" y="30"/>
                  </a:cubicBezTo>
                  <a:cubicBezTo>
                    <a:pt x="11" y="68"/>
                    <a:pt x="0" y="118"/>
                    <a:pt x="6" y="167"/>
                  </a:cubicBezTo>
                  <a:cubicBezTo>
                    <a:pt x="0" y="222"/>
                    <a:pt x="6" y="278"/>
                    <a:pt x="22" y="327"/>
                  </a:cubicBezTo>
                  <a:cubicBezTo>
                    <a:pt x="33" y="377"/>
                    <a:pt x="50" y="421"/>
                    <a:pt x="66" y="470"/>
                  </a:cubicBezTo>
                  <a:cubicBezTo>
                    <a:pt x="83" y="520"/>
                    <a:pt x="105" y="570"/>
                    <a:pt x="127" y="619"/>
                  </a:cubicBezTo>
                  <a:cubicBezTo>
                    <a:pt x="149" y="663"/>
                    <a:pt x="176" y="707"/>
                    <a:pt x="215" y="740"/>
                  </a:cubicBezTo>
                  <a:cubicBezTo>
                    <a:pt x="226" y="753"/>
                    <a:pt x="241" y="760"/>
                    <a:pt x="256" y="760"/>
                  </a:cubicBezTo>
                  <a:cubicBezTo>
                    <a:pt x="279" y="760"/>
                    <a:pt x="302" y="745"/>
                    <a:pt x="309" y="718"/>
                  </a:cubicBezTo>
                  <a:cubicBezTo>
                    <a:pt x="320" y="669"/>
                    <a:pt x="325" y="619"/>
                    <a:pt x="325" y="570"/>
                  </a:cubicBezTo>
                  <a:cubicBezTo>
                    <a:pt x="320" y="509"/>
                    <a:pt x="314" y="454"/>
                    <a:pt x="303" y="399"/>
                  </a:cubicBezTo>
                  <a:cubicBezTo>
                    <a:pt x="292" y="355"/>
                    <a:pt x="287" y="305"/>
                    <a:pt x="270" y="261"/>
                  </a:cubicBezTo>
                  <a:cubicBezTo>
                    <a:pt x="265" y="206"/>
                    <a:pt x="243" y="156"/>
                    <a:pt x="209" y="112"/>
                  </a:cubicBezTo>
                  <a:cubicBezTo>
                    <a:pt x="193" y="85"/>
                    <a:pt x="171" y="57"/>
                    <a:pt x="149" y="35"/>
                  </a:cubicBezTo>
                  <a:cubicBezTo>
                    <a:pt x="138" y="19"/>
                    <a:pt x="121" y="8"/>
                    <a:pt x="99" y="2"/>
                  </a:cubicBezTo>
                  <a:cubicBezTo>
                    <a:pt x="96" y="1"/>
                    <a:pt x="92" y="1"/>
                    <a:pt x="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3"/>
            <p:cNvSpPr/>
            <p:nvPr/>
          </p:nvSpPr>
          <p:spPr>
            <a:xfrm>
              <a:off x="933054" y="2106513"/>
              <a:ext cx="42950" cy="64009"/>
            </a:xfrm>
            <a:custGeom>
              <a:avLst/>
              <a:gdLst/>
              <a:ahLst/>
              <a:cxnLst/>
              <a:rect l="l" t="t" r="r" b="b"/>
              <a:pathLst>
                <a:path w="569" h="848" extrusionOk="0">
                  <a:moveTo>
                    <a:pt x="446" y="0"/>
                  </a:moveTo>
                  <a:cubicBezTo>
                    <a:pt x="422" y="0"/>
                    <a:pt x="398" y="17"/>
                    <a:pt x="398" y="47"/>
                  </a:cubicBezTo>
                  <a:lnTo>
                    <a:pt x="398" y="74"/>
                  </a:lnTo>
                  <a:lnTo>
                    <a:pt x="398" y="80"/>
                  </a:lnTo>
                  <a:cubicBezTo>
                    <a:pt x="392" y="85"/>
                    <a:pt x="387" y="85"/>
                    <a:pt x="381" y="96"/>
                  </a:cubicBezTo>
                  <a:cubicBezTo>
                    <a:pt x="375" y="102"/>
                    <a:pt x="370" y="118"/>
                    <a:pt x="364" y="129"/>
                  </a:cubicBezTo>
                  <a:cubicBezTo>
                    <a:pt x="359" y="140"/>
                    <a:pt x="353" y="151"/>
                    <a:pt x="348" y="162"/>
                  </a:cubicBezTo>
                  <a:cubicBezTo>
                    <a:pt x="337" y="173"/>
                    <a:pt x="337" y="173"/>
                    <a:pt x="337" y="179"/>
                  </a:cubicBezTo>
                  <a:cubicBezTo>
                    <a:pt x="287" y="234"/>
                    <a:pt x="238" y="295"/>
                    <a:pt x="199" y="355"/>
                  </a:cubicBezTo>
                  <a:cubicBezTo>
                    <a:pt x="122" y="460"/>
                    <a:pt x="1" y="691"/>
                    <a:pt x="128" y="790"/>
                  </a:cubicBezTo>
                  <a:cubicBezTo>
                    <a:pt x="139" y="807"/>
                    <a:pt x="144" y="818"/>
                    <a:pt x="155" y="823"/>
                  </a:cubicBezTo>
                  <a:cubicBezTo>
                    <a:pt x="170" y="840"/>
                    <a:pt x="188" y="847"/>
                    <a:pt x="206" y="847"/>
                  </a:cubicBezTo>
                  <a:cubicBezTo>
                    <a:pt x="236" y="847"/>
                    <a:pt x="266" y="827"/>
                    <a:pt x="276" y="796"/>
                  </a:cubicBezTo>
                  <a:cubicBezTo>
                    <a:pt x="276" y="790"/>
                    <a:pt x="276" y="785"/>
                    <a:pt x="282" y="779"/>
                  </a:cubicBezTo>
                  <a:cubicBezTo>
                    <a:pt x="287" y="774"/>
                    <a:pt x="293" y="768"/>
                    <a:pt x="298" y="763"/>
                  </a:cubicBezTo>
                  <a:lnTo>
                    <a:pt x="304" y="746"/>
                  </a:lnTo>
                  <a:cubicBezTo>
                    <a:pt x="315" y="724"/>
                    <a:pt x="320" y="708"/>
                    <a:pt x="331" y="691"/>
                  </a:cubicBezTo>
                  <a:cubicBezTo>
                    <a:pt x="331" y="686"/>
                    <a:pt x="337" y="680"/>
                    <a:pt x="337" y="675"/>
                  </a:cubicBezTo>
                  <a:cubicBezTo>
                    <a:pt x="348" y="658"/>
                    <a:pt x="353" y="647"/>
                    <a:pt x="364" y="636"/>
                  </a:cubicBezTo>
                  <a:cubicBezTo>
                    <a:pt x="398" y="581"/>
                    <a:pt x="442" y="526"/>
                    <a:pt x="475" y="471"/>
                  </a:cubicBezTo>
                  <a:cubicBezTo>
                    <a:pt x="513" y="410"/>
                    <a:pt x="541" y="339"/>
                    <a:pt x="557" y="267"/>
                  </a:cubicBezTo>
                  <a:cubicBezTo>
                    <a:pt x="568" y="201"/>
                    <a:pt x="568" y="113"/>
                    <a:pt x="519" y="63"/>
                  </a:cubicBezTo>
                  <a:cubicBezTo>
                    <a:pt x="508" y="47"/>
                    <a:pt x="491" y="30"/>
                    <a:pt x="480" y="14"/>
                  </a:cubicBezTo>
                  <a:cubicBezTo>
                    <a:pt x="471" y="4"/>
                    <a:pt x="459"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3"/>
            <p:cNvSpPr/>
            <p:nvPr/>
          </p:nvSpPr>
          <p:spPr>
            <a:xfrm>
              <a:off x="1045748" y="2218000"/>
              <a:ext cx="49592" cy="31854"/>
            </a:xfrm>
            <a:custGeom>
              <a:avLst/>
              <a:gdLst/>
              <a:ahLst/>
              <a:cxnLst/>
              <a:rect l="l" t="t" r="r" b="b"/>
              <a:pathLst>
                <a:path w="657" h="422" extrusionOk="0">
                  <a:moveTo>
                    <a:pt x="512" y="0"/>
                  </a:moveTo>
                  <a:cubicBezTo>
                    <a:pt x="431" y="0"/>
                    <a:pt x="344" y="48"/>
                    <a:pt x="276" y="85"/>
                  </a:cubicBezTo>
                  <a:cubicBezTo>
                    <a:pt x="232" y="107"/>
                    <a:pt x="194" y="134"/>
                    <a:pt x="155" y="167"/>
                  </a:cubicBezTo>
                  <a:cubicBezTo>
                    <a:pt x="127" y="184"/>
                    <a:pt x="105" y="200"/>
                    <a:pt x="83" y="222"/>
                  </a:cubicBezTo>
                  <a:cubicBezTo>
                    <a:pt x="61" y="239"/>
                    <a:pt x="45" y="266"/>
                    <a:pt x="39" y="288"/>
                  </a:cubicBezTo>
                  <a:cubicBezTo>
                    <a:pt x="28" y="305"/>
                    <a:pt x="23" y="321"/>
                    <a:pt x="23" y="338"/>
                  </a:cubicBezTo>
                  <a:cubicBezTo>
                    <a:pt x="17" y="349"/>
                    <a:pt x="12" y="354"/>
                    <a:pt x="12" y="360"/>
                  </a:cubicBezTo>
                  <a:cubicBezTo>
                    <a:pt x="1" y="382"/>
                    <a:pt x="12" y="410"/>
                    <a:pt x="39" y="410"/>
                  </a:cubicBezTo>
                  <a:lnTo>
                    <a:pt x="56" y="410"/>
                  </a:lnTo>
                  <a:cubicBezTo>
                    <a:pt x="72" y="415"/>
                    <a:pt x="89" y="415"/>
                    <a:pt x="105" y="421"/>
                  </a:cubicBezTo>
                  <a:cubicBezTo>
                    <a:pt x="115" y="421"/>
                    <a:pt x="125" y="422"/>
                    <a:pt x="135" y="422"/>
                  </a:cubicBezTo>
                  <a:cubicBezTo>
                    <a:pt x="185" y="422"/>
                    <a:pt x="235" y="410"/>
                    <a:pt x="276" y="382"/>
                  </a:cubicBezTo>
                  <a:cubicBezTo>
                    <a:pt x="326" y="365"/>
                    <a:pt x="370" y="343"/>
                    <a:pt x="414" y="321"/>
                  </a:cubicBezTo>
                  <a:cubicBezTo>
                    <a:pt x="497" y="272"/>
                    <a:pt x="601" y="211"/>
                    <a:pt x="623" y="112"/>
                  </a:cubicBezTo>
                  <a:cubicBezTo>
                    <a:pt x="640" y="90"/>
                    <a:pt x="656" y="63"/>
                    <a:pt x="640" y="35"/>
                  </a:cubicBezTo>
                  <a:cubicBezTo>
                    <a:pt x="627" y="10"/>
                    <a:pt x="609" y="7"/>
                    <a:pt x="586" y="7"/>
                  </a:cubicBezTo>
                  <a:cubicBezTo>
                    <a:pt x="579" y="7"/>
                    <a:pt x="571" y="7"/>
                    <a:pt x="563" y="7"/>
                  </a:cubicBezTo>
                  <a:cubicBezTo>
                    <a:pt x="546" y="3"/>
                    <a:pt x="529"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3"/>
            <p:cNvSpPr/>
            <p:nvPr/>
          </p:nvSpPr>
          <p:spPr>
            <a:xfrm>
              <a:off x="1091943" y="2343753"/>
              <a:ext cx="65745" cy="26343"/>
            </a:xfrm>
            <a:custGeom>
              <a:avLst/>
              <a:gdLst/>
              <a:ahLst/>
              <a:cxnLst/>
              <a:rect l="l" t="t" r="r" b="b"/>
              <a:pathLst>
                <a:path w="871" h="349" extrusionOk="0">
                  <a:moveTo>
                    <a:pt x="543" y="1"/>
                  </a:moveTo>
                  <a:cubicBezTo>
                    <a:pt x="512" y="1"/>
                    <a:pt x="482" y="2"/>
                    <a:pt x="452" y="5"/>
                  </a:cubicBezTo>
                  <a:cubicBezTo>
                    <a:pt x="391" y="5"/>
                    <a:pt x="325" y="10"/>
                    <a:pt x="265" y="27"/>
                  </a:cubicBezTo>
                  <a:lnTo>
                    <a:pt x="226" y="38"/>
                  </a:lnTo>
                  <a:lnTo>
                    <a:pt x="210" y="38"/>
                  </a:lnTo>
                  <a:cubicBezTo>
                    <a:pt x="204" y="37"/>
                    <a:pt x="198" y="37"/>
                    <a:pt x="192" y="37"/>
                  </a:cubicBezTo>
                  <a:cubicBezTo>
                    <a:pt x="154" y="37"/>
                    <a:pt x="117" y="53"/>
                    <a:pt x="88" y="77"/>
                  </a:cubicBezTo>
                  <a:lnTo>
                    <a:pt x="116" y="61"/>
                  </a:lnTo>
                  <a:lnTo>
                    <a:pt x="116" y="61"/>
                  </a:lnTo>
                  <a:cubicBezTo>
                    <a:pt x="104" y="69"/>
                    <a:pt x="93" y="77"/>
                    <a:pt x="83" y="88"/>
                  </a:cubicBezTo>
                  <a:cubicBezTo>
                    <a:pt x="66" y="88"/>
                    <a:pt x="55" y="93"/>
                    <a:pt x="44" y="104"/>
                  </a:cubicBezTo>
                  <a:lnTo>
                    <a:pt x="33" y="104"/>
                  </a:lnTo>
                  <a:cubicBezTo>
                    <a:pt x="0" y="104"/>
                    <a:pt x="0" y="148"/>
                    <a:pt x="28" y="159"/>
                  </a:cubicBezTo>
                  <a:lnTo>
                    <a:pt x="39" y="159"/>
                  </a:lnTo>
                  <a:cubicBezTo>
                    <a:pt x="44" y="165"/>
                    <a:pt x="50" y="176"/>
                    <a:pt x="61" y="181"/>
                  </a:cubicBezTo>
                  <a:cubicBezTo>
                    <a:pt x="65" y="191"/>
                    <a:pt x="71" y="200"/>
                    <a:pt x="78" y="208"/>
                  </a:cubicBezTo>
                  <a:lnTo>
                    <a:pt x="78" y="208"/>
                  </a:lnTo>
                  <a:lnTo>
                    <a:pt x="72" y="203"/>
                  </a:lnTo>
                  <a:lnTo>
                    <a:pt x="72" y="203"/>
                  </a:lnTo>
                  <a:cubicBezTo>
                    <a:pt x="99" y="236"/>
                    <a:pt x="132" y="264"/>
                    <a:pt x="176" y="269"/>
                  </a:cubicBezTo>
                  <a:lnTo>
                    <a:pt x="198" y="280"/>
                  </a:lnTo>
                  <a:lnTo>
                    <a:pt x="232" y="297"/>
                  </a:lnTo>
                  <a:cubicBezTo>
                    <a:pt x="321" y="330"/>
                    <a:pt x="417" y="349"/>
                    <a:pt x="515" y="349"/>
                  </a:cubicBezTo>
                  <a:cubicBezTo>
                    <a:pt x="562" y="349"/>
                    <a:pt x="609" y="344"/>
                    <a:pt x="656" y="335"/>
                  </a:cubicBezTo>
                  <a:cubicBezTo>
                    <a:pt x="672" y="335"/>
                    <a:pt x="683" y="330"/>
                    <a:pt x="694" y="324"/>
                  </a:cubicBezTo>
                  <a:lnTo>
                    <a:pt x="733" y="308"/>
                  </a:lnTo>
                  <a:lnTo>
                    <a:pt x="760" y="291"/>
                  </a:lnTo>
                  <a:lnTo>
                    <a:pt x="766" y="291"/>
                  </a:lnTo>
                  <a:cubicBezTo>
                    <a:pt x="777" y="286"/>
                    <a:pt x="782" y="280"/>
                    <a:pt x="793" y="275"/>
                  </a:cubicBezTo>
                  <a:cubicBezTo>
                    <a:pt x="804" y="264"/>
                    <a:pt x="815" y="253"/>
                    <a:pt x="826" y="236"/>
                  </a:cubicBezTo>
                  <a:cubicBezTo>
                    <a:pt x="871" y="192"/>
                    <a:pt x="860" y="115"/>
                    <a:pt x="810" y="82"/>
                  </a:cubicBezTo>
                  <a:cubicBezTo>
                    <a:pt x="799" y="71"/>
                    <a:pt x="788" y="60"/>
                    <a:pt x="777" y="55"/>
                  </a:cubicBezTo>
                  <a:cubicBezTo>
                    <a:pt x="766" y="49"/>
                    <a:pt x="755" y="44"/>
                    <a:pt x="738" y="38"/>
                  </a:cubicBezTo>
                  <a:cubicBezTo>
                    <a:pt x="735" y="36"/>
                    <a:pt x="733" y="36"/>
                    <a:pt x="732" y="36"/>
                  </a:cubicBezTo>
                  <a:cubicBezTo>
                    <a:pt x="730" y="36"/>
                    <a:pt x="733" y="38"/>
                    <a:pt x="733" y="38"/>
                  </a:cubicBezTo>
                  <a:cubicBezTo>
                    <a:pt x="705" y="22"/>
                    <a:pt x="667" y="10"/>
                    <a:pt x="634" y="5"/>
                  </a:cubicBezTo>
                  <a:cubicBezTo>
                    <a:pt x="603" y="2"/>
                    <a:pt x="573" y="1"/>
                    <a:pt x="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3"/>
            <p:cNvSpPr/>
            <p:nvPr/>
          </p:nvSpPr>
          <p:spPr>
            <a:xfrm>
              <a:off x="1106058" y="2468978"/>
              <a:ext cx="54121" cy="30721"/>
            </a:xfrm>
            <a:custGeom>
              <a:avLst/>
              <a:gdLst/>
              <a:ahLst/>
              <a:cxnLst/>
              <a:rect l="l" t="t" r="r" b="b"/>
              <a:pathLst>
                <a:path w="717" h="407" extrusionOk="0">
                  <a:moveTo>
                    <a:pt x="94" y="0"/>
                  </a:moveTo>
                  <a:cubicBezTo>
                    <a:pt x="82" y="0"/>
                    <a:pt x="71" y="3"/>
                    <a:pt x="61" y="10"/>
                  </a:cubicBezTo>
                  <a:cubicBezTo>
                    <a:pt x="58" y="9"/>
                    <a:pt x="55" y="8"/>
                    <a:pt x="53" y="8"/>
                  </a:cubicBezTo>
                  <a:cubicBezTo>
                    <a:pt x="39" y="8"/>
                    <a:pt x="27" y="19"/>
                    <a:pt x="23" y="37"/>
                  </a:cubicBezTo>
                  <a:cubicBezTo>
                    <a:pt x="17" y="37"/>
                    <a:pt x="17" y="43"/>
                    <a:pt x="17" y="43"/>
                  </a:cubicBezTo>
                  <a:cubicBezTo>
                    <a:pt x="0" y="70"/>
                    <a:pt x="0" y="109"/>
                    <a:pt x="17" y="136"/>
                  </a:cubicBezTo>
                  <a:cubicBezTo>
                    <a:pt x="17" y="158"/>
                    <a:pt x="28" y="180"/>
                    <a:pt x="45" y="197"/>
                  </a:cubicBezTo>
                  <a:lnTo>
                    <a:pt x="50" y="213"/>
                  </a:lnTo>
                  <a:cubicBezTo>
                    <a:pt x="56" y="224"/>
                    <a:pt x="67" y="235"/>
                    <a:pt x="72" y="246"/>
                  </a:cubicBezTo>
                  <a:lnTo>
                    <a:pt x="100" y="274"/>
                  </a:lnTo>
                  <a:cubicBezTo>
                    <a:pt x="149" y="318"/>
                    <a:pt x="204" y="357"/>
                    <a:pt x="270" y="379"/>
                  </a:cubicBezTo>
                  <a:cubicBezTo>
                    <a:pt x="292" y="384"/>
                    <a:pt x="314" y="390"/>
                    <a:pt x="336" y="395"/>
                  </a:cubicBezTo>
                  <a:cubicBezTo>
                    <a:pt x="370" y="406"/>
                    <a:pt x="408" y="406"/>
                    <a:pt x="441" y="406"/>
                  </a:cubicBezTo>
                  <a:cubicBezTo>
                    <a:pt x="480" y="401"/>
                    <a:pt x="518" y="395"/>
                    <a:pt x="551" y="384"/>
                  </a:cubicBezTo>
                  <a:cubicBezTo>
                    <a:pt x="573" y="379"/>
                    <a:pt x="595" y="368"/>
                    <a:pt x="612" y="357"/>
                  </a:cubicBezTo>
                  <a:cubicBezTo>
                    <a:pt x="645" y="340"/>
                    <a:pt x="667" y="313"/>
                    <a:pt x="684" y="279"/>
                  </a:cubicBezTo>
                  <a:cubicBezTo>
                    <a:pt x="689" y="268"/>
                    <a:pt x="689" y="257"/>
                    <a:pt x="689" y="246"/>
                  </a:cubicBezTo>
                  <a:cubicBezTo>
                    <a:pt x="695" y="235"/>
                    <a:pt x="695" y="224"/>
                    <a:pt x="695" y="219"/>
                  </a:cubicBezTo>
                  <a:cubicBezTo>
                    <a:pt x="706" y="197"/>
                    <a:pt x="717" y="180"/>
                    <a:pt x="717" y="158"/>
                  </a:cubicBezTo>
                  <a:cubicBezTo>
                    <a:pt x="717" y="131"/>
                    <a:pt x="700" y="109"/>
                    <a:pt x="673" y="98"/>
                  </a:cubicBezTo>
                  <a:lnTo>
                    <a:pt x="645" y="98"/>
                  </a:lnTo>
                  <a:cubicBezTo>
                    <a:pt x="612" y="65"/>
                    <a:pt x="573" y="48"/>
                    <a:pt x="529" y="43"/>
                  </a:cubicBezTo>
                  <a:lnTo>
                    <a:pt x="430" y="43"/>
                  </a:lnTo>
                  <a:cubicBezTo>
                    <a:pt x="392" y="43"/>
                    <a:pt x="348" y="43"/>
                    <a:pt x="303" y="37"/>
                  </a:cubicBezTo>
                  <a:lnTo>
                    <a:pt x="276" y="32"/>
                  </a:lnTo>
                  <a:cubicBezTo>
                    <a:pt x="259" y="26"/>
                    <a:pt x="243" y="26"/>
                    <a:pt x="226" y="26"/>
                  </a:cubicBezTo>
                  <a:lnTo>
                    <a:pt x="215" y="21"/>
                  </a:lnTo>
                  <a:lnTo>
                    <a:pt x="199" y="15"/>
                  </a:lnTo>
                  <a:lnTo>
                    <a:pt x="177" y="15"/>
                  </a:lnTo>
                  <a:cubicBezTo>
                    <a:pt x="171" y="15"/>
                    <a:pt x="160" y="10"/>
                    <a:pt x="155" y="10"/>
                  </a:cubicBezTo>
                  <a:cubicBezTo>
                    <a:pt x="138" y="4"/>
                    <a:pt x="127" y="4"/>
                    <a:pt x="116" y="4"/>
                  </a:cubicBezTo>
                  <a:cubicBezTo>
                    <a:pt x="109" y="2"/>
                    <a:pt x="102"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3"/>
            <p:cNvSpPr/>
            <p:nvPr/>
          </p:nvSpPr>
          <p:spPr>
            <a:xfrm>
              <a:off x="681970" y="2234134"/>
              <a:ext cx="221549" cy="205674"/>
            </a:xfrm>
            <a:custGeom>
              <a:avLst/>
              <a:gdLst/>
              <a:ahLst/>
              <a:cxnLst/>
              <a:rect l="l" t="t" r="r" b="b"/>
              <a:pathLst>
                <a:path w="3841" h="3563" extrusionOk="0">
                  <a:moveTo>
                    <a:pt x="1829" y="268"/>
                  </a:moveTo>
                  <a:cubicBezTo>
                    <a:pt x="1996" y="268"/>
                    <a:pt x="2169" y="301"/>
                    <a:pt x="2342" y="372"/>
                  </a:cubicBezTo>
                  <a:cubicBezTo>
                    <a:pt x="2987" y="631"/>
                    <a:pt x="3444" y="1297"/>
                    <a:pt x="3444" y="1991"/>
                  </a:cubicBezTo>
                  <a:cubicBezTo>
                    <a:pt x="3449" y="2691"/>
                    <a:pt x="2909" y="3264"/>
                    <a:pt x="2215" y="3308"/>
                  </a:cubicBezTo>
                  <a:cubicBezTo>
                    <a:pt x="2129" y="3313"/>
                    <a:pt x="2038" y="3316"/>
                    <a:pt x="1947" y="3316"/>
                  </a:cubicBezTo>
                  <a:cubicBezTo>
                    <a:pt x="1648" y="3316"/>
                    <a:pt x="1335" y="3278"/>
                    <a:pt x="1086" y="3126"/>
                  </a:cubicBezTo>
                  <a:cubicBezTo>
                    <a:pt x="789" y="2939"/>
                    <a:pt x="574" y="2652"/>
                    <a:pt x="469" y="2316"/>
                  </a:cubicBezTo>
                  <a:cubicBezTo>
                    <a:pt x="348" y="1936"/>
                    <a:pt x="359" y="1528"/>
                    <a:pt x="491" y="1154"/>
                  </a:cubicBezTo>
                  <a:cubicBezTo>
                    <a:pt x="519" y="1093"/>
                    <a:pt x="546" y="1027"/>
                    <a:pt x="585" y="967"/>
                  </a:cubicBezTo>
                  <a:cubicBezTo>
                    <a:pt x="601" y="967"/>
                    <a:pt x="618" y="956"/>
                    <a:pt x="629" y="939"/>
                  </a:cubicBezTo>
                  <a:cubicBezTo>
                    <a:pt x="926" y="528"/>
                    <a:pt x="1357" y="268"/>
                    <a:pt x="1829" y="268"/>
                  </a:cubicBezTo>
                  <a:close/>
                  <a:moveTo>
                    <a:pt x="1815" y="0"/>
                  </a:moveTo>
                  <a:cubicBezTo>
                    <a:pt x="1670" y="0"/>
                    <a:pt x="1525" y="19"/>
                    <a:pt x="1384" y="58"/>
                  </a:cubicBezTo>
                  <a:cubicBezTo>
                    <a:pt x="1097" y="129"/>
                    <a:pt x="844" y="294"/>
                    <a:pt x="667" y="531"/>
                  </a:cubicBezTo>
                  <a:cubicBezTo>
                    <a:pt x="568" y="625"/>
                    <a:pt x="486" y="730"/>
                    <a:pt x="414" y="851"/>
                  </a:cubicBezTo>
                  <a:cubicBezTo>
                    <a:pt x="1" y="1589"/>
                    <a:pt x="122" y="2514"/>
                    <a:pt x="717" y="3120"/>
                  </a:cubicBezTo>
                  <a:cubicBezTo>
                    <a:pt x="1048" y="3445"/>
                    <a:pt x="1455" y="3533"/>
                    <a:pt x="1907" y="3556"/>
                  </a:cubicBezTo>
                  <a:cubicBezTo>
                    <a:pt x="1977" y="3560"/>
                    <a:pt x="2046" y="3563"/>
                    <a:pt x="2114" y="3563"/>
                  </a:cubicBezTo>
                  <a:cubicBezTo>
                    <a:pt x="2462" y="3563"/>
                    <a:pt x="2790" y="3496"/>
                    <a:pt x="3080" y="3275"/>
                  </a:cubicBezTo>
                  <a:cubicBezTo>
                    <a:pt x="3389" y="3038"/>
                    <a:pt x="3598" y="2702"/>
                    <a:pt x="3675" y="2322"/>
                  </a:cubicBezTo>
                  <a:cubicBezTo>
                    <a:pt x="3840" y="1490"/>
                    <a:pt x="3378" y="619"/>
                    <a:pt x="2650" y="223"/>
                  </a:cubicBezTo>
                  <a:cubicBezTo>
                    <a:pt x="2393" y="76"/>
                    <a:pt x="2105" y="0"/>
                    <a:pt x="1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3"/>
            <p:cNvSpPr/>
            <p:nvPr/>
          </p:nvSpPr>
          <p:spPr>
            <a:xfrm>
              <a:off x="737860" y="2274946"/>
              <a:ext cx="97018" cy="34924"/>
            </a:xfrm>
            <a:custGeom>
              <a:avLst/>
              <a:gdLst/>
              <a:ahLst/>
              <a:cxnLst/>
              <a:rect l="l" t="t" r="r" b="b"/>
              <a:pathLst>
                <a:path w="1682" h="605" extrusionOk="0">
                  <a:moveTo>
                    <a:pt x="796" y="0"/>
                  </a:moveTo>
                  <a:cubicBezTo>
                    <a:pt x="783" y="0"/>
                    <a:pt x="769" y="0"/>
                    <a:pt x="756" y="1"/>
                  </a:cubicBezTo>
                  <a:cubicBezTo>
                    <a:pt x="442" y="23"/>
                    <a:pt x="90" y="188"/>
                    <a:pt x="12" y="518"/>
                  </a:cubicBezTo>
                  <a:cubicBezTo>
                    <a:pt x="1" y="566"/>
                    <a:pt x="42" y="605"/>
                    <a:pt x="85" y="605"/>
                  </a:cubicBezTo>
                  <a:cubicBezTo>
                    <a:pt x="102" y="605"/>
                    <a:pt x="120" y="599"/>
                    <a:pt x="134" y="585"/>
                  </a:cubicBezTo>
                  <a:cubicBezTo>
                    <a:pt x="304" y="403"/>
                    <a:pt x="541" y="293"/>
                    <a:pt x="789" y="287"/>
                  </a:cubicBezTo>
                  <a:cubicBezTo>
                    <a:pt x="927" y="293"/>
                    <a:pt x="1065" y="326"/>
                    <a:pt x="1191" y="386"/>
                  </a:cubicBezTo>
                  <a:cubicBezTo>
                    <a:pt x="1313" y="440"/>
                    <a:pt x="1431" y="546"/>
                    <a:pt x="1568" y="546"/>
                  </a:cubicBezTo>
                  <a:cubicBezTo>
                    <a:pt x="1585" y="546"/>
                    <a:pt x="1603" y="544"/>
                    <a:pt x="1621" y="540"/>
                  </a:cubicBezTo>
                  <a:cubicBezTo>
                    <a:pt x="1654" y="529"/>
                    <a:pt x="1681" y="502"/>
                    <a:pt x="1681" y="463"/>
                  </a:cubicBezTo>
                  <a:cubicBezTo>
                    <a:pt x="1676" y="276"/>
                    <a:pt x="1445" y="171"/>
                    <a:pt x="1296" y="105"/>
                  </a:cubicBezTo>
                  <a:cubicBezTo>
                    <a:pt x="1137" y="34"/>
                    <a:pt x="969" y="0"/>
                    <a:pt x="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3"/>
            <p:cNvSpPr/>
            <p:nvPr/>
          </p:nvSpPr>
          <p:spPr>
            <a:xfrm>
              <a:off x="918939" y="2385797"/>
              <a:ext cx="30872" cy="45667"/>
            </a:xfrm>
            <a:custGeom>
              <a:avLst/>
              <a:gdLst/>
              <a:ahLst/>
              <a:cxnLst/>
              <a:rect l="l" t="t" r="r" b="b"/>
              <a:pathLst>
                <a:path w="409" h="605" extrusionOk="0">
                  <a:moveTo>
                    <a:pt x="89" y="0"/>
                  </a:moveTo>
                  <a:cubicBezTo>
                    <a:pt x="85" y="0"/>
                    <a:pt x="81" y="2"/>
                    <a:pt x="78" y="4"/>
                  </a:cubicBezTo>
                  <a:cubicBezTo>
                    <a:pt x="61" y="21"/>
                    <a:pt x="39" y="26"/>
                    <a:pt x="28" y="48"/>
                  </a:cubicBezTo>
                  <a:cubicBezTo>
                    <a:pt x="23" y="59"/>
                    <a:pt x="23" y="70"/>
                    <a:pt x="17" y="81"/>
                  </a:cubicBezTo>
                  <a:cubicBezTo>
                    <a:pt x="6" y="98"/>
                    <a:pt x="1" y="126"/>
                    <a:pt x="6" y="148"/>
                  </a:cubicBezTo>
                  <a:cubicBezTo>
                    <a:pt x="6" y="164"/>
                    <a:pt x="6" y="186"/>
                    <a:pt x="12" y="203"/>
                  </a:cubicBezTo>
                  <a:cubicBezTo>
                    <a:pt x="12" y="247"/>
                    <a:pt x="23" y="291"/>
                    <a:pt x="34" y="335"/>
                  </a:cubicBezTo>
                  <a:cubicBezTo>
                    <a:pt x="45" y="379"/>
                    <a:pt x="67" y="423"/>
                    <a:pt x="89" y="462"/>
                  </a:cubicBezTo>
                  <a:cubicBezTo>
                    <a:pt x="94" y="478"/>
                    <a:pt x="105" y="495"/>
                    <a:pt x="111" y="506"/>
                  </a:cubicBezTo>
                  <a:cubicBezTo>
                    <a:pt x="133" y="539"/>
                    <a:pt x="160" y="566"/>
                    <a:pt x="193" y="588"/>
                  </a:cubicBezTo>
                  <a:cubicBezTo>
                    <a:pt x="215" y="599"/>
                    <a:pt x="237" y="605"/>
                    <a:pt x="265" y="605"/>
                  </a:cubicBezTo>
                  <a:cubicBezTo>
                    <a:pt x="293" y="605"/>
                    <a:pt x="320" y="594"/>
                    <a:pt x="348" y="577"/>
                  </a:cubicBezTo>
                  <a:cubicBezTo>
                    <a:pt x="392" y="544"/>
                    <a:pt x="408" y="489"/>
                    <a:pt x="397" y="434"/>
                  </a:cubicBezTo>
                  <a:cubicBezTo>
                    <a:pt x="392" y="406"/>
                    <a:pt x="386" y="384"/>
                    <a:pt x="370" y="362"/>
                  </a:cubicBezTo>
                  <a:lnTo>
                    <a:pt x="348" y="313"/>
                  </a:lnTo>
                  <a:cubicBezTo>
                    <a:pt x="331" y="285"/>
                    <a:pt x="315" y="252"/>
                    <a:pt x="298" y="225"/>
                  </a:cubicBezTo>
                  <a:cubicBezTo>
                    <a:pt x="282" y="192"/>
                    <a:pt x="265" y="164"/>
                    <a:pt x="249" y="137"/>
                  </a:cubicBezTo>
                  <a:lnTo>
                    <a:pt x="221" y="92"/>
                  </a:lnTo>
                  <a:cubicBezTo>
                    <a:pt x="210" y="70"/>
                    <a:pt x="193" y="54"/>
                    <a:pt x="171" y="37"/>
                  </a:cubicBezTo>
                  <a:cubicBezTo>
                    <a:pt x="155" y="21"/>
                    <a:pt x="133" y="15"/>
                    <a:pt x="116" y="10"/>
                  </a:cubicBezTo>
                  <a:lnTo>
                    <a:pt x="100" y="4"/>
                  </a:lnTo>
                  <a:cubicBezTo>
                    <a:pt x="97" y="2"/>
                    <a:pt x="93"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3"/>
          <p:cNvGrpSpPr/>
          <p:nvPr/>
        </p:nvGrpSpPr>
        <p:grpSpPr>
          <a:xfrm>
            <a:off x="3100704" y="3008809"/>
            <a:ext cx="636746" cy="438137"/>
            <a:chOff x="2391282" y="2785097"/>
            <a:chExt cx="667869" cy="461197"/>
          </a:xfrm>
        </p:grpSpPr>
        <p:sp>
          <p:nvSpPr>
            <p:cNvPr id="1405" name="Google Shape;1405;p33"/>
            <p:cNvSpPr/>
            <p:nvPr/>
          </p:nvSpPr>
          <p:spPr>
            <a:xfrm>
              <a:off x="2673583" y="3054114"/>
              <a:ext cx="83257" cy="88465"/>
            </a:xfrm>
            <a:custGeom>
              <a:avLst/>
              <a:gdLst/>
              <a:ahLst/>
              <a:cxnLst/>
              <a:rect l="l" t="t" r="r" b="b"/>
              <a:pathLst>
                <a:path w="1103" h="1172" extrusionOk="0">
                  <a:moveTo>
                    <a:pt x="607" y="234"/>
                  </a:moveTo>
                  <a:cubicBezTo>
                    <a:pt x="623" y="239"/>
                    <a:pt x="640" y="245"/>
                    <a:pt x="656" y="250"/>
                  </a:cubicBezTo>
                  <a:lnTo>
                    <a:pt x="673" y="256"/>
                  </a:lnTo>
                  <a:cubicBezTo>
                    <a:pt x="684" y="261"/>
                    <a:pt x="695" y="272"/>
                    <a:pt x="706" y="278"/>
                  </a:cubicBezTo>
                  <a:cubicBezTo>
                    <a:pt x="706" y="283"/>
                    <a:pt x="722" y="294"/>
                    <a:pt x="722" y="294"/>
                  </a:cubicBezTo>
                  <a:cubicBezTo>
                    <a:pt x="722" y="294"/>
                    <a:pt x="739" y="311"/>
                    <a:pt x="744" y="316"/>
                  </a:cubicBezTo>
                  <a:cubicBezTo>
                    <a:pt x="755" y="333"/>
                    <a:pt x="766" y="344"/>
                    <a:pt x="777" y="361"/>
                  </a:cubicBezTo>
                  <a:cubicBezTo>
                    <a:pt x="799" y="399"/>
                    <a:pt x="821" y="443"/>
                    <a:pt x="832" y="487"/>
                  </a:cubicBezTo>
                  <a:cubicBezTo>
                    <a:pt x="860" y="581"/>
                    <a:pt x="866" y="675"/>
                    <a:pt x="854" y="768"/>
                  </a:cubicBezTo>
                  <a:cubicBezTo>
                    <a:pt x="849" y="818"/>
                    <a:pt x="827" y="856"/>
                    <a:pt x="788" y="889"/>
                  </a:cubicBezTo>
                  <a:cubicBezTo>
                    <a:pt x="777" y="900"/>
                    <a:pt x="761" y="906"/>
                    <a:pt x="750" y="917"/>
                  </a:cubicBezTo>
                  <a:cubicBezTo>
                    <a:pt x="728" y="928"/>
                    <a:pt x="711" y="939"/>
                    <a:pt x="689" y="944"/>
                  </a:cubicBezTo>
                  <a:cubicBezTo>
                    <a:pt x="662" y="955"/>
                    <a:pt x="623" y="961"/>
                    <a:pt x="590" y="961"/>
                  </a:cubicBezTo>
                  <a:cubicBezTo>
                    <a:pt x="552" y="961"/>
                    <a:pt x="513" y="955"/>
                    <a:pt x="474" y="944"/>
                  </a:cubicBezTo>
                  <a:cubicBezTo>
                    <a:pt x="326" y="911"/>
                    <a:pt x="215" y="785"/>
                    <a:pt x="204" y="630"/>
                  </a:cubicBezTo>
                  <a:cubicBezTo>
                    <a:pt x="204" y="537"/>
                    <a:pt x="232" y="449"/>
                    <a:pt x="287" y="372"/>
                  </a:cubicBezTo>
                  <a:cubicBezTo>
                    <a:pt x="298" y="355"/>
                    <a:pt x="315" y="339"/>
                    <a:pt x="331" y="327"/>
                  </a:cubicBezTo>
                  <a:cubicBezTo>
                    <a:pt x="337" y="327"/>
                    <a:pt x="342" y="322"/>
                    <a:pt x="348" y="322"/>
                  </a:cubicBezTo>
                  <a:cubicBezTo>
                    <a:pt x="353" y="316"/>
                    <a:pt x="386" y="294"/>
                    <a:pt x="397" y="289"/>
                  </a:cubicBezTo>
                  <a:lnTo>
                    <a:pt x="397" y="289"/>
                  </a:lnTo>
                  <a:cubicBezTo>
                    <a:pt x="393" y="292"/>
                    <a:pt x="392" y="293"/>
                    <a:pt x="392" y="293"/>
                  </a:cubicBezTo>
                  <a:cubicBezTo>
                    <a:pt x="393" y="293"/>
                    <a:pt x="408" y="283"/>
                    <a:pt x="408" y="283"/>
                  </a:cubicBezTo>
                  <a:lnTo>
                    <a:pt x="436" y="267"/>
                  </a:lnTo>
                  <a:cubicBezTo>
                    <a:pt x="441" y="262"/>
                    <a:pt x="474" y="249"/>
                    <a:pt x="469" y="249"/>
                  </a:cubicBezTo>
                  <a:cubicBezTo>
                    <a:pt x="468" y="249"/>
                    <a:pt x="466" y="250"/>
                    <a:pt x="463" y="250"/>
                  </a:cubicBezTo>
                  <a:lnTo>
                    <a:pt x="491" y="239"/>
                  </a:lnTo>
                  <a:lnTo>
                    <a:pt x="518" y="234"/>
                  </a:lnTo>
                  <a:close/>
                  <a:moveTo>
                    <a:pt x="549" y="1"/>
                  </a:moveTo>
                  <a:cubicBezTo>
                    <a:pt x="535" y="1"/>
                    <a:pt x="521" y="1"/>
                    <a:pt x="507" y="2"/>
                  </a:cubicBezTo>
                  <a:cubicBezTo>
                    <a:pt x="392" y="8"/>
                    <a:pt x="287" y="74"/>
                    <a:pt x="232" y="173"/>
                  </a:cubicBezTo>
                  <a:cubicBezTo>
                    <a:pt x="210" y="195"/>
                    <a:pt x="188" y="217"/>
                    <a:pt x="166" y="239"/>
                  </a:cubicBezTo>
                  <a:cubicBezTo>
                    <a:pt x="89" y="333"/>
                    <a:pt x="39" y="443"/>
                    <a:pt x="23" y="570"/>
                  </a:cubicBezTo>
                  <a:cubicBezTo>
                    <a:pt x="1" y="807"/>
                    <a:pt x="138" y="1027"/>
                    <a:pt x="359" y="1121"/>
                  </a:cubicBezTo>
                  <a:cubicBezTo>
                    <a:pt x="435" y="1154"/>
                    <a:pt x="523" y="1171"/>
                    <a:pt x="610" y="1171"/>
                  </a:cubicBezTo>
                  <a:cubicBezTo>
                    <a:pt x="786" y="1171"/>
                    <a:pt x="961" y="1099"/>
                    <a:pt x="1042" y="933"/>
                  </a:cubicBezTo>
                  <a:cubicBezTo>
                    <a:pt x="1091" y="790"/>
                    <a:pt x="1102" y="636"/>
                    <a:pt x="1069" y="487"/>
                  </a:cubicBezTo>
                  <a:cubicBezTo>
                    <a:pt x="1042" y="355"/>
                    <a:pt x="981" y="228"/>
                    <a:pt x="882" y="129"/>
                  </a:cubicBezTo>
                  <a:cubicBezTo>
                    <a:pt x="793" y="45"/>
                    <a:pt x="672" y="1"/>
                    <a:pt x="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33"/>
            <p:cNvSpPr/>
            <p:nvPr/>
          </p:nvSpPr>
          <p:spPr>
            <a:xfrm>
              <a:off x="2600819" y="2982482"/>
              <a:ext cx="250375" cy="263811"/>
            </a:xfrm>
            <a:custGeom>
              <a:avLst/>
              <a:gdLst/>
              <a:ahLst/>
              <a:cxnLst/>
              <a:rect l="l" t="t" r="r" b="b"/>
              <a:pathLst>
                <a:path w="3317" h="3495" extrusionOk="0">
                  <a:moveTo>
                    <a:pt x="1508" y="1"/>
                  </a:moveTo>
                  <a:cubicBezTo>
                    <a:pt x="1425" y="1"/>
                    <a:pt x="1342" y="14"/>
                    <a:pt x="1273" y="32"/>
                  </a:cubicBezTo>
                  <a:cubicBezTo>
                    <a:pt x="1240" y="43"/>
                    <a:pt x="1218" y="65"/>
                    <a:pt x="1213" y="92"/>
                  </a:cubicBezTo>
                  <a:cubicBezTo>
                    <a:pt x="1179" y="230"/>
                    <a:pt x="1202" y="373"/>
                    <a:pt x="1279" y="494"/>
                  </a:cubicBezTo>
                  <a:cubicBezTo>
                    <a:pt x="1290" y="508"/>
                    <a:pt x="1307" y="515"/>
                    <a:pt x="1324" y="515"/>
                  </a:cubicBezTo>
                  <a:cubicBezTo>
                    <a:pt x="1349" y="515"/>
                    <a:pt x="1372" y="500"/>
                    <a:pt x="1372" y="467"/>
                  </a:cubicBezTo>
                  <a:cubicBezTo>
                    <a:pt x="1361" y="373"/>
                    <a:pt x="1361" y="279"/>
                    <a:pt x="1372" y="186"/>
                  </a:cubicBezTo>
                  <a:cubicBezTo>
                    <a:pt x="1408" y="178"/>
                    <a:pt x="1445" y="173"/>
                    <a:pt x="1482" y="173"/>
                  </a:cubicBezTo>
                  <a:cubicBezTo>
                    <a:pt x="1520" y="173"/>
                    <a:pt x="1557" y="178"/>
                    <a:pt x="1593" y="186"/>
                  </a:cubicBezTo>
                  <a:cubicBezTo>
                    <a:pt x="1725" y="224"/>
                    <a:pt x="1703" y="329"/>
                    <a:pt x="1686" y="439"/>
                  </a:cubicBezTo>
                  <a:cubicBezTo>
                    <a:pt x="1670" y="577"/>
                    <a:pt x="1714" y="715"/>
                    <a:pt x="1868" y="737"/>
                  </a:cubicBezTo>
                  <a:cubicBezTo>
                    <a:pt x="1886" y="740"/>
                    <a:pt x="1904" y="742"/>
                    <a:pt x="1921" y="742"/>
                  </a:cubicBezTo>
                  <a:cubicBezTo>
                    <a:pt x="2066" y="742"/>
                    <a:pt x="2162" y="622"/>
                    <a:pt x="2270" y="533"/>
                  </a:cubicBezTo>
                  <a:cubicBezTo>
                    <a:pt x="2305" y="502"/>
                    <a:pt x="2347" y="488"/>
                    <a:pt x="2390" y="488"/>
                  </a:cubicBezTo>
                  <a:cubicBezTo>
                    <a:pt x="2469" y="488"/>
                    <a:pt x="2553" y="533"/>
                    <a:pt x="2606" y="593"/>
                  </a:cubicBezTo>
                  <a:cubicBezTo>
                    <a:pt x="2738" y="731"/>
                    <a:pt x="2540" y="847"/>
                    <a:pt x="2435" y="907"/>
                  </a:cubicBezTo>
                  <a:cubicBezTo>
                    <a:pt x="2386" y="935"/>
                    <a:pt x="2375" y="996"/>
                    <a:pt x="2397" y="1040"/>
                  </a:cubicBezTo>
                  <a:cubicBezTo>
                    <a:pt x="2457" y="1133"/>
                    <a:pt x="2502" y="1232"/>
                    <a:pt x="2529" y="1337"/>
                  </a:cubicBezTo>
                  <a:cubicBezTo>
                    <a:pt x="2540" y="1387"/>
                    <a:pt x="2579" y="1414"/>
                    <a:pt x="2628" y="1414"/>
                  </a:cubicBezTo>
                  <a:cubicBezTo>
                    <a:pt x="2705" y="1403"/>
                    <a:pt x="2777" y="1376"/>
                    <a:pt x="2849" y="1332"/>
                  </a:cubicBezTo>
                  <a:cubicBezTo>
                    <a:pt x="2870" y="1321"/>
                    <a:pt x="2887" y="1316"/>
                    <a:pt x="2900" y="1316"/>
                  </a:cubicBezTo>
                  <a:cubicBezTo>
                    <a:pt x="2946" y="1316"/>
                    <a:pt x="2946" y="1378"/>
                    <a:pt x="2959" y="1447"/>
                  </a:cubicBezTo>
                  <a:cubicBezTo>
                    <a:pt x="2964" y="1508"/>
                    <a:pt x="2981" y="1568"/>
                    <a:pt x="3003" y="1629"/>
                  </a:cubicBezTo>
                  <a:lnTo>
                    <a:pt x="2584" y="1728"/>
                  </a:lnTo>
                  <a:cubicBezTo>
                    <a:pt x="2551" y="1739"/>
                    <a:pt x="2518" y="1767"/>
                    <a:pt x="2513" y="1800"/>
                  </a:cubicBezTo>
                  <a:cubicBezTo>
                    <a:pt x="2491" y="1932"/>
                    <a:pt x="2474" y="2064"/>
                    <a:pt x="2457" y="2196"/>
                  </a:cubicBezTo>
                  <a:cubicBezTo>
                    <a:pt x="2448" y="2265"/>
                    <a:pt x="2516" y="2303"/>
                    <a:pt x="2570" y="2303"/>
                  </a:cubicBezTo>
                  <a:cubicBezTo>
                    <a:pt x="2577" y="2303"/>
                    <a:pt x="2583" y="2302"/>
                    <a:pt x="2590" y="2301"/>
                  </a:cubicBezTo>
                  <a:cubicBezTo>
                    <a:pt x="2600" y="2299"/>
                    <a:pt x="2611" y="2298"/>
                    <a:pt x="2621" y="2298"/>
                  </a:cubicBezTo>
                  <a:cubicBezTo>
                    <a:pt x="2764" y="2298"/>
                    <a:pt x="2825" y="2475"/>
                    <a:pt x="2799" y="2593"/>
                  </a:cubicBezTo>
                  <a:cubicBezTo>
                    <a:pt x="2777" y="2676"/>
                    <a:pt x="2733" y="2753"/>
                    <a:pt x="2672" y="2808"/>
                  </a:cubicBezTo>
                  <a:cubicBezTo>
                    <a:pt x="2547" y="2691"/>
                    <a:pt x="2385" y="2632"/>
                    <a:pt x="2222" y="2632"/>
                  </a:cubicBezTo>
                  <a:cubicBezTo>
                    <a:pt x="2064" y="2632"/>
                    <a:pt x="1905" y="2688"/>
                    <a:pt x="1780" y="2802"/>
                  </a:cubicBezTo>
                  <a:cubicBezTo>
                    <a:pt x="1758" y="2824"/>
                    <a:pt x="1752" y="2857"/>
                    <a:pt x="1758" y="2885"/>
                  </a:cubicBezTo>
                  <a:cubicBezTo>
                    <a:pt x="1796" y="3028"/>
                    <a:pt x="1813" y="3171"/>
                    <a:pt x="1802" y="3320"/>
                  </a:cubicBezTo>
                  <a:cubicBezTo>
                    <a:pt x="1708" y="3304"/>
                    <a:pt x="1609" y="3298"/>
                    <a:pt x="1510" y="3298"/>
                  </a:cubicBezTo>
                  <a:cubicBezTo>
                    <a:pt x="1488" y="3144"/>
                    <a:pt x="1477" y="2984"/>
                    <a:pt x="1482" y="2824"/>
                  </a:cubicBezTo>
                  <a:cubicBezTo>
                    <a:pt x="1482" y="2797"/>
                    <a:pt x="1466" y="2769"/>
                    <a:pt x="1438" y="2753"/>
                  </a:cubicBezTo>
                  <a:cubicBezTo>
                    <a:pt x="1366" y="2718"/>
                    <a:pt x="1289" y="2701"/>
                    <a:pt x="1211" y="2701"/>
                  </a:cubicBezTo>
                  <a:cubicBezTo>
                    <a:pt x="1105" y="2701"/>
                    <a:pt x="999" y="2733"/>
                    <a:pt x="910" y="2797"/>
                  </a:cubicBezTo>
                  <a:cubicBezTo>
                    <a:pt x="866" y="2830"/>
                    <a:pt x="832" y="2863"/>
                    <a:pt x="799" y="2901"/>
                  </a:cubicBezTo>
                  <a:cubicBezTo>
                    <a:pt x="783" y="2924"/>
                    <a:pt x="761" y="2990"/>
                    <a:pt x="744" y="2990"/>
                  </a:cubicBezTo>
                  <a:cubicBezTo>
                    <a:pt x="743" y="2990"/>
                    <a:pt x="741" y="2990"/>
                    <a:pt x="740" y="2990"/>
                  </a:cubicBezTo>
                  <a:cubicBezTo>
                    <a:pt x="699" y="2990"/>
                    <a:pt x="553" y="2871"/>
                    <a:pt x="463" y="2802"/>
                  </a:cubicBezTo>
                  <a:cubicBezTo>
                    <a:pt x="513" y="2736"/>
                    <a:pt x="563" y="2676"/>
                    <a:pt x="612" y="2610"/>
                  </a:cubicBezTo>
                  <a:cubicBezTo>
                    <a:pt x="678" y="2543"/>
                    <a:pt x="739" y="2477"/>
                    <a:pt x="788" y="2400"/>
                  </a:cubicBezTo>
                  <a:cubicBezTo>
                    <a:pt x="843" y="2301"/>
                    <a:pt x="733" y="2103"/>
                    <a:pt x="706" y="2004"/>
                  </a:cubicBezTo>
                  <a:cubicBezTo>
                    <a:pt x="694" y="1967"/>
                    <a:pt x="657" y="1945"/>
                    <a:pt x="622" y="1945"/>
                  </a:cubicBezTo>
                  <a:cubicBezTo>
                    <a:pt x="609" y="1945"/>
                    <a:pt x="596" y="1948"/>
                    <a:pt x="585" y="1954"/>
                  </a:cubicBezTo>
                  <a:cubicBezTo>
                    <a:pt x="516" y="1984"/>
                    <a:pt x="446" y="2005"/>
                    <a:pt x="384" y="2005"/>
                  </a:cubicBezTo>
                  <a:cubicBezTo>
                    <a:pt x="297" y="2005"/>
                    <a:pt x="226" y="1963"/>
                    <a:pt x="193" y="1844"/>
                  </a:cubicBezTo>
                  <a:cubicBezTo>
                    <a:pt x="177" y="1778"/>
                    <a:pt x="149" y="1662"/>
                    <a:pt x="193" y="1613"/>
                  </a:cubicBezTo>
                  <a:cubicBezTo>
                    <a:pt x="287" y="1508"/>
                    <a:pt x="513" y="1541"/>
                    <a:pt x="629" y="1458"/>
                  </a:cubicBezTo>
                  <a:cubicBezTo>
                    <a:pt x="744" y="1381"/>
                    <a:pt x="788" y="1232"/>
                    <a:pt x="739" y="1106"/>
                  </a:cubicBezTo>
                  <a:cubicBezTo>
                    <a:pt x="684" y="946"/>
                    <a:pt x="535" y="869"/>
                    <a:pt x="392" y="814"/>
                  </a:cubicBezTo>
                  <a:cubicBezTo>
                    <a:pt x="428" y="710"/>
                    <a:pt x="498" y="577"/>
                    <a:pt x="585" y="577"/>
                  </a:cubicBezTo>
                  <a:cubicBezTo>
                    <a:pt x="618" y="577"/>
                    <a:pt x="653" y="596"/>
                    <a:pt x="689" y="643"/>
                  </a:cubicBezTo>
                  <a:cubicBezTo>
                    <a:pt x="755" y="731"/>
                    <a:pt x="755" y="825"/>
                    <a:pt x="866" y="874"/>
                  </a:cubicBezTo>
                  <a:cubicBezTo>
                    <a:pt x="898" y="887"/>
                    <a:pt x="930" y="893"/>
                    <a:pt x="960" y="893"/>
                  </a:cubicBezTo>
                  <a:cubicBezTo>
                    <a:pt x="1113" y="893"/>
                    <a:pt x="1233" y="747"/>
                    <a:pt x="1312" y="632"/>
                  </a:cubicBezTo>
                  <a:cubicBezTo>
                    <a:pt x="1337" y="594"/>
                    <a:pt x="1305" y="560"/>
                    <a:pt x="1271" y="560"/>
                  </a:cubicBezTo>
                  <a:cubicBezTo>
                    <a:pt x="1260" y="560"/>
                    <a:pt x="1249" y="563"/>
                    <a:pt x="1240" y="571"/>
                  </a:cubicBezTo>
                  <a:cubicBezTo>
                    <a:pt x="1185" y="638"/>
                    <a:pt x="1108" y="682"/>
                    <a:pt x="1020" y="698"/>
                  </a:cubicBezTo>
                  <a:cubicBezTo>
                    <a:pt x="1014" y="698"/>
                    <a:pt x="1009" y="699"/>
                    <a:pt x="1005" y="699"/>
                  </a:cubicBezTo>
                  <a:cubicBezTo>
                    <a:pt x="913" y="699"/>
                    <a:pt x="896" y="650"/>
                    <a:pt x="854" y="571"/>
                  </a:cubicBezTo>
                  <a:cubicBezTo>
                    <a:pt x="816" y="478"/>
                    <a:pt x="722" y="417"/>
                    <a:pt x="623" y="406"/>
                  </a:cubicBezTo>
                  <a:cubicBezTo>
                    <a:pt x="612" y="405"/>
                    <a:pt x="601" y="405"/>
                    <a:pt x="591" y="405"/>
                  </a:cubicBezTo>
                  <a:cubicBezTo>
                    <a:pt x="354" y="405"/>
                    <a:pt x="236" y="636"/>
                    <a:pt x="193" y="847"/>
                  </a:cubicBezTo>
                  <a:cubicBezTo>
                    <a:pt x="182" y="891"/>
                    <a:pt x="210" y="940"/>
                    <a:pt x="254" y="957"/>
                  </a:cubicBezTo>
                  <a:cubicBezTo>
                    <a:pt x="370" y="990"/>
                    <a:pt x="700" y="1117"/>
                    <a:pt x="557" y="1304"/>
                  </a:cubicBezTo>
                  <a:cubicBezTo>
                    <a:pt x="502" y="1370"/>
                    <a:pt x="370" y="1387"/>
                    <a:pt x="293" y="1403"/>
                  </a:cubicBezTo>
                  <a:cubicBezTo>
                    <a:pt x="166" y="1436"/>
                    <a:pt x="17" y="1486"/>
                    <a:pt x="12" y="1635"/>
                  </a:cubicBezTo>
                  <a:cubicBezTo>
                    <a:pt x="1" y="1783"/>
                    <a:pt x="28" y="1965"/>
                    <a:pt x="133" y="2081"/>
                  </a:cubicBezTo>
                  <a:cubicBezTo>
                    <a:pt x="200" y="2151"/>
                    <a:pt x="278" y="2176"/>
                    <a:pt x="359" y="2176"/>
                  </a:cubicBezTo>
                  <a:cubicBezTo>
                    <a:pt x="432" y="2176"/>
                    <a:pt x="507" y="2156"/>
                    <a:pt x="579" y="2130"/>
                  </a:cubicBezTo>
                  <a:cubicBezTo>
                    <a:pt x="596" y="2174"/>
                    <a:pt x="607" y="2218"/>
                    <a:pt x="618" y="2268"/>
                  </a:cubicBezTo>
                  <a:cubicBezTo>
                    <a:pt x="629" y="2329"/>
                    <a:pt x="612" y="2395"/>
                    <a:pt x="568" y="2439"/>
                  </a:cubicBezTo>
                  <a:cubicBezTo>
                    <a:pt x="485" y="2549"/>
                    <a:pt x="397" y="2654"/>
                    <a:pt x="298" y="2758"/>
                  </a:cubicBezTo>
                  <a:cubicBezTo>
                    <a:pt x="271" y="2786"/>
                    <a:pt x="271" y="2835"/>
                    <a:pt x="298" y="2868"/>
                  </a:cubicBezTo>
                  <a:cubicBezTo>
                    <a:pt x="395" y="2951"/>
                    <a:pt x="587" y="3179"/>
                    <a:pt x="748" y="3179"/>
                  </a:cubicBezTo>
                  <a:cubicBezTo>
                    <a:pt x="769" y="3179"/>
                    <a:pt x="790" y="3175"/>
                    <a:pt x="810" y="3166"/>
                  </a:cubicBezTo>
                  <a:cubicBezTo>
                    <a:pt x="899" y="3122"/>
                    <a:pt x="915" y="3028"/>
                    <a:pt x="981" y="2962"/>
                  </a:cubicBezTo>
                  <a:cubicBezTo>
                    <a:pt x="1043" y="2904"/>
                    <a:pt x="1126" y="2873"/>
                    <a:pt x="1211" y="2873"/>
                  </a:cubicBezTo>
                  <a:cubicBezTo>
                    <a:pt x="1247" y="2873"/>
                    <a:pt x="1283" y="2879"/>
                    <a:pt x="1317" y="2890"/>
                  </a:cubicBezTo>
                  <a:cubicBezTo>
                    <a:pt x="1317" y="3061"/>
                    <a:pt x="1328" y="3238"/>
                    <a:pt x="1361" y="3408"/>
                  </a:cubicBezTo>
                  <a:cubicBezTo>
                    <a:pt x="1367" y="3441"/>
                    <a:pt x="1400" y="3469"/>
                    <a:pt x="1438" y="3469"/>
                  </a:cubicBezTo>
                  <a:cubicBezTo>
                    <a:pt x="1484" y="3465"/>
                    <a:pt x="1529" y="3464"/>
                    <a:pt x="1574" y="3464"/>
                  </a:cubicBezTo>
                  <a:cubicBezTo>
                    <a:pt x="1672" y="3464"/>
                    <a:pt x="1768" y="3472"/>
                    <a:pt x="1863" y="3491"/>
                  </a:cubicBezTo>
                  <a:cubicBezTo>
                    <a:pt x="1870" y="3494"/>
                    <a:pt x="1878" y="3495"/>
                    <a:pt x="1886" y="3495"/>
                  </a:cubicBezTo>
                  <a:cubicBezTo>
                    <a:pt x="1928" y="3495"/>
                    <a:pt x="1967" y="3460"/>
                    <a:pt x="1967" y="3414"/>
                  </a:cubicBezTo>
                  <a:cubicBezTo>
                    <a:pt x="1984" y="3243"/>
                    <a:pt x="1978" y="3072"/>
                    <a:pt x="1934" y="2907"/>
                  </a:cubicBezTo>
                  <a:cubicBezTo>
                    <a:pt x="2016" y="2853"/>
                    <a:pt x="2108" y="2827"/>
                    <a:pt x="2200" y="2827"/>
                  </a:cubicBezTo>
                  <a:cubicBezTo>
                    <a:pt x="2344" y="2827"/>
                    <a:pt x="2485" y="2891"/>
                    <a:pt x="2579" y="3012"/>
                  </a:cubicBezTo>
                  <a:cubicBezTo>
                    <a:pt x="2601" y="3044"/>
                    <a:pt x="2637" y="3061"/>
                    <a:pt x="2671" y="3061"/>
                  </a:cubicBezTo>
                  <a:cubicBezTo>
                    <a:pt x="2696" y="3061"/>
                    <a:pt x="2720" y="3052"/>
                    <a:pt x="2738" y="3034"/>
                  </a:cubicBezTo>
                  <a:cubicBezTo>
                    <a:pt x="2909" y="2879"/>
                    <a:pt x="3063" y="2654"/>
                    <a:pt x="3003" y="2411"/>
                  </a:cubicBezTo>
                  <a:cubicBezTo>
                    <a:pt x="2964" y="2257"/>
                    <a:pt x="2843" y="2136"/>
                    <a:pt x="2683" y="2103"/>
                  </a:cubicBezTo>
                  <a:cubicBezTo>
                    <a:pt x="2694" y="2042"/>
                    <a:pt x="2700" y="1982"/>
                    <a:pt x="2711" y="1921"/>
                  </a:cubicBezTo>
                  <a:lnTo>
                    <a:pt x="3207" y="1805"/>
                  </a:lnTo>
                  <a:cubicBezTo>
                    <a:pt x="3300" y="1778"/>
                    <a:pt x="3317" y="1651"/>
                    <a:pt x="3229" y="1607"/>
                  </a:cubicBezTo>
                  <a:cubicBezTo>
                    <a:pt x="3119" y="1524"/>
                    <a:pt x="3179" y="1282"/>
                    <a:pt x="3085" y="1172"/>
                  </a:cubicBezTo>
                  <a:cubicBezTo>
                    <a:pt x="3041" y="1122"/>
                    <a:pt x="2986" y="1095"/>
                    <a:pt x="2920" y="1089"/>
                  </a:cubicBezTo>
                  <a:cubicBezTo>
                    <a:pt x="2916" y="1089"/>
                    <a:pt x="2913" y="1089"/>
                    <a:pt x="2909" y="1089"/>
                  </a:cubicBezTo>
                  <a:cubicBezTo>
                    <a:pt x="2822" y="1089"/>
                    <a:pt x="2763" y="1151"/>
                    <a:pt x="2694" y="1183"/>
                  </a:cubicBezTo>
                  <a:cubicBezTo>
                    <a:pt x="2672" y="1128"/>
                    <a:pt x="2645" y="1073"/>
                    <a:pt x="2617" y="1023"/>
                  </a:cubicBezTo>
                  <a:cubicBezTo>
                    <a:pt x="2777" y="907"/>
                    <a:pt x="2926" y="737"/>
                    <a:pt x="2816" y="538"/>
                  </a:cubicBezTo>
                  <a:cubicBezTo>
                    <a:pt x="2735" y="398"/>
                    <a:pt x="2556" y="290"/>
                    <a:pt x="2391" y="290"/>
                  </a:cubicBezTo>
                  <a:cubicBezTo>
                    <a:pt x="2328" y="290"/>
                    <a:pt x="2268" y="305"/>
                    <a:pt x="2215" y="340"/>
                  </a:cubicBezTo>
                  <a:cubicBezTo>
                    <a:pt x="2157" y="373"/>
                    <a:pt x="2005" y="551"/>
                    <a:pt x="1919" y="551"/>
                  </a:cubicBezTo>
                  <a:cubicBezTo>
                    <a:pt x="1891" y="551"/>
                    <a:pt x="1871" y="532"/>
                    <a:pt x="1863" y="483"/>
                  </a:cubicBezTo>
                  <a:cubicBezTo>
                    <a:pt x="1841" y="362"/>
                    <a:pt x="1918" y="263"/>
                    <a:pt x="1841" y="142"/>
                  </a:cubicBezTo>
                  <a:cubicBezTo>
                    <a:pt x="1767" y="34"/>
                    <a:pt x="1637" y="1"/>
                    <a:pt x="1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3"/>
            <p:cNvSpPr/>
            <p:nvPr/>
          </p:nvSpPr>
          <p:spPr>
            <a:xfrm>
              <a:off x="2391282" y="2785097"/>
              <a:ext cx="667869" cy="390471"/>
            </a:xfrm>
            <a:custGeom>
              <a:avLst/>
              <a:gdLst/>
              <a:ahLst/>
              <a:cxnLst/>
              <a:rect l="l" t="t" r="r" b="b"/>
              <a:pathLst>
                <a:path w="8848" h="5173" extrusionOk="0">
                  <a:moveTo>
                    <a:pt x="4283" y="0"/>
                  </a:moveTo>
                  <a:cubicBezTo>
                    <a:pt x="3702" y="0"/>
                    <a:pt x="3129" y="243"/>
                    <a:pt x="2749" y="708"/>
                  </a:cubicBezTo>
                  <a:cubicBezTo>
                    <a:pt x="2468" y="1038"/>
                    <a:pt x="2303" y="1457"/>
                    <a:pt x="2275" y="1892"/>
                  </a:cubicBezTo>
                  <a:cubicBezTo>
                    <a:pt x="2178" y="1855"/>
                    <a:pt x="2076" y="1838"/>
                    <a:pt x="1975" y="1838"/>
                  </a:cubicBezTo>
                  <a:cubicBezTo>
                    <a:pt x="1800" y="1838"/>
                    <a:pt x="1626" y="1890"/>
                    <a:pt x="1477" y="1991"/>
                  </a:cubicBezTo>
                  <a:cubicBezTo>
                    <a:pt x="1245" y="2162"/>
                    <a:pt x="1108" y="2432"/>
                    <a:pt x="1108" y="2724"/>
                  </a:cubicBezTo>
                  <a:cubicBezTo>
                    <a:pt x="1102" y="2724"/>
                    <a:pt x="1097" y="2724"/>
                    <a:pt x="1092" y="2724"/>
                  </a:cubicBezTo>
                  <a:cubicBezTo>
                    <a:pt x="767" y="2724"/>
                    <a:pt x="460" y="2888"/>
                    <a:pt x="270" y="3153"/>
                  </a:cubicBezTo>
                  <a:cubicBezTo>
                    <a:pt x="44" y="3473"/>
                    <a:pt x="0" y="3886"/>
                    <a:pt x="160" y="4244"/>
                  </a:cubicBezTo>
                  <a:cubicBezTo>
                    <a:pt x="425" y="4882"/>
                    <a:pt x="1058" y="5172"/>
                    <a:pt x="1701" y="5172"/>
                  </a:cubicBezTo>
                  <a:cubicBezTo>
                    <a:pt x="1941" y="5172"/>
                    <a:pt x="2183" y="5132"/>
                    <a:pt x="2408" y="5054"/>
                  </a:cubicBezTo>
                  <a:cubicBezTo>
                    <a:pt x="2495" y="5023"/>
                    <a:pt x="2467" y="4897"/>
                    <a:pt x="2384" y="4897"/>
                  </a:cubicBezTo>
                  <a:cubicBezTo>
                    <a:pt x="2377" y="4897"/>
                    <a:pt x="2371" y="4898"/>
                    <a:pt x="2364" y="4900"/>
                  </a:cubicBezTo>
                  <a:cubicBezTo>
                    <a:pt x="2164" y="4944"/>
                    <a:pt x="1952" y="4972"/>
                    <a:pt x="1743" y="4972"/>
                  </a:cubicBezTo>
                  <a:cubicBezTo>
                    <a:pt x="1209" y="4972"/>
                    <a:pt x="688" y="4795"/>
                    <a:pt x="402" y="4288"/>
                  </a:cubicBezTo>
                  <a:cubicBezTo>
                    <a:pt x="237" y="4002"/>
                    <a:pt x="204" y="3649"/>
                    <a:pt x="375" y="3352"/>
                  </a:cubicBezTo>
                  <a:cubicBezTo>
                    <a:pt x="523" y="3104"/>
                    <a:pt x="796" y="2915"/>
                    <a:pt x="1086" y="2915"/>
                  </a:cubicBezTo>
                  <a:cubicBezTo>
                    <a:pt x="1119" y="2915"/>
                    <a:pt x="1152" y="2917"/>
                    <a:pt x="1185" y="2922"/>
                  </a:cubicBezTo>
                  <a:cubicBezTo>
                    <a:pt x="1192" y="2923"/>
                    <a:pt x="1199" y="2924"/>
                    <a:pt x="1207" y="2924"/>
                  </a:cubicBezTo>
                  <a:cubicBezTo>
                    <a:pt x="1259" y="2924"/>
                    <a:pt x="1321" y="2891"/>
                    <a:pt x="1311" y="2828"/>
                  </a:cubicBezTo>
                  <a:cubicBezTo>
                    <a:pt x="1247" y="2390"/>
                    <a:pt x="1598" y="2046"/>
                    <a:pt x="1988" y="2046"/>
                  </a:cubicBezTo>
                  <a:cubicBezTo>
                    <a:pt x="2098" y="2046"/>
                    <a:pt x="2211" y="2074"/>
                    <a:pt x="2319" y="2134"/>
                  </a:cubicBezTo>
                  <a:cubicBezTo>
                    <a:pt x="2337" y="2143"/>
                    <a:pt x="2354" y="2148"/>
                    <a:pt x="2371" y="2148"/>
                  </a:cubicBezTo>
                  <a:cubicBezTo>
                    <a:pt x="2426" y="2148"/>
                    <a:pt x="2474" y="2105"/>
                    <a:pt x="2474" y="2046"/>
                  </a:cubicBezTo>
                  <a:cubicBezTo>
                    <a:pt x="2463" y="1269"/>
                    <a:pt x="2975" y="515"/>
                    <a:pt x="3730" y="289"/>
                  </a:cubicBezTo>
                  <a:cubicBezTo>
                    <a:pt x="3901" y="238"/>
                    <a:pt x="4076" y="213"/>
                    <a:pt x="4250" y="213"/>
                  </a:cubicBezTo>
                  <a:cubicBezTo>
                    <a:pt x="4844" y="213"/>
                    <a:pt x="5421" y="503"/>
                    <a:pt x="5740" y="1027"/>
                  </a:cubicBezTo>
                  <a:cubicBezTo>
                    <a:pt x="5966" y="1396"/>
                    <a:pt x="6054" y="1831"/>
                    <a:pt x="5983" y="2255"/>
                  </a:cubicBezTo>
                  <a:cubicBezTo>
                    <a:pt x="5970" y="2356"/>
                    <a:pt x="6043" y="2460"/>
                    <a:pt x="6140" y="2460"/>
                  </a:cubicBezTo>
                  <a:cubicBezTo>
                    <a:pt x="6166" y="2460"/>
                    <a:pt x="6192" y="2453"/>
                    <a:pt x="6220" y="2437"/>
                  </a:cubicBezTo>
                  <a:cubicBezTo>
                    <a:pt x="6381" y="2337"/>
                    <a:pt x="6586" y="2251"/>
                    <a:pt x="6784" y="2251"/>
                  </a:cubicBezTo>
                  <a:cubicBezTo>
                    <a:pt x="6870" y="2251"/>
                    <a:pt x="6955" y="2267"/>
                    <a:pt x="7035" y="2305"/>
                  </a:cubicBezTo>
                  <a:cubicBezTo>
                    <a:pt x="7222" y="2399"/>
                    <a:pt x="7360" y="2647"/>
                    <a:pt x="7250" y="2845"/>
                  </a:cubicBezTo>
                  <a:cubicBezTo>
                    <a:pt x="7187" y="2961"/>
                    <a:pt x="7281" y="3100"/>
                    <a:pt x="7398" y="3100"/>
                  </a:cubicBezTo>
                  <a:cubicBezTo>
                    <a:pt x="7425" y="3100"/>
                    <a:pt x="7453" y="3093"/>
                    <a:pt x="7481" y="3076"/>
                  </a:cubicBezTo>
                  <a:cubicBezTo>
                    <a:pt x="7586" y="3007"/>
                    <a:pt x="7704" y="2974"/>
                    <a:pt x="7820" y="2974"/>
                  </a:cubicBezTo>
                  <a:cubicBezTo>
                    <a:pt x="8029" y="2974"/>
                    <a:pt x="8233" y="3080"/>
                    <a:pt x="8346" y="3275"/>
                  </a:cubicBezTo>
                  <a:cubicBezTo>
                    <a:pt x="8522" y="3583"/>
                    <a:pt x="8390" y="3908"/>
                    <a:pt x="8147" y="4128"/>
                  </a:cubicBezTo>
                  <a:cubicBezTo>
                    <a:pt x="7883" y="4371"/>
                    <a:pt x="7531" y="4492"/>
                    <a:pt x="7195" y="4569"/>
                  </a:cubicBezTo>
                  <a:cubicBezTo>
                    <a:pt x="7007" y="4608"/>
                    <a:pt x="6814" y="4630"/>
                    <a:pt x="6622" y="4630"/>
                  </a:cubicBezTo>
                  <a:cubicBezTo>
                    <a:pt x="6517" y="4630"/>
                    <a:pt x="6423" y="4624"/>
                    <a:pt x="6319" y="4619"/>
                  </a:cubicBezTo>
                  <a:cubicBezTo>
                    <a:pt x="6225" y="4624"/>
                    <a:pt x="6131" y="4641"/>
                    <a:pt x="6043" y="4668"/>
                  </a:cubicBezTo>
                  <a:cubicBezTo>
                    <a:pt x="5955" y="4696"/>
                    <a:pt x="5939" y="4817"/>
                    <a:pt x="6016" y="4866"/>
                  </a:cubicBezTo>
                  <a:cubicBezTo>
                    <a:pt x="6120" y="4944"/>
                    <a:pt x="6242" y="4988"/>
                    <a:pt x="6374" y="4999"/>
                  </a:cubicBezTo>
                  <a:cubicBezTo>
                    <a:pt x="6440" y="5001"/>
                    <a:pt x="6506" y="5003"/>
                    <a:pt x="6572" y="5003"/>
                  </a:cubicBezTo>
                  <a:cubicBezTo>
                    <a:pt x="6638" y="5003"/>
                    <a:pt x="6704" y="5001"/>
                    <a:pt x="6770" y="4999"/>
                  </a:cubicBezTo>
                  <a:cubicBezTo>
                    <a:pt x="7024" y="4982"/>
                    <a:pt x="7272" y="4938"/>
                    <a:pt x="7509" y="4861"/>
                  </a:cubicBezTo>
                  <a:cubicBezTo>
                    <a:pt x="7922" y="4723"/>
                    <a:pt x="8346" y="4508"/>
                    <a:pt x="8594" y="4139"/>
                  </a:cubicBezTo>
                  <a:cubicBezTo>
                    <a:pt x="8847" y="3776"/>
                    <a:pt x="8825" y="3297"/>
                    <a:pt x="8544" y="2961"/>
                  </a:cubicBezTo>
                  <a:cubicBezTo>
                    <a:pt x="8360" y="2750"/>
                    <a:pt x="8100" y="2634"/>
                    <a:pt x="7829" y="2634"/>
                  </a:cubicBezTo>
                  <a:cubicBezTo>
                    <a:pt x="7759" y="2634"/>
                    <a:pt x="7689" y="2642"/>
                    <a:pt x="7619" y="2658"/>
                  </a:cubicBezTo>
                  <a:cubicBezTo>
                    <a:pt x="7602" y="2410"/>
                    <a:pt x="7470" y="2189"/>
                    <a:pt x="7266" y="2052"/>
                  </a:cubicBezTo>
                  <a:cubicBezTo>
                    <a:pt x="7123" y="1955"/>
                    <a:pt x="6962" y="1915"/>
                    <a:pt x="6798" y="1915"/>
                  </a:cubicBezTo>
                  <a:cubicBezTo>
                    <a:pt x="6634" y="1915"/>
                    <a:pt x="6467" y="1955"/>
                    <a:pt x="6313" y="2019"/>
                  </a:cubicBezTo>
                  <a:cubicBezTo>
                    <a:pt x="6297" y="1247"/>
                    <a:pt x="5839" y="498"/>
                    <a:pt x="5123" y="179"/>
                  </a:cubicBezTo>
                  <a:cubicBezTo>
                    <a:pt x="4856" y="59"/>
                    <a:pt x="4569" y="0"/>
                    <a:pt x="4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3"/>
            <p:cNvSpPr/>
            <p:nvPr/>
          </p:nvSpPr>
          <p:spPr>
            <a:xfrm>
              <a:off x="2652373" y="2841784"/>
              <a:ext cx="138963" cy="69821"/>
            </a:xfrm>
            <a:custGeom>
              <a:avLst/>
              <a:gdLst/>
              <a:ahLst/>
              <a:cxnLst/>
              <a:rect l="l" t="t" r="r" b="b"/>
              <a:pathLst>
                <a:path w="1841" h="925" extrusionOk="0">
                  <a:moveTo>
                    <a:pt x="618" y="1"/>
                  </a:moveTo>
                  <a:cubicBezTo>
                    <a:pt x="469" y="6"/>
                    <a:pt x="320" y="61"/>
                    <a:pt x="205" y="160"/>
                  </a:cubicBezTo>
                  <a:cubicBezTo>
                    <a:pt x="149" y="204"/>
                    <a:pt x="105" y="254"/>
                    <a:pt x="67" y="315"/>
                  </a:cubicBezTo>
                  <a:cubicBezTo>
                    <a:pt x="45" y="348"/>
                    <a:pt x="28" y="375"/>
                    <a:pt x="17" y="414"/>
                  </a:cubicBezTo>
                  <a:cubicBezTo>
                    <a:pt x="1" y="452"/>
                    <a:pt x="17" y="474"/>
                    <a:pt x="17" y="513"/>
                  </a:cubicBezTo>
                  <a:cubicBezTo>
                    <a:pt x="17" y="524"/>
                    <a:pt x="24" y="530"/>
                    <a:pt x="32" y="530"/>
                  </a:cubicBezTo>
                  <a:cubicBezTo>
                    <a:pt x="36" y="530"/>
                    <a:pt x="41" y="528"/>
                    <a:pt x="45" y="524"/>
                  </a:cubicBezTo>
                  <a:cubicBezTo>
                    <a:pt x="61" y="513"/>
                    <a:pt x="89" y="507"/>
                    <a:pt x="105" y="491"/>
                  </a:cubicBezTo>
                  <a:cubicBezTo>
                    <a:pt x="122" y="480"/>
                    <a:pt x="144" y="452"/>
                    <a:pt x="166" y="436"/>
                  </a:cubicBezTo>
                  <a:cubicBezTo>
                    <a:pt x="210" y="392"/>
                    <a:pt x="254" y="359"/>
                    <a:pt x="309" y="337"/>
                  </a:cubicBezTo>
                  <a:cubicBezTo>
                    <a:pt x="403" y="287"/>
                    <a:pt x="508" y="260"/>
                    <a:pt x="618" y="260"/>
                  </a:cubicBezTo>
                  <a:cubicBezTo>
                    <a:pt x="722" y="260"/>
                    <a:pt x="822" y="293"/>
                    <a:pt x="904" y="353"/>
                  </a:cubicBezTo>
                  <a:cubicBezTo>
                    <a:pt x="948" y="386"/>
                    <a:pt x="992" y="419"/>
                    <a:pt x="1025" y="463"/>
                  </a:cubicBezTo>
                  <a:cubicBezTo>
                    <a:pt x="1014" y="463"/>
                    <a:pt x="1003" y="469"/>
                    <a:pt x="992" y="474"/>
                  </a:cubicBezTo>
                  <a:cubicBezTo>
                    <a:pt x="954" y="502"/>
                    <a:pt x="926" y="535"/>
                    <a:pt x="910" y="574"/>
                  </a:cubicBezTo>
                  <a:cubicBezTo>
                    <a:pt x="899" y="596"/>
                    <a:pt x="893" y="623"/>
                    <a:pt x="904" y="651"/>
                  </a:cubicBezTo>
                  <a:cubicBezTo>
                    <a:pt x="910" y="662"/>
                    <a:pt x="915" y="684"/>
                    <a:pt x="932" y="689"/>
                  </a:cubicBezTo>
                  <a:cubicBezTo>
                    <a:pt x="939" y="691"/>
                    <a:pt x="946" y="691"/>
                    <a:pt x="954" y="691"/>
                  </a:cubicBezTo>
                  <a:cubicBezTo>
                    <a:pt x="974" y="691"/>
                    <a:pt x="994" y="686"/>
                    <a:pt x="1014" y="678"/>
                  </a:cubicBezTo>
                  <a:cubicBezTo>
                    <a:pt x="1020" y="678"/>
                    <a:pt x="1036" y="673"/>
                    <a:pt x="1047" y="667"/>
                  </a:cubicBezTo>
                  <a:lnTo>
                    <a:pt x="1086" y="651"/>
                  </a:lnTo>
                  <a:cubicBezTo>
                    <a:pt x="1102" y="645"/>
                    <a:pt x="1119" y="645"/>
                    <a:pt x="1135" y="640"/>
                  </a:cubicBezTo>
                  <a:cubicBezTo>
                    <a:pt x="1160" y="634"/>
                    <a:pt x="1185" y="631"/>
                    <a:pt x="1210" y="631"/>
                  </a:cubicBezTo>
                  <a:cubicBezTo>
                    <a:pt x="1235" y="631"/>
                    <a:pt x="1259" y="634"/>
                    <a:pt x="1284" y="640"/>
                  </a:cubicBezTo>
                  <a:cubicBezTo>
                    <a:pt x="1350" y="656"/>
                    <a:pt x="1411" y="684"/>
                    <a:pt x="1460" y="728"/>
                  </a:cubicBezTo>
                  <a:cubicBezTo>
                    <a:pt x="1510" y="766"/>
                    <a:pt x="1565" y="827"/>
                    <a:pt x="1615" y="877"/>
                  </a:cubicBezTo>
                  <a:cubicBezTo>
                    <a:pt x="1642" y="907"/>
                    <a:pt x="1682" y="925"/>
                    <a:pt x="1723" y="925"/>
                  </a:cubicBezTo>
                  <a:cubicBezTo>
                    <a:pt x="1741" y="925"/>
                    <a:pt x="1758" y="922"/>
                    <a:pt x="1774" y="915"/>
                  </a:cubicBezTo>
                  <a:cubicBezTo>
                    <a:pt x="1824" y="882"/>
                    <a:pt x="1841" y="821"/>
                    <a:pt x="1808" y="766"/>
                  </a:cubicBezTo>
                  <a:cubicBezTo>
                    <a:pt x="1769" y="700"/>
                    <a:pt x="1714" y="640"/>
                    <a:pt x="1648" y="590"/>
                  </a:cubicBezTo>
                  <a:cubicBezTo>
                    <a:pt x="1549" y="496"/>
                    <a:pt x="1416" y="441"/>
                    <a:pt x="1284" y="419"/>
                  </a:cubicBezTo>
                  <a:lnTo>
                    <a:pt x="1284" y="414"/>
                  </a:lnTo>
                  <a:cubicBezTo>
                    <a:pt x="1273" y="364"/>
                    <a:pt x="1251" y="315"/>
                    <a:pt x="1213" y="276"/>
                  </a:cubicBezTo>
                  <a:cubicBezTo>
                    <a:pt x="1169" y="215"/>
                    <a:pt x="1113" y="166"/>
                    <a:pt x="1047" y="127"/>
                  </a:cubicBezTo>
                  <a:cubicBezTo>
                    <a:pt x="921" y="45"/>
                    <a:pt x="772"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3"/>
            <p:cNvSpPr/>
            <p:nvPr/>
          </p:nvSpPr>
          <p:spPr>
            <a:xfrm>
              <a:off x="2867118" y="3005881"/>
              <a:ext cx="57669" cy="44459"/>
            </a:xfrm>
            <a:custGeom>
              <a:avLst/>
              <a:gdLst/>
              <a:ahLst/>
              <a:cxnLst/>
              <a:rect l="l" t="t" r="r" b="b"/>
              <a:pathLst>
                <a:path w="764" h="589" extrusionOk="0">
                  <a:moveTo>
                    <a:pt x="350" y="0"/>
                  </a:moveTo>
                  <a:cubicBezTo>
                    <a:pt x="336" y="0"/>
                    <a:pt x="321" y="1"/>
                    <a:pt x="307" y="3"/>
                  </a:cubicBezTo>
                  <a:cubicBezTo>
                    <a:pt x="218" y="8"/>
                    <a:pt x="130" y="47"/>
                    <a:pt x="70" y="118"/>
                  </a:cubicBezTo>
                  <a:cubicBezTo>
                    <a:pt x="1" y="183"/>
                    <a:pt x="59" y="285"/>
                    <a:pt x="140" y="285"/>
                  </a:cubicBezTo>
                  <a:cubicBezTo>
                    <a:pt x="157" y="285"/>
                    <a:pt x="174" y="281"/>
                    <a:pt x="191" y="272"/>
                  </a:cubicBezTo>
                  <a:cubicBezTo>
                    <a:pt x="202" y="261"/>
                    <a:pt x="213" y="256"/>
                    <a:pt x="229" y="256"/>
                  </a:cubicBezTo>
                  <a:cubicBezTo>
                    <a:pt x="235" y="256"/>
                    <a:pt x="252" y="250"/>
                    <a:pt x="235" y="250"/>
                  </a:cubicBezTo>
                  <a:lnTo>
                    <a:pt x="246" y="250"/>
                  </a:lnTo>
                  <a:lnTo>
                    <a:pt x="285" y="239"/>
                  </a:lnTo>
                  <a:lnTo>
                    <a:pt x="307" y="234"/>
                  </a:lnTo>
                  <a:lnTo>
                    <a:pt x="362" y="234"/>
                  </a:lnTo>
                  <a:cubicBezTo>
                    <a:pt x="373" y="234"/>
                    <a:pt x="384" y="239"/>
                    <a:pt x="395" y="239"/>
                  </a:cubicBezTo>
                  <a:lnTo>
                    <a:pt x="417" y="250"/>
                  </a:lnTo>
                  <a:lnTo>
                    <a:pt x="450" y="267"/>
                  </a:lnTo>
                  <a:cubicBezTo>
                    <a:pt x="455" y="267"/>
                    <a:pt x="461" y="272"/>
                    <a:pt x="461" y="272"/>
                  </a:cubicBezTo>
                  <a:cubicBezTo>
                    <a:pt x="472" y="283"/>
                    <a:pt x="477" y="289"/>
                    <a:pt x="488" y="300"/>
                  </a:cubicBezTo>
                  <a:lnTo>
                    <a:pt x="494" y="316"/>
                  </a:lnTo>
                  <a:cubicBezTo>
                    <a:pt x="499" y="328"/>
                    <a:pt x="505" y="339"/>
                    <a:pt x="510" y="350"/>
                  </a:cubicBezTo>
                  <a:cubicBezTo>
                    <a:pt x="516" y="355"/>
                    <a:pt x="516" y="361"/>
                    <a:pt x="521" y="366"/>
                  </a:cubicBezTo>
                  <a:cubicBezTo>
                    <a:pt x="527" y="377"/>
                    <a:pt x="527" y="388"/>
                    <a:pt x="532" y="405"/>
                  </a:cubicBezTo>
                  <a:cubicBezTo>
                    <a:pt x="538" y="421"/>
                    <a:pt x="538" y="432"/>
                    <a:pt x="549" y="443"/>
                  </a:cubicBezTo>
                  <a:lnTo>
                    <a:pt x="555" y="449"/>
                  </a:lnTo>
                  <a:cubicBezTo>
                    <a:pt x="555" y="465"/>
                    <a:pt x="560" y="482"/>
                    <a:pt x="566" y="498"/>
                  </a:cubicBezTo>
                  <a:cubicBezTo>
                    <a:pt x="571" y="520"/>
                    <a:pt x="577" y="542"/>
                    <a:pt x="588" y="564"/>
                  </a:cubicBezTo>
                  <a:cubicBezTo>
                    <a:pt x="596" y="581"/>
                    <a:pt x="611" y="588"/>
                    <a:pt x="625" y="588"/>
                  </a:cubicBezTo>
                  <a:cubicBezTo>
                    <a:pt x="629" y="588"/>
                    <a:pt x="633" y="588"/>
                    <a:pt x="637" y="586"/>
                  </a:cubicBezTo>
                  <a:cubicBezTo>
                    <a:pt x="665" y="575"/>
                    <a:pt x="687" y="553"/>
                    <a:pt x="703" y="526"/>
                  </a:cubicBezTo>
                  <a:cubicBezTo>
                    <a:pt x="720" y="509"/>
                    <a:pt x="725" y="487"/>
                    <a:pt x="731" y="471"/>
                  </a:cubicBezTo>
                  <a:cubicBezTo>
                    <a:pt x="731" y="460"/>
                    <a:pt x="736" y="454"/>
                    <a:pt x="736" y="449"/>
                  </a:cubicBezTo>
                  <a:cubicBezTo>
                    <a:pt x="758" y="399"/>
                    <a:pt x="764" y="344"/>
                    <a:pt x="742" y="289"/>
                  </a:cubicBezTo>
                  <a:cubicBezTo>
                    <a:pt x="731" y="256"/>
                    <a:pt x="714" y="223"/>
                    <a:pt x="698" y="190"/>
                  </a:cubicBezTo>
                  <a:cubicBezTo>
                    <a:pt x="618" y="70"/>
                    <a:pt x="489"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3"/>
            <p:cNvSpPr/>
            <p:nvPr/>
          </p:nvSpPr>
          <p:spPr>
            <a:xfrm>
              <a:off x="2437401" y="3041207"/>
              <a:ext cx="47478" cy="26117"/>
            </a:xfrm>
            <a:custGeom>
              <a:avLst/>
              <a:gdLst/>
              <a:ahLst/>
              <a:cxnLst/>
              <a:rect l="l" t="t" r="r" b="b"/>
              <a:pathLst>
                <a:path w="629" h="346" extrusionOk="0">
                  <a:moveTo>
                    <a:pt x="388" y="1"/>
                  </a:moveTo>
                  <a:cubicBezTo>
                    <a:pt x="341" y="1"/>
                    <a:pt x="295" y="8"/>
                    <a:pt x="249" y="25"/>
                  </a:cubicBezTo>
                  <a:cubicBezTo>
                    <a:pt x="188" y="41"/>
                    <a:pt x="133" y="74"/>
                    <a:pt x="83" y="118"/>
                  </a:cubicBezTo>
                  <a:cubicBezTo>
                    <a:pt x="61" y="140"/>
                    <a:pt x="45" y="162"/>
                    <a:pt x="28" y="190"/>
                  </a:cubicBezTo>
                  <a:cubicBezTo>
                    <a:pt x="12" y="223"/>
                    <a:pt x="1" y="256"/>
                    <a:pt x="1" y="289"/>
                  </a:cubicBezTo>
                  <a:cubicBezTo>
                    <a:pt x="1" y="323"/>
                    <a:pt x="28" y="346"/>
                    <a:pt x="58" y="346"/>
                  </a:cubicBezTo>
                  <a:cubicBezTo>
                    <a:pt x="72" y="346"/>
                    <a:pt x="87" y="340"/>
                    <a:pt x="100" y="328"/>
                  </a:cubicBezTo>
                  <a:cubicBezTo>
                    <a:pt x="111" y="311"/>
                    <a:pt x="133" y="300"/>
                    <a:pt x="144" y="284"/>
                  </a:cubicBezTo>
                  <a:cubicBezTo>
                    <a:pt x="155" y="273"/>
                    <a:pt x="161" y="262"/>
                    <a:pt x="172" y="256"/>
                  </a:cubicBezTo>
                  <a:lnTo>
                    <a:pt x="177" y="251"/>
                  </a:lnTo>
                  <a:lnTo>
                    <a:pt x="183" y="245"/>
                  </a:lnTo>
                  <a:cubicBezTo>
                    <a:pt x="205" y="234"/>
                    <a:pt x="227" y="223"/>
                    <a:pt x="243" y="212"/>
                  </a:cubicBezTo>
                  <a:lnTo>
                    <a:pt x="260" y="201"/>
                  </a:lnTo>
                  <a:lnTo>
                    <a:pt x="293" y="190"/>
                  </a:lnTo>
                  <a:lnTo>
                    <a:pt x="326" y="185"/>
                  </a:lnTo>
                  <a:lnTo>
                    <a:pt x="342" y="185"/>
                  </a:lnTo>
                  <a:cubicBezTo>
                    <a:pt x="353" y="182"/>
                    <a:pt x="364" y="180"/>
                    <a:pt x="376" y="180"/>
                  </a:cubicBezTo>
                  <a:cubicBezTo>
                    <a:pt x="388" y="180"/>
                    <a:pt x="400" y="182"/>
                    <a:pt x="414" y="185"/>
                  </a:cubicBezTo>
                  <a:lnTo>
                    <a:pt x="430" y="185"/>
                  </a:lnTo>
                  <a:cubicBezTo>
                    <a:pt x="441" y="185"/>
                    <a:pt x="453" y="185"/>
                    <a:pt x="464" y="190"/>
                  </a:cubicBezTo>
                  <a:cubicBezTo>
                    <a:pt x="486" y="196"/>
                    <a:pt x="508" y="201"/>
                    <a:pt x="530" y="201"/>
                  </a:cubicBezTo>
                  <a:lnTo>
                    <a:pt x="563" y="201"/>
                  </a:lnTo>
                  <a:cubicBezTo>
                    <a:pt x="601" y="201"/>
                    <a:pt x="629" y="168"/>
                    <a:pt x="623" y="129"/>
                  </a:cubicBezTo>
                  <a:cubicBezTo>
                    <a:pt x="618" y="118"/>
                    <a:pt x="618" y="113"/>
                    <a:pt x="612" y="107"/>
                  </a:cubicBezTo>
                  <a:cubicBezTo>
                    <a:pt x="612" y="107"/>
                    <a:pt x="609" y="103"/>
                    <a:pt x="606" y="99"/>
                  </a:cubicBezTo>
                  <a:lnTo>
                    <a:pt x="606" y="99"/>
                  </a:lnTo>
                  <a:cubicBezTo>
                    <a:pt x="607" y="102"/>
                    <a:pt x="607" y="104"/>
                    <a:pt x="608" y="107"/>
                  </a:cubicBezTo>
                  <a:lnTo>
                    <a:pt x="608" y="107"/>
                  </a:lnTo>
                  <a:cubicBezTo>
                    <a:pt x="607" y="104"/>
                    <a:pt x="606" y="100"/>
                    <a:pt x="604" y="97"/>
                  </a:cubicBezTo>
                  <a:lnTo>
                    <a:pt x="604" y="97"/>
                  </a:lnTo>
                  <a:cubicBezTo>
                    <a:pt x="605" y="98"/>
                    <a:pt x="605" y="98"/>
                    <a:pt x="606" y="99"/>
                  </a:cubicBezTo>
                  <a:lnTo>
                    <a:pt x="606" y="99"/>
                  </a:lnTo>
                  <a:cubicBezTo>
                    <a:pt x="605" y="96"/>
                    <a:pt x="603" y="94"/>
                    <a:pt x="601" y="91"/>
                  </a:cubicBezTo>
                  <a:cubicBezTo>
                    <a:pt x="601" y="91"/>
                    <a:pt x="601" y="91"/>
                    <a:pt x="601" y="91"/>
                  </a:cubicBezTo>
                  <a:lnTo>
                    <a:pt x="601" y="91"/>
                  </a:lnTo>
                  <a:cubicBezTo>
                    <a:pt x="602" y="93"/>
                    <a:pt x="603" y="95"/>
                    <a:pt x="604" y="97"/>
                  </a:cubicBezTo>
                  <a:lnTo>
                    <a:pt x="604" y="97"/>
                  </a:lnTo>
                  <a:cubicBezTo>
                    <a:pt x="601" y="93"/>
                    <a:pt x="598" y="88"/>
                    <a:pt x="598" y="88"/>
                  </a:cubicBezTo>
                  <a:cubicBezTo>
                    <a:pt x="598" y="88"/>
                    <a:pt x="599" y="89"/>
                    <a:pt x="601" y="91"/>
                  </a:cubicBezTo>
                  <a:lnTo>
                    <a:pt x="601" y="91"/>
                  </a:lnTo>
                  <a:cubicBezTo>
                    <a:pt x="571" y="36"/>
                    <a:pt x="490" y="12"/>
                    <a:pt x="430" y="3"/>
                  </a:cubicBezTo>
                  <a:cubicBezTo>
                    <a:pt x="416" y="1"/>
                    <a:pt x="402" y="1"/>
                    <a:pt x="3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3"/>
            <p:cNvSpPr/>
            <p:nvPr/>
          </p:nvSpPr>
          <p:spPr>
            <a:xfrm>
              <a:off x="2557568" y="2982633"/>
              <a:ext cx="86427" cy="116922"/>
            </a:xfrm>
            <a:custGeom>
              <a:avLst/>
              <a:gdLst/>
              <a:ahLst/>
              <a:cxnLst/>
              <a:rect l="l" t="t" r="r" b="b"/>
              <a:pathLst>
                <a:path w="1145" h="1549" extrusionOk="0">
                  <a:moveTo>
                    <a:pt x="1124" y="1"/>
                  </a:moveTo>
                  <a:cubicBezTo>
                    <a:pt x="1122" y="1"/>
                    <a:pt x="1121" y="1"/>
                    <a:pt x="1119" y="2"/>
                  </a:cubicBezTo>
                  <a:cubicBezTo>
                    <a:pt x="1047" y="19"/>
                    <a:pt x="981" y="41"/>
                    <a:pt x="915" y="74"/>
                  </a:cubicBezTo>
                  <a:cubicBezTo>
                    <a:pt x="849" y="112"/>
                    <a:pt x="789" y="162"/>
                    <a:pt x="733" y="211"/>
                  </a:cubicBezTo>
                  <a:cubicBezTo>
                    <a:pt x="618" y="316"/>
                    <a:pt x="519" y="432"/>
                    <a:pt x="430" y="558"/>
                  </a:cubicBezTo>
                  <a:cubicBezTo>
                    <a:pt x="348" y="691"/>
                    <a:pt x="282" y="828"/>
                    <a:pt x="232" y="972"/>
                  </a:cubicBezTo>
                  <a:cubicBezTo>
                    <a:pt x="194" y="1065"/>
                    <a:pt x="166" y="1164"/>
                    <a:pt x="155" y="1263"/>
                  </a:cubicBezTo>
                  <a:cubicBezTo>
                    <a:pt x="150" y="1258"/>
                    <a:pt x="144" y="1252"/>
                    <a:pt x="144" y="1247"/>
                  </a:cubicBezTo>
                  <a:cubicBezTo>
                    <a:pt x="122" y="1219"/>
                    <a:pt x="94" y="1208"/>
                    <a:pt x="61" y="1203"/>
                  </a:cubicBezTo>
                  <a:cubicBezTo>
                    <a:pt x="34" y="1203"/>
                    <a:pt x="1" y="1230"/>
                    <a:pt x="17" y="1263"/>
                  </a:cubicBezTo>
                  <a:lnTo>
                    <a:pt x="23" y="1274"/>
                  </a:lnTo>
                  <a:cubicBezTo>
                    <a:pt x="23" y="1274"/>
                    <a:pt x="26" y="1278"/>
                    <a:pt x="28" y="1280"/>
                  </a:cubicBezTo>
                  <a:lnTo>
                    <a:pt x="28" y="1280"/>
                  </a:lnTo>
                  <a:lnTo>
                    <a:pt x="45" y="1308"/>
                  </a:lnTo>
                  <a:cubicBezTo>
                    <a:pt x="61" y="1324"/>
                    <a:pt x="78" y="1346"/>
                    <a:pt x="89" y="1368"/>
                  </a:cubicBezTo>
                  <a:cubicBezTo>
                    <a:pt x="100" y="1385"/>
                    <a:pt x="111" y="1407"/>
                    <a:pt x="116" y="1423"/>
                  </a:cubicBezTo>
                  <a:cubicBezTo>
                    <a:pt x="127" y="1445"/>
                    <a:pt x="138" y="1467"/>
                    <a:pt x="150" y="1489"/>
                  </a:cubicBezTo>
                  <a:cubicBezTo>
                    <a:pt x="171" y="1528"/>
                    <a:pt x="209" y="1549"/>
                    <a:pt x="249" y="1549"/>
                  </a:cubicBezTo>
                  <a:cubicBezTo>
                    <a:pt x="272" y="1549"/>
                    <a:pt x="295" y="1542"/>
                    <a:pt x="315" y="1528"/>
                  </a:cubicBezTo>
                  <a:cubicBezTo>
                    <a:pt x="364" y="1495"/>
                    <a:pt x="408" y="1456"/>
                    <a:pt x="447" y="1412"/>
                  </a:cubicBezTo>
                  <a:cubicBezTo>
                    <a:pt x="486" y="1374"/>
                    <a:pt x="541" y="1313"/>
                    <a:pt x="530" y="1258"/>
                  </a:cubicBezTo>
                  <a:cubicBezTo>
                    <a:pt x="530" y="1232"/>
                    <a:pt x="509" y="1216"/>
                    <a:pt x="487" y="1216"/>
                  </a:cubicBezTo>
                  <a:cubicBezTo>
                    <a:pt x="481" y="1216"/>
                    <a:pt x="475" y="1217"/>
                    <a:pt x="469" y="1219"/>
                  </a:cubicBezTo>
                  <a:cubicBezTo>
                    <a:pt x="436" y="1230"/>
                    <a:pt x="408" y="1247"/>
                    <a:pt x="386" y="1269"/>
                  </a:cubicBezTo>
                  <a:cubicBezTo>
                    <a:pt x="353" y="1297"/>
                    <a:pt x="326" y="1330"/>
                    <a:pt x="293" y="1357"/>
                  </a:cubicBezTo>
                  <a:cubicBezTo>
                    <a:pt x="304" y="1319"/>
                    <a:pt x="309" y="1280"/>
                    <a:pt x="320" y="1241"/>
                  </a:cubicBezTo>
                  <a:cubicBezTo>
                    <a:pt x="331" y="1170"/>
                    <a:pt x="348" y="1098"/>
                    <a:pt x="370" y="1032"/>
                  </a:cubicBezTo>
                  <a:cubicBezTo>
                    <a:pt x="414" y="894"/>
                    <a:pt x="480" y="762"/>
                    <a:pt x="557" y="641"/>
                  </a:cubicBezTo>
                  <a:cubicBezTo>
                    <a:pt x="629" y="520"/>
                    <a:pt x="722" y="415"/>
                    <a:pt x="822" y="316"/>
                  </a:cubicBezTo>
                  <a:cubicBezTo>
                    <a:pt x="871" y="266"/>
                    <a:pt x="926" y="217"/>
                    <a:pt x="976" y="173"/>
                  </a:cubicBezTo>
                  <a:cubicBezTo>
                    <a:pt x="1025" y="129"/>
                    <a:pt x="1075" y="68"/>
                    <a:pt x="1130" y="24"/>
                  </a:cubicBezTo>
                  <a:cubicBezTo>
                    <a:pt x="1144" y="15"/>
                    <a:pt x="1134" y="1"/>
                    <a:pt x="1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p:cNvSpPr/>
            <p:nvPr/>
          </p:nvSpPr>
          <p:spPr>
            <a:xfrm>
              <a:off x="2804166" y="3177603"/>
              <a:ext cx="71180" cy="60537"/>
            </a:xfrm>
            <a:custGeom>
              <a:avLst/>
              <a:gdLst/>
              <a:ahLst/>
              <a:cxnLst/>
              <a:rect l="l" t="t" r="r" b="b"/>
              <a:pathLst>
                <a:path w="943" h="802" extrusionOk="0">
                  <a:moveTo>
                    <a:pt x="733" y="0"/>
                  </a:moveTo>
                  <a:cubicBezTo>
                    <a:pt x="705" y="0"/>
                    <a:pt x="677" y="10"/>
                    <a:pt x="650" y="30"/>
                  </a:cubicBezTo>
                  <a:cubicBezTo>
                    <a:pt x="623" y="47"/>
                    <a:pt x="595" y="63"/>
                    <a:pt x="568" y="85"/>
                  </a:cubicBezTo>
                  <a:lnTo>
                    <a:pt x="535" y="113"/>
                  </a:lnTo>
                  <a:cubicBezTo>
                    <a:pt x="518" y="124"/>
                    <a:pt x="507" y="140"/>
                    <a:pt x="502" y="157"/>
                  </a:cubicBezTo>
                  <a:cubicBezTo>
                    <a:pt x="496" y="184"/>
                    <a:pt x="507" y="212"/>
                    <a:pt x="535" y="217"/>
                  </a:cubicBezTo>
                  <a:cubicBezTo>
                    <a:pt x="542" y="219"/>
                    <a:pt x="550" y="220"/>
                    <a:pt x="558" y="220"/>
                  </a:cubicBezTo>
                  <a:cubicBezTo>
                    <a:pt x="580" y="220"/>
                    <a:pt x="603" y="214"/>
                    <a:pt x="623" y="206"/>
                  </a:cubicBezTo>
                  <a:lnTo>
                    <a:pt x="623" y="206"/>
                  </a:lnTo>
                  <a:lnTo>
                    <a:pt x="601" y="239"/>
                  </a:lnTo>
                  <a:cubicBezTo>
                    <a:pt x="584" y="272"/>
                    <a:pt x="557" y="300"/>
                    <a:pt x="535" y="322"/>
                  </a:cubicBezTo>
                  <a:cubicBezTo>
                    <a:pt x="480" y="383"/>
                    <a:pt x="425" y="438"/>
                    <a:pt x="369" y="493"/>
                  </a:cubicBezTo>
                  <a:cubicBezTo>
                    <a:pt x="314" y="542"/>
                    <a:pt x="254" y="592"/>
                    <a:pt x="188" y="636"/>
                  </a:cubicBezTo>
                  <a:cubicBezTo>
                    <a:pt x="122" y="669"/>
                    <a:pt x="55" y="719"/>
                    <a:pt x="6" y="774"/>
                  </a:cubicBezTo>
                  <a:cubicBezTo>
                    <a:pt x="0" y="785"/>
                    <a:pt x="6" y="796"/>
                    <a:pt x="17" y="801"/>
                  </a:cubicBezTo>
                  <a:cubicBezTo>
                    <a:pt x="100" y="801"/>
                    <a:pt x="182" y="779"/>
                    <a:pt x="248" y="730"/>
                  </a:cubicBezTo>
                  <a:cubicBezTo>
                    <a:pt x="331" y="697"/>
                    <a:pt x="408" y="653"/>
                    <a:pt x="480" y="603"/>
                  </a:cubicBezTo>
                  <a:cubicBezTo>
                    <a:pt x="551" y="559"/>
                    <a:pt x="623" y="504"/>
                    <a:pt x="683" y="438"/>
                  </a:cubicBezTo>
                  <a:cubicBezTo>
                    <a:pt x="716" y="410"/>
                    <a:pt x="738" y="383"/>
                    <a:pt x="761" y="350"/>
                  </a:cubicBezTo>
                  <a:lnTo>
                    <a:pt x="761" y="372"/>
                  </a:lnTo>
                  <a:cubicBezTo>
                    <a:pt x="761" y="383"/>
                    <a:pt x="766" y="399"/>
                    <a:pt x="772" y="416"/>
                  </a:cubicBezTo>
                  <a:cubicBezTo>
                    <a:pt x="777" y="432"/>
                    <a:pt x="783" y="449"/>
                    <a:pt x="788" y="460"/>
                  </a:cubicBezTo>
                  <a:cubicBezTo>
                    <a:pt x="802" y="484"/>
                    <a:pt x="829" y="499"/>
                    <a:pt x="854" y="499"/>
                  </a:cubicBezTo>
                  <a:cubicBezTo>
                    <a:pt x="858" y="499"/>
                    <a:pt x="862" y="499"/>
                    <a:pt x="865" y="498"/>
                  </a:cubicBezTo>
                  <a:cubicBezTo>
                    <a:pt x="893" y="493"/>
                    <a:pt x="920" y="471"/>
                    <a:pt x="926" y="443"/>
                  </a:cubicBezTo>
                  <a:lnTo>
                    <a:pt x="931" y="432"/>
                  </a:lnTo>
                  <a:cubicBezTo>
                    <a:pt x="937" y="421"/>
                    <a:pt x="937" y="405"/>
                    <a:pt x="937" y="388"/>
                  </a:cubicBezTo>
                  <a:cubicBezTo>
                    <a:pt x="942" y="366"/>
                    <a:pt x="942" y="350"/>
                    <a:pt x="942" y="328"/>
                  </a:cubicBezTo>
                  <a:cubicBezTo>
                    <a:pt x="937" y="300"/>
                    <a:pt x="931" y="272"/>
                    <a:pt x="926" y="250"/>
                  </a:cubicBezTo>
                  <a:cubicBezTo>
                    <a:pt x="909" y="190"/>
                    <a:pt x="887" y="135"/>
                    <a:pt x="854" y="80"/>
                  </a:cubicBezTo>
                  <a:cubicBezTo>
                    <a:pt x="843" y="52"/>
                    <a:pt x="821" y="30"/>
                    <a:pt x="788" y="14"/>
                  </a:cubicBezTo>
                  <a:cubicBezTo>
                    <a:pt x="770" y="5"/>
                    <a:pt x="752"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364</Words>
  <Application>Microsoft Office PowerPoint</Application>
  <PresentationFormat>On-screen Show (16:9)</PresentationFormat>
  <Paragraphs>86</Paragraphs>
  <Slides>14</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Candara</vt:lpstr>
      <vt:lpstr>Eras Demi ITC</vt:lpstr>
      <vt:lpstr>Calibri</vt:lpstr>
      <vt:lpstr>Cascadia Mono SemiLight</vt:lpstr>
      <vt:lpstr>Fira Sans Extra Condensed</vt:lpstr>
      <vt:lpstr>Abadi</vt:lpstr>
      <vt:lpstr>Roboto</vt:lpstr>
      <vt:lpstr>Catamaran</vt:lpstr>
      <vt:lpstr>Arial</vt:lpstr>
      <vt:lpstr>Fugaz One</vt:lpstr>
      <vt:lpstr>Fira Sans Extra Condensed Medium</vt:lpstr>
      <vt:lpstr>Cloud Engineer CV by Slidesgo</vt:lpstr>
      <vt:lpstr>CLOUD COMPUTING</vt:lpstr>
      <vt:lpstr>CLOUD COMPUTING ANALYTICS</vt:lpstr>
      <vt:lpstr>Introduction</vt:lpstr>
      <vt:lpstr>Introduction</vt:lpstr>
      <vt:lpstr>INTRODUCTION</vt:lpstr>
      <vt:lpstr>Objective</vt:lpstr>
      <vt:lpstr>Objectives</vt:lpstr>
      <vt:lpstr>PowerPoint Presentation</vt:lpstr>
      <vt:lpstr>Architecture</vt:lpstr>
      <vt:lpstr>Data Model</vt:lpstr>
      <vt:lpstr>Implementation</vt:lpstr>
      <vt:lpstr>Implementation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Dell</dc:creator>
  <cp:lastModifiedBy>Amey Bhirange</cp:lastModifiedBy>
  <cp:revision>5</cp:revision>
  <dcterms:modified xsi:type="dcterms:W3CDTF">2023-12-01T04:56:57Z</dcterms:modified>
</cp:coreProperties>
</file>