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46" r:id="rId9"/>
    <p:sldId id="538" r:id="rId10"/>
    <p:sldId id="547" r:id="rId11"/>
    <p:sldId id="552" r:id="rId12"/>
    <p:sldId id="551" r:id="rId13"/>
    <p:sldId id="543" r:id="rId14"/>
    <p:sldId id="549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66" d="100"/>
          <a:sy n="66" d="100"/>
        </p:scale>
        <p:origin x="13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folio-ph9k.onrender.com/" TargetMode="External"/><Relationship Id="rId2" Type="http://schemas.openxmlformats.org/officeDocument/2006/relationships/hyperlink" Target="mailto:nikkath23bcs60@iiitkottayam.ac.i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MiTRA</a:t>
            </a:r>
            <a:r>
              <a:rPr lang="en-US" dirty="0"/>
              <a:t> Alert</a:t>
            </a:r>
            <a:br>
              <a:rPr lang="en-US" dirty="0"/>
            </a:br>
            <a:r>
              <a:rPr lang="en-US" sz="2000" dirty="0"/>
              <a:t>A Smart Solution for Real-Time Disaster Awareness and Safety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Nikkath Zabeen Shaik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User Interface (React.js)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API Handling (Node.js, Express)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User Data &amp; Alerts (MongoDB)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ML Model:</a:t>
            </a:r>
            <a:r>
              <a:rPr lang="en-IN" dirty="0"/>
              <a:t> Fake News Detection (Flask API)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External APIs:</a:t>
            </a:r>
            <a:r>
              <a:rPr lang="en-IN" dirty="0"/>
              <a:t> Twilio, Google Maps, </a:t>
            </a:r>
            <a:r>
              <a:rPr lang="en-IN" dirty="0" err="1"/>
              <a:t>OpenWeather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6C66-2026-BBC4-3A71-46FDA7AB4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25AE-D643-E6FD-DB74-EFD963158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E1E76-4043-E65A-AC97-01A83B838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Voice Alerts &amp; Assistants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Integration with Government Agencies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Mobile App 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Nikkath Zabeen Shaik</a:t>
            </a:r>
          </a:p>
          <a:p>
            <a:pPr algn="l"/>
            <a:r>
              <a:rPr lang="en-US" dirty="0">
                <a:hlinkClick r:id="rId2"/>
              </a:rPr>
              <a:t>nikkath23bcs60@iiitkottayam.ac.in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2AC3E0-5BCE-03DB-8313-2B32174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Overview:</a:t>
            </a:r>
            <a:br>
              <a:rPr lang="en-IN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3880ED-4FA3-84AB-5BF4-C064C3F9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54480"/>
            <a:ext cx="6422136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web-based platform for disaster alerts and community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Integrates user authentication, location-based alerts, and fake news detection</a:t>
            </a:r>
          </a:p>
          <a:p>
            <a:endParaRPr lang="en-IN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127EC264-0FB0-074D-A029-B502700FCBB5}"/>
              </a:ext>
            </a:extLst>
          </p:cNvPr>
          <p:cNvSpPr txBox="1">
            <a:spLocks/>
          </p:cNvSpPr>
          <p:nvPr/>
        </p:nvSpPr>
        <p:spPr>
          <a:xfrm>
            <a:off x="1536192" y="3078480"/>
            <a:ext cx="8878824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E7A4FFC-299A-FCBD-530B-3A553E457385}"/>
              </a:ext>
            </a:extLst>
          </p:cNvPr>
          <p:cNvSpPr txBox="1">
            <a:spLocks/>
          </p:cNvSpPr>
          <p:nvPr/>
        </p:nvSpPr>
        <p:spPr>
          <a:xfrm>
            <a:off x="1536192" y="3703320"/>
            <a:ext cx="6422136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real-time disaster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Prevent misinformation using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Enable community collaboration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478280"/>
            <a:ext cx="7853172" cy="1798320"/>
          </a:xfrm>
        </p:spPr>
        <p:txBody>
          <a:bodyPr/>
          <a:lstStyle/>
          <a:p>
            <a:r>
              <a:rPr lang="en-IN" b="1" dirty="0"/>
              <a:t>Technologies Used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880" y="3581401"/>
            <a:ext cx="8150352" cy="187451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React.js, Leaflet.js (for maps), Bootstrap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Node.js, Express.js, 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Machine Learning:</a:t>
            </a:r>
            <a:r>
              <a:rPr lang="en-IN" dirty="0"/>
              <a:t> Python, Flask, Scikit-learn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APIs &amp; Services:</a:t>
            </a:r>
            <a:r>
              <a:rPr lang="en-IN" dirty="0"/>
              <a:t> Twilio (SMS/WhatsApp), Google Maps API, </a:t>
            </a:r>
            <a:r>
              <a:rPr lang="en-IN" dirty="0" err="1"/>
              <a:t>OpenWeather</a:t>
            </a:r>
            <a:r>
              <a:rPr lang="en-IN" dirty="0"/>
              <a:t> API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User Authentication &amp; OTP Verification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493008"/>
            <a:ext cx="7068312" cy="10698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Sign Up Process: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Users register with name, email, and password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OTP Verification: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Email/SMS OTP sent for account activation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Login Session Management: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JWT-based authentication for secure login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4C1DF-B1C5-227A-F063-960DB962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E678-E3C1-886F-BDB2-6F27FB83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Location-Based Alerts &amp; Notifications</a:t>
            </a:r>
            <a:br>
              <a:rPr lang="en-IN" dirty="0"/>
            </a:b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6AC4914-2456-ED98-3E68-945B7440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B4C5D54-DB04-0A6E-7EB2-B163E81A08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47777" y="3478560"/>
            <a:ext cx="833113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How It 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User location is fetched via browser permissions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Disaster alerts fetched using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Users notified via: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SMS (Twilio API)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WhatsApp messages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Web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Disaster Mapping &amp; Nearby Hazards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Google Maps API / Leaflet.js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disaster-affected areas on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alerts near the user's location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F3F0-60FD-B500-A968-385E7713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7385-3EF6-9B7A-437E-A44A522E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478280"/>
            <a:ext cx="7853172" cy="1798320"/>
          </a:xfrm>
        </p:spPr>
        <p:txBody>
          <a:bodyPr/>
          <a:lstStyle/>
          <a:p>
            <a:r>
              <a:rPr lang="en-US" b="1" dirty="0"/>
              <a:t>Fake News Detection for Tweets/News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616B-163E-4332-9D1C-598E794B4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880" y="3429001"/>
            <a:ext cx="8150352" cy="20269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Machine Learning Model: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Trained on Kaggle’s fake news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Uses Natural Language Processing (NLP)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User Interaction: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Users submit tweets/news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Model predicts if it's real or fake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Confidence score &amp; justification provided</a:t>
            </a:r>
          </a:p>
        </p:txBody>
      </p:sp>
    </p:spTree>
    <p:extLst>
      <p:ext uri="{BB962C8B-B14F-4D97-AF65-F5344CB8AC3E}">
        <p14:creationId xmlns:p14="http://schemas.microsoft.com/office/powerpoint/2010/main" val="357454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ACF0-2E1F-534A-1825-3DBB4FBC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Community Updates &amp; Disaster 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7671-8E27-958A-684D-C6455F365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Features: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E7E3-B6E1-0DB7-C743-AFBA691EB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Location-based forums for affected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 safety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Discuss ongoing disasters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CFFA2-15BE-7256-52CA-FE656E8C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Moderation System: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4F426-C84B-48C3-DC5F-3BE21C89A7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Admins to prevent spam/misinformation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chat using </a:t>
            </a:r>
            <a:r>
              <a:rPr lang="en-US" dirty="0" err="1"/>
              <a:t>WebSockets</a:t>
            </a:r>
            <a:r>
              <a:rPr lang="en-US" dirty="0"/>
              <a:t> (Socket.io)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Messages stored in MongoDB for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grouped based on location for relevant discussions</a:t>
            </a: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8283A-7AD4-34C2-D282-6D566C2E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879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A1F9F-79BE-E68F-465F-E782F429D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A44A6-9C88-01C7-9A0C-E8685E51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225643"/>
            <a:ext cx="8878824" cy="1069848"/>
          </a:xfrm>
        </p:spPr>
        <p:txBody>
          <a:bodyPr/>
          <a:lstStyle/>
          <a:p>
            <a:r>
              <a:rPr lang="en-US" b="1" dirty="0"/>
              <a:t>Historical Disaster Data &amp; Safety Measures</a:t>
            </a:r>
            <a:br>
              <a:rPr lang="en-US" dirty="0"/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0AFFFC-2251-7874-FBF5-7222FE66F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6192" y="3292402"/>
            <a:ext cx="95176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 past disaster records or any related work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preventive measures and survival tips</a:t>
            </a:r>
          </a:p>
          <a:p>
            <a:pPr marL="3383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Educate users on disaster preparedness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410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MiTRA Alert A Smart Solution for Real-Time Disaster Awareness and Safety </vt:lpstr>
      <vt:lpstr>Overview: </vt:lpstr>
      <vt:lpstr>Technologies Used</vt:lpstr>
      <vt:lpstr>User Authentication &amp; OTP Verification</vt:lpstr>
      <vt:lpstr>Location-Based Alerts &amp; Notifications </vt:lpstr>
      <vt:lpstr>Disaster Mapping &amp; Nearby Hazards</vt:lpstr>
      <vt:lpstr>Fake News Detection for Tweets/News</vt:lpstr>
      <vt:lpstr>Community Updates &amp; Disaster Discussion </vt:lpstr>
      <vt:lpstr>Historical Disaster Data &amp; Safety Measures </vt:lpstr>
      <vt:lpstr>System Architecture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2025-02-26T02:51:42Z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