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B04D9-1C5D-4B63-B2AD-F4A59F99BF2F}" v="1614" dt="2019-04-23T16:30:2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Saastamoinen" userId="7c83b564-de81-44b4-a91d-27bf1452344d" providerId="ADAL" clId="{326B04D9-1C5D-4B63-B2AD-F4A59F99BF2F}"/>
    <pc:docChg chg="undo custSel addSld modSld">
      <pc:chgData name="Paula Saastamoinen" userId="7c83b564-de81-44b4-a91d-27bf1452344d" providerId="ADAL" clId="{326B04D9-1C5D-4B63-B2AD-F4A59F99BF2F}" dt="2019-04-23T16:30:20.031" v="1613" actId="20577"/>
      <pc:docMkLst>
        <pc:docMk/>
      </pc:docMkLst>
      <pc:sldChg chg="modSp">
        <pc:chgData name="Paula Saastamoinen" userId="7c83b564-de81-44b4-a91d-27bf1452344d" providerId="ADAL" clId="{326B04D9-1C5D-4B63-B2AD-F4A59F99BF2F}" dt="2019-04-23T16:30:20.031" v="1613" actId="20577"/>
        <pc:sldMkLst>
          <pc:docMk/>
          <pc:sldMk cId="1209710176" sldId="256"/>
        </pc:sldMkLst>
        <pc:spChg chg="mod">
          <ac:chgData name="Paula Saastamoinen" userId="7c83b564-de81-44b4-a91d-27bf1452344d" providerId="ADAL" clId="{326B04D9-1C5D-4B63-B2AD-F4A59F99BF2F}" dt="2019-04-23T16:30:20.031" v="1613" actId="20577"/>
          <ac:spMkLst>
            <pc:docMk/>
            <pc:sldMk cId="1209710176" sldId="256"/>
            <ac:spMk id="3" creationId="{7E4FAA84-4F72-42A4-9CE1-6F8B701041DB}"/>
          </ac:spMkLst>
        </pc:spChg>
      </pc:sldChg>
      <pc:sldChg chg="modSp add">
        <pc:chgData name="Paula Saastamoinen" userId="7c83b564-de81-44b4-a91d-27bf1452344d" providerId="ADAL" clId="{326B04D9-1C5D-4B63-B2AD-F4A59F99BF2F}" dt="2019-04-23T16:16:49.662" v="696" actId="5793"/>
        <pc:sldMkLst>
          <pc:docMk/>
          <pc:sldMk cId="1691797406" sldId="257"/>
        </pc:sldMkLst>
        <pc:spChg chg="mod">
          <ac:chgData name="Paula Saastamoinen" userId="7c83b564-de81-44b4-a91d-27bf1452344d" providerId="ADAL" clId="{326B04D9-1C5D-4B63-B2AD-F4A59F99BF2F}" dt="2019-04-23T16:09:51.436" v="97" actId="20577"/>
          <ac:spMkLst>
            <pc:docMk/>
            <pc:sldMk cId="1691797406" sldId="257"/>
            <ac:spMk id="2" creationId="{6AE68DB0-D708-49C7-B1A2-73DA21BE4B80}"/>
          </ac:spMkLst>
        </pc:spChg>
        <pc:spChg chg="mod">
          <ac:chgData name="Paula Saastamoinen" userId="7c83b564-de81-44b4-a91d-27bf1452344d" providerId="ADAL" clId="{326B04D9-1C5D-4B63-B2AD-F4A59F99BF2F}" dt="2019-04-23T16:16:49.662" v="696" actId="5793"/>
          <ac:spMkLst>
            <pc:docMk/>
            <pc:sldMk cId="1691797406" sldId="257"/>
            <ac:spMk id="3" creationId="{5FE28A2D-8E8C-4742-AE91-F1616DF0CEE2}"/>
          </ac:spMkLst>
        </pc:spChg>
      </pc:sldChg>
      <pc:sldChg chg="modSp add">
        <pc:chgData name="Paula Saastamoinen" userId="7c83b564-de81-44b4-a91d-27bf1452344d" providerId="ADAL" clId="{326B04D9-1C5D-4B63-B2AD-F4A59F99BF2F}" dt="2019-04-23T16:28:17.658" v="1532" actId="27636"/>
        <pc:sldMkLst>
          <pc:docMk/>
          <pc:sldMk cId="3325450467" sldId="258"/>
        </pc:sldMkLst>
        <pc:spChg chg="mod">
          <ac:chgData name="Paula Saastamoinen" userId="7c83b564-de81-44b4-a91d-27bf1452344d" providerId="ADAL" clId="{326B04D9-1C5D-4B63-B2AD-F4A59F99BF2F}" dt="2019-04-23T16:21:08.200" v="718" actId="20577"/>
          <ac:spMkLst>
            <pc:docMk/>
            <pc:sldMk cId="3325450467" sldId="258"/>
            <ac:spMk id="2" creationId="{6463A9AB-D236-4F64-9701-9E051E2150DD}"/>
          </ac:spMkLst>
        </pc:spChg>
        <pc:spChg chg="mod">
          <ac:chgData name="Paula Saastamoinen" userId="7c83b564-de81-44b4-a91d-27bf1452344d" providerId="ADAL" clId="{326B04D9-1C5D-4B63-B2AD-F4A59F99BF2F}" dt="2019-04-23T16:28:17.658" v="1532" actId="27636"/>
          <ac:spMkLst>
            <pc:docMk/>
            <pc:sldMk cId="3325450467" sldId="258"/>
            <ac:spMk id="3" creationId="{9E754200-1637-4188-8E12-62E188457556}"/>
          </ac:spMkLst>
        </pc:spChg>
      </pc:sldChg>
      <pc:sldChg chg="modSp add">
        <pc:chgData name="Paula Saastamoinen" userId="7c83b564-de81-44b4-a91d-27bf1452344d" providerId="ADAL" clId="{326B04D9-1C5D-4B63-B2AD-F4A59F99BF2F}" dt="2019-04-23T16:28:48.257" v="1546" actId="27636"/>
        <pc:sldMkLst>
          <pc:docMk/>
          <pc:sldMk cId="1900199153" sldId="259"/>
        </pc:sldMkLst>
        <pc:spChg chg="mod">
          <ac:chgData name="Paula Saastamoinen" userId="7c83b564-de81-44b4-a91d-27bf1452344d" providerId="ADAL" clId="{326B04D9-1C5D-4B63-B2AD-F4A59F99BF2F}" dt="2019-04-23T16:28:45.609" v="1544" actId="20577"/>
          <ac:spMkLst>
            <pc:docMk/>
            <pc:sldMk cId="1900199153" sldId="259"/>
            <ac:spMk id="2" creationId="{DEE6B6A5-338C-4470-B8F8-136FBBD6E0CD}"/>
          </ac:spMkLst>
        </pc:spChg>
        <pc:spChg chg="mod">
          <ac:chgData name="Paula Saastamoinen" userId="7c83b564-de81-44b4-a91d-27bf1452344d" providerId="ADAL" clId="{326B04D9-1C5D-4B63-B2AD-F4A59F99BF2F}" dt="2019-04-23T16:28:48.257" v="1546" actId="27636"/>
          <ac:spMkLst>
            <pc:docMk/>
            <pc:sldMk cId="1900199153" sldId="259"/>
            <ac:spMk id="3" creationId="{0436B42F-892E-4A5C-AB10-7DDBB32CC6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0C577B-C6A3-425C-A2A2-6DDA1A262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8000" dirty="0"/>
              <a:t>Työhaastatteluun valmistautuminen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E4FAA84-4F72-42A4-9CE1-6F8B70104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131294"/>
            <a:ext cx="8045373" cy="1590182"/>
          </a:xfrm>
        </p:spPr>
        <p:txBody>
          <a:bodyPr/>
          <a:lstStyle/>
          <a:p>
            <a:r>
              <a:rPr lang="fi-FI" dirty="0"/>
              <a:t>Paula </a:t>
            </a:r>
            <a:r>
              <a:rPr lang="fi-FI" dirty="0" err="1"/>
              <a:t>saastamoinen</a:t>
            </a:r>
            <a:endParaRPr lang="fi-FI" dirty="0"/>
          </a:p>
          <a:p>
            <a:endParaRPr lang="fi-FI" dirty="0"/>
          </a:p>
          <a:p>
            <a:r>
              <a:rPr lang="fi-FI" dirty="0"/>
              <a:t>Lähteet: duunitori.fi &amp; rekrytointi.com</a:t>
            </a:r>
          </a:p>
        </p:txBody>
      </p:sp>
    </p:spTree>
    <p:extLst>
      <p:ext uri="{BB962C8B-B14F-4D97-AF65-F5344CB8AC3E}">
        <p14:creationId xmlns:p14="http://schemas.microsoft.com/office/powerpoint/2010/main" val="12097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E68DB0-D708-49C7-B1A2-73DA21B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Monta tapaa mokata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E28A2D-8E8C-4742-AE91-F1616DF0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Millaisen kuvan annat haastattelussa, jos et ole valmistautunut huolella?</a:t>
            </a:r>
          </a:p>
          <a:p>
            <a:r>
              <a:rPr lang="fi-FI" dirty="0"/>
              <a:t>Oletko varmasti sisäistänyt, mitä paikkaa olet hakenut?</a:t>
            </a:r>
          </a:p>
          <a:p>
            <a:r>
              <a:rPr lang="fi-FI" dirty="0"/>
              <a:t>Oletko aidosti motivoitunut </a:t>
            </a:r>
            <a:r>
              <a:rPr lang="fi-FI" dirty="0">
                <a:sym typeface="Wingdings" panose="05000000000000000000" pitchFamily="2" charset="2"/>
              </a:rPr>
              <a:t> ellet ole, niin miksi olet hakenut tehtävää (aktiivimalli tms.)</a:t>
            </a:r>
            <a:r>
              <a:rPr lang="fi-FI" dirty="0"/>
              <a:t> </a:t>
            </a:r>
          </a:p>
          <a:p>
            <a:r>
              <a:rPr lang="fi-FI" dirty="0"/>
              <a:t>Omaa osaamista tai työkokemusta ei kannata liioitella</a:t>
            </a:r>
          </a:p>
          <a:p>
            <a:r>
              <a:rPr lang="fi-FI" dirty="0"/>
              <a:t>Jos et ymmärtänyt kysymystä, niin pyydä kuulla kysymys uudelleen </a:t>
            </a:r>
            <a:r>
              <a:rPr lang="fi-FI" dirty="0">
                <a:sym typeface="Wingdings" panose="05000000000000000000" pitchFamily="2" charset="2"/>
              </a:rPr>
              <a:t> jos vastaat kysymyksen ohi, niin et anna hyvää kuvaa itsestäsi</a:t>
            </a:r>
          </a:p>
          <a:p>
            <a:r>
              <a:rPr lang="fi-FI" dirty="0"/>
              <a:t>Myöhästyminen</a:t>
            </a:r>
          </a:p>
          <a:p>
            <a:r>
              <a:rPr lang="fi-FI" dirty="0"/>
              <a:t>Epäsiisti ulkoasu (pukeutuminen, henkilökohtainen hygienia)</a:t>
            </a:r>
          </a:p>
          <a:p>
            <a:r>
              <a:rPr lang="fi-FI" dirty="0"/>
              <a:t>Jos haastattelussa oli useampi haastattelija, niin muistithan huomioida heidät kaikki sanoin ja katsekontaktilla?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17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63A9AB-D236-4F64-9701-9E051E2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Miten valmistautua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E754200-1637-4188-8E12-62E1884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Tutustu työnantajaasi kunnolla</a:t>
            </a:r>
          </a:p>
          <a:p>
            <a:pPr lvl="1"/>
            <a:r>
              <a:rPr lang="fi-FI" dirty="0"/>
              <a:t>Internetsivut, somekanavat, (</a:t>
            </a:r>
            <a:r>
              <a:rPr lang="fi-FI" dirty="0" err="1"/>
              <a:t>LinkedInistä</a:t>
            </a:r>
            <a:r>
              <a:rPr lang="fi-FI" dirty="0"/>
              <a:t> näet, ketä yrityksessä on töissä)</a:t>
            </a:r>
          </a:p>
          <a:p>
            <a:r>
              <a:rPr lang="fi-FI" dirty="0"/>
              <a:t>Miten pukeudut haastatteluun: virallinen vai rento asu </a:t>
            </a:r>
          </a:p>
          <a:p>
            <a:pPr lvl="1"/>
            <a:r>
              <a:rPr lang="fi-FI" dirty="0"/>
              <a:t>Vaikka työilmapiiri vaikuttaisikin rennolta, niin haastatteluun kannattaa silti pukeutua hieman paremmin</a:t>
            </a:r>
          </a:p>
          <a:p>
            <a:r>
              <a:rPr lang="fi-FI" dirty="0"/>
              <a:t>Kertaa työpaikkahakemus: millaista henkilöä haetaan</a:t>
            </a:r>
          </a:p>
          <a:p>
            <a:r>
              <a:rPr lang="fi-FI" dirty="0"/>
              <a:t>Harjoittele yleisimpiä haastattelukysymyksiä, joita löydät helposti googlettamalla</a:t>
            </a:r>
          </a:p>
          <a:p>
            <a:r>
              <a:rPr lang="fi-FI" dirty="0"/>
              <a:t>Mieti, mitä kysyt työnantajalta</a:t>
            </a:r>
          </a:p>
          <a:p>
            <a:r>
              <a:rPr lang="fi-FI" dirty="0"/>
              <a:t>Selvitä, miten pääset yritykseen ja kauanko matka kestää. Ole ajoissa!</a:t>
            </a:r>
          </a:p>
          <a:p>
            <a:r>
              <a:rPr lang="fi-FI" dirty="0"/>
              <a:t>Muista ottaa työ- ja koulutodistukset mukaan</a:t>
            </a:r>
          </a:p>
          <a:p>
            <a:pPr lvl="1"/>
            <a:r>
              <a:rPr lang="fi-FI" dirty="0"/>
              <a:t>Voit myös selvittää haastattelukutsun yhteydessä tarvitseeko todistuksia ottaa mukaan</a:t>
            </a:r>
          </a:p>
          <a:p>
            <a:r>
              <a:rPr lang="fi-FI" dirty="0"/>
              <a:t>Ole positiivisin mielin, vaikka sinua jännittääkin</a:t>
            </a:r>
          </a:p>
        </p:txBody>
      </p:sp>
    </p:spTree>
    <p:extLst>
      <p:ext uri="{BB962C8B-B14F-4D97-AF65-F5344CB8AC3E}">
        <p14:creationId xmlns:p14="http://schemas.microsoft.com/office/powerpoint/2010/main" val="33254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E6B6A5-338C-4470-B8F8-136FBBD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muistilista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36B42F-892E-4A5C-AB10-7DDBB32C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Ota selvää, minkälaisen työpaikan haluat</a:t>
            </a:r>
          </a:p>
          <a:p>
            <a:r>
              <a:rPr lang="fi-FI" dirty="0"/>
              <a:t>Tee taustatyö yrityksestä ja työtehtävästä</a:t>
            </a:r>
          </a:p>
          <a:p>
            <a:r>
              <a:rPr lang="fi-FI" dirty="0"/>
              <a:t>Suunnittele, mitä aiheita haluat korostaa haastattelun aikana</a:t>
            </a:r>
          </a:p>
          <a:p>
            <a:r>
              <a:rPr lang="fi-FI" dirty="0"/>
              <a:t>Pukeudu tilanteen mukaan</a:t>
            </a:r>
          </a:p>
          <a:p>
            <a:r>
              <a:rPr lang="fi-FI" dirty="0"/>
              <a:t>Saavu hyvissä ajoin paikalle</a:t>
            </a:r>
          </a:p>
          <a:p>
            <a:r>
              <a:rPr lang="fi-FI" dirty="0"/>
              <a:t>Anna positiivinen ensivaikutelma</a:t>
            </a:r>
          </a:p>
          <a:p>
            <a:r>
              <a:rPr lang="fi-FI" dirty="0"/>
              <a:t>Kättele ja katso silmiin</a:t>
            </a:r>
          </a:p>
          <a:p>
            <a:r>
              <a:rPr lang="fi-FI" dirty="0"/>
              <a:t>Ole itsevarma</a:t>
            </a:r>
          </a:p>
          <a:p>
            <a:r>
              <a:rPr lang="fi-FI" dirty="0"/>
              <a:t>Kysy kysymyksiä haastattelijalta</a:t>
            </a:r>
          </a:p>
          <a:p>
            <a:r>
              <a:rPr lang="fi-FI" dirty="0"/>
              <a:t>Älä valehtele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0199153"/>
      </p:ext>
    </p:extLst>
  </p:cSld>
  <p:clrMapOvr>
    <a:masterClrMapping/>
  </p:clrMapOvr>
</p:sld>
</file>

<file path=ppt/theme/theme1.xml><?xml version="1.0" encoding="utf-8"?>
<a:theme xmlns:a="http://schemas.openxmlformats.org/drawingml/2006/main" name="Merkki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TM10001106[[fn=Merkki]]</Template>
  <TotalTime>28</TotalTime>
  <Words>238</Words>
  <Application>Microsoft Office PowerPoint</Application>
  <PresentationFormat>Laajakuva</PresentationFormat>
  <Paragraphs>36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Wingdings</vt:lpstr>
      <vt:lpstr>Merkki</vt:lpstr>
      <vt:lpstr>Työhaastatteluun valmistautuminen</vt:lpstr>
      <vt:lpstr>Monta tapaa mokata</vt:lpstr>
      <vt:lpstr>Miten valmistautua</vt:lpstr>
      <vt:lpstr>muistilista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Työhaastatteluun valmistautuminen</dc:title>
  <dc:creator>Paula Saastamoinen</dc:creator>
  <cp:lastModifiedBy>Paula Saastamoinen</cp:lastModifiedBy>
  <cp:revision>1</cp:revision>
  <dcterms:created xsi:type="dcterms:W3CDTF">2019-04-23T16:01:50Z</dcterms:created>
  <dcterms:modified xsi:type="dcterms:W3CDTF">2019-04-23T16:30:28Z</dcterms:modified>
</cp:coreProperties>
</file>