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623DBE-62F8-4A9E-A6F6-797C45EA4B29}" v="28" dt="2019-10-07T06:55:37.903"/>
    <p1510:client id="{500385F5-AA19-4A5B-A4CF-2875996D0B0B}" v="3" dt="2019-10-07T07:33:44.8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a Saastamoinen" userId="7c83b564-de81-44b4-a91d-27bf1452344d" providerId="ADAL" clId="{01C125C1-84B9-4D32-9D0E-E7978C4A2378}"/>
  </pc:docChgLst>
  <pc:docChgLst>
    <pc:chgData name="Paula Saastamoinen" userId="S::paulasaa@osao.fi::7c83b564-de81-44b4-a91d-27bf1452344d" providerId="AD" clId="Web-{EA623DBE-62F8-4A9E-A6F6-797C45EA4B29}"/>
    <pc:docChg chg="modSld">
      <pc:chgData name="Paula Saastamoinen" userId="S::paulasaa@osao.fi::7c83b564-de81-44b4-a91d-27bf1452344d" providerId="AD" clId="Web-{EA623DBE-62F8-4A9E-A6F6-797C45EA4B29}" dt="2019-10-07T06:55:33.919" v="26" actId="20577"/>
      <pc:docMkLst>
        <pc:docMk/>
      </pc:docMkLst>
      <pc:sldChg chg="modSp">
        <pc:chgData name="Paula Saastamoinen" userId="S::paulasaa@osao.fi::7c83b564-de81-44b4-a91d-27bf1452344d" providerId="AD" clId="Web-{EA623DBE-62F8-4A9E-A6F6-797C45EA4B29}" dt="2019-10-07T06:55:33.919" v="26" actId="20577"/>
        <pc:sldMkLst>
          <pc:docMk/>
          <pc:sldMk cId="708231060" sldId="256"/>
        </pc:sldMkLst>
        <pc:spChg chg="mod">
          <ac:chgData name="Paula Saastamoinen" userId="S::paulasaa@osao.fi::7c83b564-de81-44b4-a91d-27bf1452344d" providerId="AD" clId="Web-{EA623DBE-62F8-4A9E-A6F6-797C45EA4B29}" dt="2019-10-07T06:55:33.919" v="26" actId="20577"/>
          <ac:spMkLst>
            <pc:docMk/>
            <pc:sldMk cId="708231060" sldId="256"/>
            <ac:spMk id="2" creationId="{0757E40E-25CD-44B5-944F-15A89D7B4F98}"/>
          </ac:spMkLst>
        </pc:spChg>
      </pc:sldChg>
    </pc:docChg>
  </pc:docChgLst>
  <pc:docChgLst>
    <pc:chgData name="Paula Saastamoinen" userId="7c83b564-de81-44b4-a91d-27bf1452344d" providerId="ADAL" clId="{500385F5-AA19-4A5B-A4CF-2875996D0B0B}"/>
    <pc:docChg chg="custSel delSld modSld sldOrd">
      <pc:chgData name="Paula Saastamoinen" userId="7c83b564-de81-44b4-a91d-27bf1452344d" providerId="ADAL" clId="{500385F5-AA19-4A5B-A4CF-2875996D0B0B}" dt="2019-10-07T07:33:46.678" v="1374" actId="20577"/>
      <pc:docMkLst>
        <pc:docMk/>
      </pc:docMkLst>
      <pc:sldChg chg="modSp">
        <pc:chgData name="Paula Saastamoinen" userId="7c83b564-de81-44b4-a91d-27bf1452344d" providerId="ADAL" clId="{500385F5-AA19-4A5B-A4CF-2875996D0B0B}" dt="2019-10-07T07:33:46.678" v="1374" actId="20577"/>
        <pc:sldMkLst>
          <pc:docMk/>
          <pc:sldMk cId="3371395703" sldId="257"/>
        </pc:sldMkLst>
        <pc:spChg chg="mod">
          <ac:chgData name="Paula Saastamoinen" userId="7c83b564-de81-44b4-a91d-27bf1452344d" providerId="ADAL" clId="{500385F5-AA19-4A5B-A4CF-2875996D0B0B}" dt="2019-10-07T07:23:27.482" v="1331" actId="20577"/>
          <ac:spMkLst>
            <pc:docMk/>
            <pc:sldMk cId="3371395703" sldId="257"/>
            <ac:spMk id="2" creationId="{BF2EB3BF-64AB-4011-8498-521A072906B8}"/>
          </ac:spMkLst>
        </pc:spChg>
        <pc:spChg chg="mod">
          <ac:chgData name="Paula Saastamoinen" userId="7c83b564-de81-44b4-a91d-27bf1452344d" providerId="ADAL" clId="{500385F5-AA19-4A5B-A4CF-2875996D0B0B}" dt="2019-10-07T07:33:46.678" v="1374" actId="20577"/>
          <ac:spMkLst>
            <pc:docMk/>
            <pc:sldMk cId="3371395703" sldId="257"/>
            <ac:spMk id="3" creationId="{7350DF24-41E3-4320-9763-D7CF71FB39CB}"/>
          </ac:spMkLst>
        </pc:spChg>
      </pc:sldChg>
      <pc:sldChg chg="del">
        <pc:chgData name="Paula Saastamoinen" userId="7c83b564-de81-44b4-a91d-27bf1452344d" providerId="ADAL" clId="{500385F5-AA19-4A5B-A4CF-2875996D0B0B}" dt="2019-10-07T07:23:33.400" v="1332" actId="2696"/>
        <pc:sldMkLst>
          <pc:docMk/>
          <pc:sldMk cId="1334758385" sldId="258"/>
        </pc:sldMkLst>
      </pc:sldChg>
      <pc:sldChg chg="modSp ord">
        <pc:chgData name="Paula Saastamoinen" userId="7c83b564-de81-44b4-a91d-27bf1452344d" providerId="ADAL" clId="{500385F5-AA19-4A5B-A4CF-2875996D0B0B}" dt="2019-10-07T07:18:51.007" v="1328" actId="14100"/>
        <pc:sldMkLst>
          <pc:docMk/>
          <pc:sldMk cId="3528946748" sldId="260"/>
        </pc:sldMkLst>
        <pc:spChg chg="mod">
          <ac:chgData name="Paula Saastamoinen" userId="7c83b564-de81-44b4-a91d-27bf1452344d" providerId="ADAL" clId="{500385F5-AA19-4A5B-A4CF-2875996D0B0B}" dt="2019-10-07T07:09:33.291" v="458" actId="20577"/>
          <ac:spMkLst>
            <pc:docMk/>
            <pc:sldMk cId="3528946748" sldId="260"/>
            <ac:spMk id="2" creationId="{43C54B9F-45E0-4A48-950A-412039D5CB3A}"/>
          </ac:spMkLst>
        </pc:spChg>
        <pc:spChg chg="mod">
          <ac:chgData name="Paula Saastamoinen" userId="7c83b564-de81-44b4-a91d-27bf1452344d" providerId="ADAL" clId="{500385F5-AA19-4A5B-A4CF-2875996D0B0B}" dt="2019-10-07T07:18:51.007" v="1328" actId="14100"/>
          <ac:spMkLst>
            <pc:docMk/>
            <pc:sldMk cId="3528946748" sldId="260"/>
            <ac:spMk id="3" creationId="{32544964-53B3-46D9-B680-F010F941ADF5}"/>
          </ac:spMkLst>
        </pc:spChg>
      </pc:sldChg>
    </pc:docChg>
  </pc:docChgLst>
  <pc:docChgLst>
    <pc:chgData name="Vieras" userId="S::urn:spo:anon#2d5d301066bbe042ada3903cc09e9c245fc4627f8069909ce32c1b711c7139ee::" providerId="AD" clId="Web-{DBAD065A-205B-4D84-A77F-D64483B50199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Osan ylätunnis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Paula.saastamoinen@osao.f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757E40E-25CD-44B5-944F-15A89D7B4F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sz="8000" dirty="0" err="1"/>
              <a:t>URASUUnnittelu</a:t>
            </a:r>
            <a:br>
              <a:rPr lang="fi-FI" sz="8000" dirty="0"/>
            </a:br>
            <a:r>
              <a:rPr lang="fi-FI" sz="8000" dirty="0"/>
              <a:t>8.10.2019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C3B0D47F-4485-4028-A5E8-82012A8EBE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i-FI" dirty="0"/>
              <a:t>Paula </a:t>
            </a:r>
            <a:r>
              <a:rPr lang="fi-FI" dirty="0" err="1"/>
              <a:t>saastamoinen</a:t>
            </a:r>
            <a:endParaRPr lang="fi-FI" dirty="0"/>
          </a:p>
          <a:p>
            <a:r>
              <a:rPr lang="fi-FI" sz="1200" dirty="0"/>
              <a:t>Paula.saastamoinen@osao.fi</a:t>
            </a:r>
          </a:p>
        </p:txBody>
      </p:sp>
    </p:spTree>
    <p:extLst>
      <p:ext uri="{BB962C8B-B14F-4D97-AF65-F5344CB8AC3E}">
        <p14:creationId xmlns:p14="http://schemas.microsoft.com/office/powerpoint/2010/main" val="70823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54B9F-45E0-4A48-950A-412039D5C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esittelykierros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44964-53B3-46D9-B680-F010F941A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12901"/>
            <a:ext cx="10178322" cy="4862714"/>
          </a:xfrm>
        </p:spPr>
        <p:txBody>
          <a:bodyPr>
            <a:normAutofit fontScale="77500" lnSpcReduction="20000"/>
          </a:bodyPr>
          <a:lstStyle/>
          <a:p>
            <a:r>
              <a:rPr lang="fi-FI" dirty="0"/>
              <a:t>Opettaja Paula Saastamoinen</a:t>
            </a:r>
          </a:p>
          <a:p>
            <a:pPr lvl="1"/>
            <a:r>
              <a:rPr lang="fi-FI" dirty="0"/>
              <a:t>Tietojenkäsittelyn tradenomi</a:t>
            </a:r>
          </a:p>
          <a:p>
            <a:pPr lvl="1"/>
            <a:r>
              <a:rPr lang="fi-FI" dirty="0"/>
              <a:t>Takana 13 vuotta Nokia Mobile </a:t>
            </a:r>
            <a:r>
              <a:rPr lang="fi-FI" dirty="0" err="1"/>
              <a:t>Phonesilla</a:t>
            </a:r>
            <a:r>
              <a:rPr lang="fi-FI" dirty="0"/>
              <a:t> Oulussa ja Pekingissä</a:t>
            </a:r>
          </a:p>
          <a:p>
            <a:pPr lvl="1"/>
            <a:r>
              <a:rPr lang="fi-FI" dirty="0"/>
              <a:t>Käyttöliittymätestaus, tiiminveto, testimanageri, </a:t>
            </a:r>
            <a:r>
              <a:rPr lang="fi-FI" dirty="0" err="1"/>
              <a:t>test</a:t>
            </a:r>
            <a:r>
              <a:rPr lang="fi-FI" dirty="0"/>
              <a:t> </a:t>
            </a:r>
            <a:r>
              <a:rPr lang="fi-FI" dirty="0" err="1"/>
              <a:t>ware</a:t>
            </a:r>
            <a:r>
              <a:rPr lang="fi-FI" dirty="0"/>
              <a:t> projektipäällikkö</a:t>
            </a:r>
          </a:p>
          <a:p>
            <a:pPr lvl="1"/>
            <a:r>
              <a:rPr lang="fi-FI" dirty="0"/>
              <a:t>2013 irtisanoutuminen Nokialta komennuksen jälkeen ja ammatillisen opettajan opintojen aloitus</a:t>
            </a:r>
          </a:p>
          <a:p>
            <a:pPr lvl="1"/>
            <a:r>
              <a:rPr lang="fi-FI" dirty="0"/>
              <a:t>2015 syksystä alkaen määräaikainen tuntiopettaja </a:t>
            </a:r>
            <a:r>
              <a:rPr lang="fi-FI" dirty="0" err="1"/>
              <a:t>OSAOlla</a:t>
            </a:r>
            <a:r>
              <a:rPr lang="fi-FI" dirty="0"/>
              <a:t> </a:t>
            </a:r>
            <a:r>
              <a:rPr lang="fi-FI" dirty="0">
                <a:sym typeface="Wingdings" panose="05000000000000000000" pitchFamily="2" charset="2"/>
              </a:rPr>
              <a:t> töiden ohessa YAMK-tutkinto Yrittäjyys ja liiketoimintaosaaminen</a:t>
            </a:r>
          </a:p>
          <a:p>
            <a:pPr lvl="1"/>
            <a:r>
              <a:rPr lang="fi-FI" dirty="0">
                <a:sym typeface="Wingdings" panose="05000000000000000000" pitchFamily="2" charset="2"/>
              </a:rPr>
              <a:t>Vapaa-ajalla vapaaehtoistyötä Naisten Pankin Oulun paikallisryhmälle (digitaalinen markkinointi)</a:t>
            </a:r>
          </a:p>
          <a:p>
            <a:r>
              <a:rPr lang="fi-FI" dirty="0">
                <a:sym typeface="Wingdings" panose="05000000000000000000" pitchFamily="2" charset="2"/>
              </a:rPr>
              <a:t>SINUN VUORO  </a:t>
            </a:r>
          </a:p>
          <a:p>
            <a:pPr lvl="1"/>
            <a:r>
              <a:rPr lang="fi-FI" dirty="0"/>
              <a:t>Kerro halutessasi, mitä olet opiskellut tai minkä alan töitä olet tehnyt aiemmin</a:t>
            </a:r>
          </a:p>
          <a:p>
            <a:pPr lvl="1"/>
            <a:r>
              <a:rPr lang="fi-FI" dirty="0"/>
              <a:t>Kerro mikä sai sinut hakemaan </a:t>
            </a:r>
            <a:r>
              <a:rPr lang="fi-FI" dirty="0" err="1"/>
              <a:t>FullStack</a:t>
            </a:r>
            <a:r>
              <a:rPr lang="fi-FI" dirty="0"/>
              <a:t> –koulutukseen</a:t>
            </a:r>
          </a:p>
          <a:p>
            <a:pPr lvl="1"/>
            <a:r>
              <a:rPr lang="fi-FI" dirty="0"/>
              <a:t>Osasitko ohjelmoida jonkun verran ennen koulutusta</a:t>
            </a:r>
          </a:p>
          <a:p>
            <a:pPr lvl="1"/>
            <a:r>
              <a:rPr lang="fi-FI" dirty="0"/>
              <a:t>Aiotko hakea töitä koulutuksen jälkeen ja jos aiot, niin MITEN </a:t>
            </a:r>
          </a:p>
          <a:p>
            <a:pPr lvl="2"/>
            <a:r>
              <a:rPr lang="fi-FI" dirty="0"/>
              <a:t>Etsit töitä mm. </a:t>
            </a:r>
            <a:r>
              <a:rPr lang="fi-FI" dirty="0" err="1"/>
              <a:t>työkkärin</a:t>
            </a:r>
            <a:r>
              <a:rPr lang="fi-FI" dirty="0"/>
              <a:t> sivuilta</a:t>
            </a:r>
          </a:p>
          <a:p>
            <a:pPr lvl="2"/>
            <a:r>
              <a:rPr lang="fi-FI" dirty="0"/>
              <a:t>LinkedIn</a:t>
            </a:r>
          </a:p>
          <a:p>
            <a:pPr lvl="2"/>
            <a:r>
              <a:rPr lang="fi-FI" dirty="0"/>
              <a:t>Piilotyöpaikat</a:t>
            </a:r>
          </a:p>
          <a:p>
            <a:pPr lvl="2"/>
            <a:r>
              <a:rPr lang="fi-FI" dirty="0"/>
              <a:t>Ym.</a:t>
            </a:r>
          </a:p>
          <a:p>
            <a:pPr lvl="1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28946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F2EB3BF-64AB-4011-8498-521A07290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Aikataulu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7350DF24-41E3-4320-9763-D7CF71FB3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/>
              <a:t>Klo 10.00 – 15.20</a:t>
            </a:r>
          </a:p>
          <a:p>
            <a:pPr lvl="1"/>
            <a:r>
              <a:rPr lang="fi-FI" dirty="0"/>
              <a:t>Esittelykierros</a:t>
            </a:r>
          </a:p>
          <a:p>
            <a:pPr lvl="1"/>
            <a:r>
              <a:rPr lang="fi-FI" dirty="0"/>
              <a:t>CV eli ansioluettelo ja työhakemus</a:t>
            </a:r>
          </a:p>
          <a:p>
            <a:pPr lvl="1"/>
            <a:r>
              <a:rPr lang="fi-FI" dirty="0"/>
              <a:t>LinkedIn lyhyesti</a:t>
            </a:r>
          </a:p>
          <a:p>
            <a:pPr lvl="1"/>
            <a:r>
              <a:rPr lang="fi-FI" dirty="0"/>
              <a:t>Työhaastatteluun valmistautuminen pari- tai pienryhmätyöskentelynä</a:t>
            </a:r>
          </a:p>
          <a:p>
            <a:pPr lvl="1"/>
            <a:r>
              <a:rPr lang="fi-FI" dirty="0"/>
              <a:t>Oman CV:n päivitys </a:t>
            </a:r>
            <a:r>
              <a:rPr lang="fi-FI" dirty="0" err="1"/>
              <a:t>Canvan</a:t>
            </a:r>
            <a:r>
              <a:rPr lang="fi-FI" dirty="0"/>
              <a:t> avulla profiiliteksti huomioiden</a:t>
            </a:r>
          </a:p>
        </p:txBody>
      </p:sp>
    </p:spTree>
    <p:extLst>
      <p:ext uri="{BB962C8B-B14F-4D97-AF65-F5344CB8AC3E}">
        <p14:creationId xmlns:p14="http://schemas.microsoft.com/office/powerpoint/2010/main" val="3371395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96348EF-A8F9-4520-A15A-1129348C1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Opintojakson suoritus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C08CD520-9BC3-4D4C-BCC5-CD9A84D54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Osallistuminen lähiopetukseen</a:t>
            </a:r>
          </a:p>
          <a:p>
            <a:r>
              <a:rPr lang="fi-FI" dirty="0"/>
              <a:t>CV:n päivitys </a:t>
            </a:r>
            <a:r>
              <a:rPr lang="fi-FI" dirty="0" err="1"/>
              <a:t>Canvan</a:t>
            </a:r>
            <a:r>
              <a:rPr lang="fi-FI" dirty="0"/>
              <a:t> avulla sisältäen profiilitekstin eli ns. markkinointiosion (parikin lausetta riittää)</a:t>
            </a:r>
          </a:p>
          <a:p>
            <a:r>
              <a:rPr lang="fi-FI" dirty="0"/>
              <a:t>Kriteerit täyttävän CV:n palautus opettajalle</a:t>
            </a:r>
          </a:p>
          <a:p>
            <a:pPr lvl="1"/>
            <a:r>
              <a:rPr lang="fi-FI" dirty="0">
                <a:hlinkClick r:id="rId2"/>
              </a:rPr>
              <a:t>paula.saastamoinen@osao.fi</a:t>
            </a:r>
            <a:endParaRPr lang="fi-FI" dirty="0"/>
          </a:p>
          <a:p>
            <a:pPr marL="457200" lvl="1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884726791"/>
      </p:ext>
    </p:extLst>
  </p:cSld>
  <p:clrMapOvr>
    <a:masterClrMapping/>
  </p:clrMapOvr>
</p:sld>
</file>

<file path=ppt/theme/theme1.xml><?xml version="1.0" encoding="utf-8"?>
<a:theme xmlns:a="http://schemas.openxmlformats.org/drawingml/2006/main" name="Merkki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TM10001106[[fn=Merkki]]</Template>
  <TotalTime>81</TotalTime>
  <Words>180</Words>
  <Application>Microsoft Office PowerPoint</Application>
  <PresentationFormat>Laajakuva</PresentationFormat>
  <Paragraphs>32</Paragraphs>
  <Slides>4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4</vt:i4>
      </vt:variant>
    </vt:vector>
  </HeadingPairs>
  <TitlesOfParts>
    <vt:vector size="8" baseType="lpstr">
      <vt:lpstr>Arial</vt:lpstr>
      <vt:lpstr>Gill Sans MT</vt:lpstr>
      <vt:lpstr>Impact</vt:lpstr>
      <vt:lpstr>Merkki</vt:lpstr>
      <vt:lpstr>URASUUnnittelu 8.10.2019</vt:lpstr>
      <vt:lpstr>esittelykierros</vt:lpstr>
      <vt:lpstr>Aikataulu</vt:lpstr>
      <vt:lpstr>Opintojakson suoritus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Työnhakukoulutus 24.4.2019</dc:title>
  <dc:creator>Paula Saastamoinen</dc:creator>
  <cp:lastModifiedBy>Paula Saastamoinen</cp:lastModifiedBy>
  <cp:revision>13</cp:revision>
  <dcterms:created xsi:type="dcterms:W3CDTF">2019-04-23T15:42:52Z</dcterms:created>
  <dcterms:modified xsi:type="dcterms:W3CDTF">2019-10-07T07:33:51Z</dcterms:modified>
</cp:coreProperties>
</file>