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40EED-7EC4-4CE2-BCD2-8A52ACCFB0D8}" v="23" dt="2022-06-25T16:44:09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>
        <p:scale>
          <a:sx n="400" d="100"/>
          <a:sy n="400" d="100"/>
        </p:scale>
        <p:origin x="-3618" y="-6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el Mollenhauer" userId="c1ec013b5ec7a53d" providerId="LiveId" clId="{711BDB89-75D9-4B82-966F-934A667302EC}"/>
    <pc:docChg chg="modSld">
      <pc:chgData name="Nikkel Mollenhauer" userId="c1ec013b5ec7a53d" providerId="LiveId" clId="{711BDB89-75D9-4B82-966F-934A667302EC}" dt="2022-06-22T13:16:56.171" v="21" actId="14826"/>
      <pc:docMkLst>
        <pc:docMk/>
      </pc:docMkLst>
      <pc:sldChg chg="modSp">
        <pc:chgData name="Nikkel Mollenhauer" userId="c1ec013b5ec7a53d" providerId="LiveId" clId="{711BDB89-75D9-4B82-966F-934A667302EC}" dt="2022-06-22T13:16:56.171" v="21" actId="14826"/>
        <pc:sldMkLst>
          <pc:docMk/>
          <pc:sldMk cId="1107165603" sldId="256"/>
        </pc:sldMkLst>
        <pc:picChg chg="mod">
          <ac:chgData name="Nikkel Mollenhauer" userId="c1ec013b5ec7a53d" providerId="LiveId" clId="{711BDB89-75D9-4B82-966F-934A667302EC}" dt="2022-06-22T13:16:56.171" v="21" actId="14826"/>
          <ac:picMkLst>
            <pc:docMk/>
            <pc:sldMk cId="1107165603" sldId="256"/>
            <ac:picMk id="7" creationId="{9B3008FB-52A1-E58A-9CD0-9DEC92785986}"/>
          </ac:picMkLst>
        </pc:picChg>
      </pc:sldChg>
    </pc:docChg>
  </pc:docChgLst>
  <pc:docChgLst>
    <pc:chgData name="Nikkel Mollenhauer" userId="c1ec013b5ec7a53d" providerId="LiveId" clId="{F6540EED-7EC4-4CE2-BCD2-8A52ACCFB0D8}"/>
    <pc:docChg chg="undo custSel modSld modMainMaster">
      <pc:chgData name="Nikkel Mollenhauer" userId="c1ec013b5ec7a53d" providerId="LiveId" clId="{F6540EED-7EC4-4CE2-BCD2-8A52ACCFB0D8}" dt="2022-06-25T16:46:11.209" v="146" actId="1038"/>
      <pc:docMkLst>
        <pc:docMk/>
      </pc:docMkLst>
      <pc:sldChg chg="addSp delSp modSp mod">
        <pc:chgData name="Nikkel Mollenhauer" userId="c1ec013b5ec7a53d" providerId="LiveId" clId="{F6540EED-7EC4-4CE2-BCD2-8A52ACCFB0D8}" dt="2022-06-25T16:46:11.209" v="146" actId="1038"/>
        <pc:sldMkLst>
          <pc:docMk/>
          <pc:sldMk cId="1107165603" sldId="256"/>
        </pc:sldMkLst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" creationId="{92705434-011F-2F01-D0D1-3403C54AE11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" creationId="{A35915C9-4A0F-1A7E-43A3-53313EF0C33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" creationId="{D16C0DE0-4D62-EF38-57DD-719A2FFD15D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8" creationId="{01889CA1-3CD9-E1F5-7969-43C39222095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9" creationId="{89AD608B-750A-5D6E-120E-71C39D2557C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" creationId="{10C9F886-05D4-3E3F-D681-9D81DBE19D8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1" creationId="{BAA11F94-3087-7F70-F6E0-258234F6650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2" creationId="{9E702AB7-19BD-1D9F-D19A-15C5F0263D3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" creationId="{63D9E0E1-0120-13D5-8C55-53AE65825AD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4" creationId="{492D2B7A-B7F7-57BD-837F-A48397B4319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" creationId="{F737CF82-ABAA-1DF5-24B6-28B181BE8C7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6" creationId="{4F4DF82D-4CE3-BC4A-56E9-A4DF36FE60F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7" creationId="{FED65A19-72AF-1A6C-EB52-4D207C49117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" creationId="{57E39CF6-C7E3-1573-5252-247614D8A8E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9" creationId="{1AC4189B-6573-6442-0164-4FD9D3CB42F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" creationId="{DC4F93D4-9E97-3E09-7AE9-3DA3345EBC2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" creationId="{861C93AD-EA6B-571F-DE94-A1420AC4825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" creationId="{D38F5BD9-8171-DFB9-FBFB-C2D5EC0957C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" creationId="{22ABBBC3-CC05-1E5E-D2BC-810C9F79B17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" creationId="{8E163ED9-2DDD-1AC5-6C53-A88313BBD98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" creationId="{B593E489-9425-D61E-6178-98EECF142E3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" creationId="{85CEEC82-A702-BAAA-56DB-D174E8B06B9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" creationId="{B9EDC3B4-0EF7-7D8F-3E8F-0683BB82408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" creationId="{8071EBAA-07D6-1064-AD7E-080F6B09290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" creationId="{59571490-3E28-9EB9-912B-5A08C9B4E90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" creationId="{F0653438-9875-9AE6-4245-AAD6D8959B5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" creationId="{A86AF17A-A85E-4F84-B0E9-CF989204BE0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" creationId="{DFC5A814-DFBC-AE97-C2A8-0054F091F1C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" creationId="{6A6E56F8-3BAD-0987-C8CF-DA84DC92167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" creationId="{4BE47416-BEE6-79AF-4354-29104E25CD9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" creationId="{EAE8D315-D27E-A23A-772A-ADC6CC37C48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" creationId="{17422FE1-A874-8A10-737F-7747ECAFF52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" creationId="{74528B2F-83B4-8855-A3BD-5ACB14E592D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" creationId="{64922738-BF0A-BC2C-D5F1-1EADF15F53A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" creationId="{CFBDF1BB-BBC5-2707-0D73-E7F92D6B7AE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" creationId="{AE14A278-FAE0-2A93-D249-7179A6713FC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" creationId="{556A3912-F4C5-CEC4-C920-9B3747FBD18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2" creationId="{8DB798E5-6363-BB12-8CEA-28F63E84D18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3" creationId="{6A119C9B-1F9A-0C09-6311-0FFF07890AE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4" creationId="{E98CBAE8-F75E-48DB-F633-6F08A832501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5" creationId="{D4459DF7-B4B6-E61A-A8F5-368EE6E2072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6" creationId="{9025205C-73FB-B83E-1759-FAA57A36265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7" creationId="{7C40406C-A3D6-8C93-A6BD-1D65AED67B1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8" creationId="{F9D1E7EC-2B30-ACCF-CFB2-D12A01BCA24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9" creationId="{D5E8F1B0-1C1D-1904-F933-43C5FA3A293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0" creationId="{08483C83-BF6F-AC75-7CC5-FC908EBFCE9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1" creationId="{62DCD233-667D-6504-1B96-83A84C12286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2" creationId="{ECEAEA9D-6829-BCFA-34DF-FBB6AF968B4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3" creationId="{A1CBC293-FFF8-A4B6-A0EF-4499D524F2F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4" creationId="{5B7C8AFD-05FA-274E-FE77-92EC263174A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5" creationId="{A819B61F-FD3C-0E2B-2B65-1F0D529449E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6" creationId="{3448856B-10D7-93A5-A891-FC300A87CB2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7" creationId="{BF550D3F-B5D3-B6E1-CE2A-9373A9B1D0B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8" creationId="{D880ACD9-0DCA-570B-C3F9-C2508A4E669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9" creationId="{7CAB3D5D-CBD6-C27A-E901-B9786817411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0" creationId="{8E2F3262-25AB-C70E-9EFB-BDCD448AFC0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1" creationId="{9F8C0DC9-3EFA-011D-8C14-A1CCDAD94A4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2" creationId="{DF91E38D-35AB-1ECD-72A7-1DA7332AB09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3" creationId="{DA395915-4A68-9A44-0512-97FEF5A0919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4" creationId="{1CC4FBD3-099F-1531-6A8E-E4E6ACB73D0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5" creationId="{1679207B-F344-2987-D647-03ECA745E8C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6" creationId="{2FD0BE21-7ACA-D6F6-401D-9D805CBEC08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9" creationId="{CB013E0F-77F9-D17F-7297-54D3AAD7C4E6}"/>
          </ac:spMkLst>
        </pc:spChg>
        <pc:spChg chg="mod">
          <ac:chgData name="Nikkel Mollenhauer" userId="c1ec013b5ec7a53d" providerId="LiveId" clId="{F6540EED-7EC4-4CE2-BCD2-8A52ACCFB0D8}" dt="2022-06-25T16:45:55.579" v="104" actId="1038"/>
          <ac:spMkLst>
            <pc:docMk/>
            <pc:sldMk cId="1107165603" sldId="256"/>
            <ac:spMk id="71" creationId="{9BEB6CAD-4801-6F35-C17A-66F491E87C9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72" creationId="{3DEA00D9-FB52-1115-802D-A29A41D8748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73" creationId="{28A62507-8910-1C30-AD40-3AA558014FF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74" creationId="{A6CE38C4-A421-161D-870A-A14A7E08587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75" creationId="{B452AC80-C02C-F75B-7A96-6B7445FBB9A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77" creationId="{45A79C60-091A-62CA-86A9-9EB37F87B98E}"/>
          </ac:spMkLst>
        </pc:spChg>
        <pc:spChg chg="del mod">
          <ac:chgData name="Nikkel Mollenhauer" userId="c1ec013b5ec7a53d" providerId="LiveId" clId="{F6540EED-7EC4-4CE2-BCD2-8A52ACCFB0D8}" dt="2022-06-25T16:45:48.277" v="98" actId="478"/>
          <ac:spMkLst>
            <pc:docMk/>
            <pc:sldMk cId="1107165603" sldId="256"/>
            <ac:spMk id="79" creationId="{BBEE7BFB-C1C0-6E1F-3FF4-31742B7D7321}"/>
          </ac:spMkLst>
        </pc:spChg>
        <pc:spChg chg="del mod">
          <ac:chgData name="Nikkel Mollenhauer" userId="c1ec013b5ec7a53d" providerId="LiveId" clId="{F6540EED-7EC4-4CE2-BCD2-8A52ACCFB0D8}" dt="2022-06-25T16:45:46.845" v="97" actId="478"/>
          <ac:spMkLst>
            <pc:docMk/>
            <pc:sldMk cId="1107165603" sldId="256"/>
            <ac:spMk id="80" creationId="{F290FC53-1AC1-E21F-BE1D-F71E2E6C1AE4}"/>
          </ac:spMkLst>
        </pc:spChg>
        <pc:spChg chg="del mod">
          <ac:chgData name="Nikkel Mollenhauer" userId="c1ec013b5ec7a53d" providerId="LiveId" clId="{F6540EED-7EC4-4CE2-BCD2-8A52ACCFB0D8}" dt="2022-06-25T16:45:45.539" v="96" actId="478"/>
          <ac:spMkLst>
            <pc:docMk/>
            <pc:sldMk cId="1107165603" sldId="256"/>
            <ac:spMk id="81" creationId="{FC785D54-6FFE-626B-B4E2-D371D7D68C6C}"/>
          </ac:spMkLst>
        </pc:spChg>
        <pc:spChg chg="del mod">
          <ac:chgData name="Nikkel Mollenhauer" userId="c1ec013b5ec7a53d" providerId="LiveId" clId="{F6540EED-7EC4-4CE2-BCD2-8A52ACCFB0D8}" dt="2022-06-25T16:45:44.302" v="95" actId="478"/>
          <ac:spMkLst>
            <pc:docMk/>
            <pc:sldMk cId="1107165603" sldId="256"/>
            <ac:spMk id="82" creationId="{55F5C726-4374-6E1C-73BB-E63F0DD85686}"/>
          </ac:spMkLst>
        </pc:spChg>
        <pc:spChg chg="del mod">
          <ac:chgData name="Nikkel Mollenhauer" userId="c1ec013b5ec7a53d" providerId="LiveId" clId="{F6540EED-7EC4-4CE2-BCD2-8A52ACCFB0D8}" dt="2022-06-25T16:45:43.012" v="94" actId="478"/>
          <ac:spMkLst>
            <pc:docMk/>
            <pc:sldMk cId="1107165603" sldId="256"/>
            <ac:spMk id="83" creationId="{5C6CA806-7C69-E802-ED20-67B9C574ECF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85" creationId="{D83B4C8C-D2C2-69BF-84A1-870034480DFD}"/>
          </ac:spMkLst>
        </pc:spChg>
        <pc:spChg chg="mod">
          <ac:chgData name="Nikkel Mollenhauer" userId="c1ec013b5ec7a53d" providerId="LiveId" clId="{F6540EED-7EC4-4CE2-BCD2-8A52ACCFB0D8}" dt="2022-06-25T16:45:57.841" v="110" actId="1038"/>
          <ac:spMkLst>
            <pc:docMk/>
            <pc:sldMk cId="1107165603" sldId="256"/>
            <ac:spMk id="87" creationId="{B286C8A3-F5F2-C229-3053-DE20B502DCA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88" creationId="{D95067B8-87AB-4A51-990D-C255510DD1D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89" creationId="{57E657E0-77EB-75CB-CFA7-D66CEA7F645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90" creationId="{7B9183FB-03D9-A2D7-F412-180295C5703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91" creationId="{6FDF2004-D1D4-20FD-AB3B-938C90843AC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93" creationId="{9B72CD58-BF13-0A72-387F-D306C46786FD}"/>
          </ac:spMkLst>
        </pc:spChg>
        <pc:spChg chg="del mod">
          <ac:chgData name="Nikkel Mollenhauer" userId="c1ec013b5ec7a53d" providerId="LiveId" clId="{F6540EED-7EC4-4CE2-BCD2-8A52ACCFB0D8}" dt="2022-06-25T16:45:41.344" v="93" actId="478"/>
          <ac:spMkLst>
            <pc:docMk/>
            <pc:sldMk cId="1107165603" sldId="256"/>
            <ac:spMk id="95" creationId="{8EDE0623-2BFB-8E2C-D629-A37B0B651A60}"/>
          </ac:spMkLst>
        </pc:spChg>
        <pc:spChg chg="del mod">
          <ac:chgData name="Nikkel Mollenhauer" userId="c1ec013b5ec7a53d" providerId="LiveId" clId="{F6540EED-7EC4-4CE2-BCD2-8A52ACCFB0D8}" dt="2022-06-25T16:45:39.074" v="92" actId="478"/>
          <ac:spMkLst>
            <pc:docMk/>
            <pc:sldMk cId="1107165603" sldId="256"/>
            <ac:spMk id="96" creationId="{9A05A21E-F75F-DC22-371C-F6E369978D12}"/>
          </ac:spMkLst>
        </pc:spChg>
        <pc:spChg chg="del mod">
          <ac:chgData name="Nikkel Mollenhauer" userId="c1ec013b5ec7a53d" providerId="LiveId" clId="{F6540EED-7EC4-4CE2-BCD2-8A52ACCFB0D8}" dt="2022-06-25T16:45:37.302" v="91" actId="478"/>
          <ac:spMkLst>
            <pc:docMk/>
            <pc:sldMk cId="1107165603" sldId="256"/>
            <ac:spMk id="97" creationId="{354A45B6-1398-9460-AE7D-9044D4484259}"/>
          </ac:spMkLst>
        </pc:spChg>
        <pc:spChg chg="del mod">
          <ac:chgData name="Nikkel Mollenhauer" userId="c1ec013b5ec7a53d" providerId="LiveId" clId="{F6540EED-7EC4-4CE2-BCD2-8A52ACCFB0D8}" dt="2022-06-25T16:45:34.511" v="90" actId="478"/>
          <ac:spMkLst>
            <pc:docMk/>
            <pc:sldMk cId="1107165603" sldId="256"/>
            <ac:spMk id="98" creationId="{A820BDEE-18ED-E8D7-B838-EB6BF942B46F}"/>
          </ac:spMkLst>
        </pc:spChg>
        <pc:spChg chg="del mod">
          <ac:chgData name="Nikkel Mollenhauer" userId="c1ec013b5ec7a53d" providerId="LiveId" clId="{F6540EED-7EC4-4CE2-BCD2-8A52ACCFB0D8}" dt="2022-06-25T16:45:33.142" v="89" actId="478"/>
          <ac:spMkLst>
            <pc:docMk/>
            <pc:sldMk cId="1107165603" sldId="256"/>
            <ac:spMk id="99" creationId="{D1E482E9-E39A-A41A-987F-6B20C7BE11A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1" creationId="{FE957A4F-9E7D-8EBA-7D97-13375D6BEB85}"/>
          </ac:spMkLst>
        </pc:spChg>
        <pc:spChg chg="mod">
          <ac:chgData name="Nikkel Mollenhauer" userId="c1ec013b5ec7a53d" providerId="LiveId" clId="{F6540EED-7EC4-4CE2-BCD2-8A52ACCFB0D8}" dt="2022-06-25T16:45:59.730" v="116" actId="1038"/>
          <ac:spMkLst>
            <pc:docMk/>
            <pc:sldMk cId="1107165603" sldId="256"/>
            <ac:spMk id="103" creationId="{4E74BB8D-9517-83B1-1586-11315EFDB83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4" creationId="{F0188316-9013-FC1A-0CFC-47BC0BFBECB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5" creationId="{41F5C813-4085-A2EA-9ACB-F3FC23742C9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6" creationId="{213784A4-CCB8-F79A-B401-B5A8DD8FEB3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7" creationId="{D67135FA-AEDC-497A-ABC6-82B3414292B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9" creationId="{9221D31D-38E1-BF1B-1DD6-5E2ABFC7B16B}"/>
          </ac:spMkLst>
        </pc:spChg>
        <pc:spChg chg="del mod">
          <ac:chgData name="Nikkel Mollenhauer" userId="c1ec013b5ec7a53d" providerId="LiveId" clId="{F6540EED-7EC4-4CE2-BCD2-8A52ACCFB0D8}" dt="2022-06-25T16:45:26.020" v="88" actId="478"/>
          <ac:spMkLst>
            <pc:docMk/>
            <pc:sldMk cId="1107165603" sldId="256"/>
            <ac:spMk id="111" creationId="{37D932D3-032B-9AE2-1C1D-A8E0268893AA}"/>
          </ac:spMkLst>
        </pc:spChg>
        <pc:spChg chg="del mod">
          <ac:chgData name="Nikkel Mollenhauer" userId="c1ec013b5ec7a53d" providerId="LiveId" clId="{F6540EED-7EC4-4CE2-BCD2-8A52ACCFB0D8}" dt="2022-06-25T16:45:23.638" v="87" actId="478"/>
          <ac:spMkLst>
            <pc:docMk/>
            <pc:sldMk cId="1107165603" sldId="256"/>
            <ac:spMk id="112" creationId="{38E1434A-B668-C2F1-E360-3A4D4E17966C}"/>
          </ac:spMkLst>
        </pc:spChg>
        <pc:spChg chg="del mod">
          <ac:chgData name="Nikkel Mollenhauer" userId="c1ec013b5ec7a53d" providerId="LiveId" clId="{F6540EED-7EC4-4CE2-BCD2-8A52ACCFB0D8}" dt="2022-06-25T16:45:22.429" v="86" actId="478"/>
          <ac:spMkLst>
            <pc:docMk/>
            <pc:sldMk cId="1107165603" sldId="256"/>
            <ac:spMk id="113" creationId="{F546C970-2E43-D709-6051-B206BD299A3A}"/>
          </ac:spMkLst>
        </pc:spChg>
        <pc:spChg chg="del mod">
          <ac:chgData name="Nikkel Mollenhauer" userId="c1ec013b5ec7a53d" providerId="LiveId" clId="{F6540EED-7EC4-4CE2-BCD2-8A52ACCFB0D8}" dt="2022-06-25T16:45:21.110" v="85" actId="478"/>
          <ac:spMkLst>
            <pc:docMk/>
            <pc:sldMk cId="1107165603" sldId="256"/>
            <ac:spMk id="114" creationId="{39C4E4DD-88A1-71A4-417A-4E4EB9C1A0C9}"/>
          </ac:spMkLst>
        </pc:spChg>
        <pc:spChg chg="del mod">
          <ac:chgData name="Nikkel Mollenhauer" userId="c1ec013b5ec7a53d" providerId="LiveId" clId="{F6540EED-7EC4-4CE2-BCD2-8A52ACCFB0D8}" dt="2022-06-25T16:45:19.610" v="84" actId="478"/>
          <ac:spMkLst>
            <pc:docMk/>
            <pc:sldMk cId="1107165603" sldId="256"/>
            <ac:spMk id="115" creationId="{3EAF5217-2050-4EDB-9723-0ECD10DB95B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17" creationId="{B2EECEEF-791A-998B-3AED-BAC1C8AF25F6}"/>
          </ac:spMkLst>
        </pc:spChg>
        <pc:spChg chg="mod">
          <ac:chgData name="Nikkel Mollenhauer" userId="c1ec013b5ec7a53d" providerId="LiveId" clId="{F6540EED-7EC4-4CE2-BCD2-8A52ACCFB0D8}" dt="2022-06-25T16:46:01.420" v="122" actId="1038"/>
          <ac:spMkLst>
            <pc:docMk/>
            <pc:sldMk cId="1107165603" sldId="256"/>
            <ac:spMk id="119" creationId="{3D739AA2-C749-777A-6BFB-0950D71AF63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20" creationId="{BEA28628-68D5-BF6A-897B-5663C794D7A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21" creationId="{6F45FCB7-8435-DA49-A891-6C736E9F957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22" creationId="{40FA28C1-96BE-A9E2-07A0-7CD9E55B5E14}"/>
          </ac:spMkLst>
        </pc:spChg>
        <pc:spChg chg="add del mod">
          <ac:chgData name="Nikkel Mollenhauer" userId="c1ec013b5ec7a53d" providerId="LiveId" clId="{F6540EED-7EC4-4CE2-BCD2-8A52ACCFB0D8}" dt="2022-06-25T16:44:06.731" v="54" actId="478"/>
          <ac:spMkLst>
            <pc:docMk/>
            <pc:sldMk cId="1107165603" sldId="256"/>
            <ac:spMk id="123" creationId="{695D09F3-881C-B922-6200-53FD147F3C1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25" creationId="{8D6587A9-E04E-B2AB-55E7-228F69CB47A1}"/>
          </ac:spMkLst>
        </pc:spChg>
        <pc:spChg chg="del mod">
          <ac:chgData name="Nikkel Mollenhauer" userId="c1ec013b5ec7a53d" providerId="LiveId" clId="{F6540EED-7EC4-4CE2-BCD2-8A52ACCFB0D8}" dt="2022-06-25T16:45:17.954" v="83" actId="478"/>
          <ac:spMkLst>
            <pc:docMk/>
            <pc:sldMk cId="1107165603" sldId="256"/>
            <ac:spMk id="127" creationId="{5579C8E0-438A-52E1-D892-1C871D0BECE2}"/>
          </ac:spMkLst>
        </pc:spChg>
        <pc:spChg chg="add del mod">
          <ac:chgData name="Nikkel Mollenhauer" userId="c1ec013b5ec7a53d" providerId="LiveId" clId="{F6540EED-7EC4-4CE2-BCD2-8A52ACCFB0D8}" dt="2022-06-25T16:45:16.509" v="82" actId="478"/>
          <ac:spMkLst>
            <pc:docMk/>
            <pc:sldMk cId="1107165603" sldId="256"/>
            <ac:spMk id="128" creationId="{3447FA07-C742-68F9-C910-704BCA93F6BF}"/>
          </ac:spMkLst>
        </pc:spChg>
        <pc:spChg chg="add del mod">
          <ac:chgData name="Nikkel Mollenhauer" userId="c1ec013b5ec7a53d" providerId="LiveId" clId="{F6540EED-7EC4-4CE2-BCD2-8A52ACCFB0D8}" dt="2022-06-25T16:45:15.183" v="81" actId="478"/>
          <ac:spMkLst>
            <pc:docMk/>
            <pc:sldMk cId="1107165603" sldId="256"/>
            <ac:spMk id="129" creationId="{2140884D-609E-6ABF-A0D5-832D013668C8}"/>
          </ac:spMkLst>
        </pc:spChg>
        <pc:spChg chg="add del mod">
          <ac:chgData name="Nikkel Mollenhauer" userId="c1ec013b5ec7a53d" providerId="LiveId" clId="{F6540EED-7EC4-4CE2-BCD2-8A52ACCFB0D8}" dt="2022-06-25T16:45:13.739" v="80" actId="478"/>
          <ac:spMkLst>
            <pc:docMk/>
            <pc:sldMk cId="1107165603" sldId="256"/>
            <ac:spMk id="130" creationId="{8CBF4E23-F028-8A94-1F2A-48F1805E1E63}"/>
          </ac:spMkLst>
        </pc:spChg>
        <pc:spChg chg="del mod">
          <ac:chgData name="Nikkel Mollenhauer" userId="c1ec013b5ec7a53d" providerId="LiveId" clId="{F6540EED-7EC4-4CE2-BCD2-8A52ACCFB0D8}" dt="2022-06-25T16:45:12.068" v="79" actId="478"/>
          <ac:spMkLst>
            <pc:docMk/>
            <pc:sldMk cId="1107165603" sldId="256"/>
            <ac:spMk id="131" creationId="{B9F029C6-B4DC-DA6C-F176-7D5CC174B2A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3" creationId="{34DB9014-C64A-906D-B656-1CF091D65EAB}"/>
          </ac:spMkLst>
        </pc:spChg>
        <pc:spChg chg="mod">
          <ac:chgData name="Nikkel Mollenhauer" userId="c1ec013b5ec7a53d" providerId="LiveId" clId="{F6540EED-7EC4-4CE2-BCD2-8A52ACCFB0D8}" dt="2022-06-25T16:46:03.455" v="128" actId="1038"/>
          <ac:spMkLst>
            <pc:docMk/>
            <pc:sldMk cId="1107165603" sldId="256"/>
            <ac:spMk id="135" creationId="{9E3373E1-C5A0-364F-8A3F-839279A9D76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6" creationId="{29893956-BD80-AC67-51FD-27C1F0EEE28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7" creationId="{62120D82-E720-7C75-70CB-3A254F635A2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8" creationId="{A249890E-4EE6-F045-7C43-77ED56BB1F5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9" creationId="{5717C59E-001A-ABE2-858A-473A21BFE69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41" creationId="{814B6A58-0116-65B2-0E73-BCE006C2609D}"/>
          </ac:spMkLst>
        </pc:spChg>
        <pc:spChg chg="del mod">
          <ac:chgData name="Nikkel Mollenhauer" userId="c1ec013b5ec7a53d" providerId="LiveId" clId="{F6540EED-7EC4-4CE2-BCD2-8A52ACCFB0D8}" dt="2022-06-25T16:45:06.777" v="78" actId="478"/>
          <ac:spMkLst>
            <pc:docMk/>
            <pc:sldMk cId="1107165603" sldId="256"/>
            <ac:spMk id="143" creationId="{9BB42D31-D3DC-82F0-3F2E-1309A968F56D}"/>
          </ac:spMkLst>
        </pc:spChg>
        <pc:spChg chg="del mod">
          <ac:chgData name="Nikkel Mollenhauer" userId="c1ec013b5ec7a53d" providerId="LiveId" clId="{F6540EED-7EC4-4CE2-BCD2-8A52ACCFB0D8}" dt="2022-06-25T16:45:04.632" v="77" actId="478"/>
          <ac:spMkLst>
            <pc:docMk/>
            <pc:sldMk cId="1107165603" sldId="256"/>
            <ac:spMk id="144" creationId="{93C1610F-0D51-07B5-FDA9-C1297B646E88}"/>
          </ac:spMkLst>
        </pc:spChg>
        <pc:spChg chg="del mod">
          <ac:chgData name="Nikkel Mollenhauer" userId="c1ec013b5ec7a53d" providerId="LiveId" clId="{F6540EED-7EC4-4CE2-BCD2-8A52ACCFB0D8}" dt="2022-06-25T16:45:02.973" v="76" actId="478"/>
          <ac:spMkLst>
            <pc:docMk/>
            <pc:sldMk cId="1107165603" sldId="256"/>
            <ac:spMk id="145" creationId="{EE1E6693-F991-5F27-3357-DD9F908697FD}"/>
          </ac:spMkLst>
        </pc:spChg>
        <pc:spChg chg="del mod">
          <ac:chgData name="Nikkel Mollenhauer" userId="c1ec013b5ec7a53d" providerId="LiveId" clId="{F6540EED-7EC4-4CE2-BCD2-8A52ACCFB0D8}" dt="2022-06-25T16:45:00.605" v="75" actId="478"/>
          <ac:spMkLst>
            <pc:docMk/>
            <pc:sldMk cId="1107165603" sldId="256"/>
            <ac:spMk id="146" creationId="{40147C23-BBBA-50C2-05E5-CCB962581F4A}"/>
          </ac:spMkLst>
        </pc:spChg>
        <pc:spChg chg="del mod">
          <ac:chgData name="Nikkel Mollenhauer" userId="c1ec013b5ec7a53d" providerId="LiveId" clId="{F6540EED-7EC4-4CE2-BCD2-8A52ACCFB0D8}" dt="2022-06-25T16:44:58.888" v="74" actId="478"/>
          <ac:spMkLst>
            <pc:docMk/>
            <pc:sldMk cId="1107165603" sldId="256"/>
            <ac:spMk id="147" creationId="{30DB4B1B-4BBA-8FDB-C229-651516B3CFC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49" creationId="{6EAD4885-6A9D-3BA3-D026-9A190C2A66F4}"/>
          </ac:spMkLst>
        </pc:spChg>
        <pc:spChg chg="mod">
          <ac:chgData name="Nikkel Mollenhauer" userId="c1ec013b5ec7a53d" providerId="LiveId" clId="{F6540EED-7EC4-4CE2-BCD2-8A52ACCFB0D8}" dt="2022-06-25T16:46:05.116" v="134" actId="1038"/>
          <ac:spMkLst>
            <pc:docMk/>
            <pc:sldMk cId="1107165603" sldId="256"/>
            <ac:spMk id="151" creationId="{6C8CBDD6-2B51-6D4F-784C-866E1C2DA5A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2" creationId="{34AB93C5-E988-EB1D-0C68-D58A6D063C8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3" creationId="{FEB0FB16-A273-21F9-38C1-12956093199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4" creationId="{962E256C-B78B-6CDC-0703-D9A33290D20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5" creationId="{30F479C7-26E4-73E1-A7E2-27185CC5806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7" creationId="{AB8EB8D2-DBB0-36EB-5E59-92C3718172B4}"/>
          </ac:spMkLst>
        </pc:spChg>
        <pc:spChg chg="del mod">
          <ac:chgData name="Nikkel Mollenhauer" userId="c1ec013b5ec7a53d" providerId="LiveId" clId="{F6540EED-7EC4-4CE2-BCD2-8A52ACCFB0D8}" dt="2022-06-25T16:44:56.439" v="73" actId="478"/>
          <ac:spMkLst>
            <pc:docMk/>
            <pc:sldMk cId="1107165603" sldId="256"/>
            <ac:spMk id="159" creationId="{6D7B70FC-C4CB-8B35-1F31-4BC2513C2072}"/>
          </ac:spMkLst>
        </pc:spChg>
        <pc:spChg chg="del mod">
          <ac:chgData name="Nikkel Mollenhauer" userId="c1ec013b5ec7a53d" providerId="LiveId" clId="{F6540EED-7EC4-4CE2-BCD2-8A52ACCFB0D8}" dt="2022-06-25T16:44:54.602" v="72" actId="478"/>
          <ac:spMkLst>
            <pc:docMk/>
            <pc:sldMk cId="1107165603" sldId="256"/>
            <ac:spMk id="160" creationId="{5C17B3D1-EE4E-ADEF-007E-34E70CF8C384}"/>
          </ac:spMkLst>
        </pc:spChg>
        <pc:spChg chg="del mod">
          <ac:chgData name="Nikkel Mollenhauer" userId="c1ec013b5ec7a53d" providerId="LiveId" clId="{F6540EED-7EC4-4CE2-BCD2-8A52ACCFB0D8}" dt="2022-06-25T16:44:52.498" v="71" actId="478"/>
          <ac:spMkLst>
            <pc:docMk/>
            <pc:sldMk cId="1107165603" sldId="256"/>
            <ac:spMk id="161" creationId="{45CB3128-B69E-6ABA-AC81-F5D4E4DD533B}"/>
          </ac:spMkLst>
        </pc:spChg>
        <pc:spChg chg="del mod">
          <ac:chgData name="Nikkel Mollenhauer" userId="c1ec013b5ec7a53d" providerId="LiveId" clId="{F6540EED-7EC4-4CE2-BCD2-8A52ACCFB0D8}" dt="2022-06-25T16:44:49.492" v="70" actId="478"/>
          <ac:spMkLst>
            <pc:docMk/>
            <pc:sldMk cId="1107165603" sldId="256"/>
            <ac:spMk id="162" creationId="{81B10790-CE0B-77CE-5624-1A65E8A9585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64" creationId="{F3EF507E-D2D4-C86A-42D7-6FA49F04C523}"/>
          </ac:spMkLst>
        </pc:spChg>
        <pc:spChg chg="mod">
          <ac:chgData name="Nikkel Mollenhauer" userId="c1ec013b5ec7a53d" providerId="LiveId" clId="{F6540EED-7EC4-4CE2-BCD2-8A52ACCFB0D8}" dt="2022-06-25T16:46:06.901" v="140" actId="1038"/>
          <ac:spMkLst>
            <pc:docMk/>
            <pc:sldMk cId="1107165603" sldId="256"/>
            <ac:spMk id="166" creationId="{A07299B3-B242-B734-375B-A977C109276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67" creationId="{66D42A64-A3AA-A36E-78B9-63905D0952C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68" creationId="{C5B908EF-ED30-754D-EF00-B93072C0205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69" creationId="{22317A7D-F8D8-8F66-A3F6-AA99A47D763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71" creationId="{81B46B30-E556-B841-8C59-E30DB47166D4}"/>
          </ac:spMkLst>
        </pc:spChg>
        <pc:spChg chg="del mod">
          <ac:chgData name="Nikkel Mollenhauer" userId="c1ec013b5ec7a53d" providerId="LiveId" clId="{F6540EED-7EC4-4CE2-BCD2-8A52ACCFB0D8}" dt="2022-06-25T16:44:45.200" v="69" actId="478"/>
          <ac:spMkLst>
            <pc:docMk/>
            <pc:sldMk cId="1107165603" sldId="256"/>
            <ac:spMk id="173" creationId="{2ADFC281-7E42-6C42-7C13-D2818CE54625}"/>
          </ac:spMkLst>
        </pc:spChg>
        <pc:spChg chg="del mod">
          <ac:chgData name="Nikkel Mollenhauer" userId="c1ec013b5ec7a53d" providerId="LiveId" clId="{F6540EED-7EC4-4CE2-BCD2-8A52ACCFB0D8}" dt="2022-06-25T16:44:42.433" v="68" actId="478"/>
          <ac:spMkLst>
            <pc:docMk/>
            <pc:sldMk cId="1107165603" sldId="256"/>
            <ac:spMk id="174" creationId="{FD1B4BD4-4718-F7FA-D8C6-7C94DDDB46CB}"/>
          </ac:spMkLst>
        </pc:spChg>
        <pc:spChg chg="del mod">
          <ac:chgData name="Nikkel Mollenhauer" userId="c1ec013b5ec7a53d" providerId="LiveId" clId="{F6540EED-7EC4-4CE2-BCD2-8A52ACCFB0D8}" dt="2022-06-25T16:44:40.751" v="67" actId="478"/>
          <ac:spMkLst>
            <pc:docMk/>
            <pc:sldMk cId="1107165603" sldId="256"/>
            <ac:spMk id="175" creationId="{F13DB40E-D4DA-7AC5-43BD-6DA109873843}"/>
          </ac:spMkLst>
        </pc:spChg>
        <pc:spChg chg="del mod">
          <ac:chgData name="Nikkel Mollenhauer" userId="c1ec013b5ec7a53d" providerId="LiveId" clId="{F6540EED-7EC4-4CE2-BCD2-8A52ACCFB0D8}" dt="2022-06-25T16:44:39.234" v="66" actId="478"/>
          <ac:spMkLst>
            <pc:docMk/>
            <pc:sldMk cId="1107165603" sldId="256"/>
            <ac:spMk id="176" creationId="{30B92652-B922-C4B7-BBB1-0233E976470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78" creationId="{01D8B53C-D407-1EBC-BC5B-792CD356F054}"/>
          </ac:spMkLst>
        </pc:spChg>
        <pc:spChg chg="mod">
          <ac:chgData name="Nikkel Mollenhauer" userId="c1ec013b5ec7a53d" providerId="LiveId" clId="{F6540EED-7EC4-4CE2-BCD2-8A52ACCFB0D8}" dt="2022-06-25T16:46:11.209" v="146" actId="1038"/>
          <ac:spMkLst>
            <pc:docMk/>
            <pc:sldMk cId="1107165603" sldId="256"/>
            <ac:spMk id="180" creationId="{B5D5E8A4-4577-5757-F645-4CD5D04F932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1" creationId="{BE1E7E0D-294E-4B2F-A7BA-7D856A9AC17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2" creationId="{372508B0-0FF7-493F-FE98-4127287FCB8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3" creationId="{77F53ABB-81C5-3A8D-BBEB-A0839D401D0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5" creationId="{A1A6A4F3-8445-5505-B237-597C71C14D78}"/>
          </ac:spMkLst>
        </pc:spChg>
        <pc:spChg chg="del mod">
          <ac:chgData name="Nikkel Mollenhauer" userId="c1ec013b5ec7a53d" providerId="LiveId" clId="{F6540EED-7EC4-4CE2-BCD2-8A52ACCFB0D8}" dt="2022-06-25T16:44:36.550" v="65" actId="478"/>
          <ac:spMkLst>
            <pc:docMk/>
            <pc:sldMk cId="1107165603" sldId="256"/>
            <ac:spMk id="186" creationId="{9EB52CDA-EABD-58B3-B27F-FAD5E876FE5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8" creationId="{6536540A-C1CA-B6A2-892D-3D77D2F2E0E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90" creationId="{DCAEA8DE-629A-BEA4-1D54-5A741340EB4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91" creationId="{70BA2375-E299-6484-B285-9884AFF13FA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92" creationId="{73316ACA-9F81-D49C-56A9-24BCCD78838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94" creationId="{9B49BF61-76C0-38E1-C0D0-0C7B310A8570}"/>
          </ac:spMkLst>
        </pc:spChg>
        <pc:spChg chg="del mod">
          <ac:chgData name="Nikkel Mollenhauer" userId="c1ec013b5ec7a53d" providerId="LiveId" clId="{F6540EED-7EC4-4CE2-BCD2-8A52ACCFB0D8}" dt="2022-06-25T16:44:25.287" v="64" actId="478"/>
          <ac:spMkLst>
            <pc:docMk/>
            <pc:sldMk cId="1107165603" sldId="256"/>
            <ac:spMk id="196" creationId="{4B5CEDA2-AA44-6026-D934-E37BF822B123}"/>
          </ac:spMkLst>
        </pc:spChg>
        <pc:spChg chg="del mod">
          <ac:chgData name="Nikkel Mollenhauer" userId="c1ec013b5ec7a53d" providerId="LiveId" clId="{F6540EED-7EC4-4CE2-BCD2-8A52ACCFB0D8}" dt="2022-06-25T16:44:23.473" v="63" actId="478"/>
          <ac:spMkLst>
            <pc:docMk/>
            <pc:sldMk cId="1107165603" sldId="256"/>
            <ac:spMk id="197" creationId="{69D0CCA4-30F8-D318-64DC-9FA0F941561B}"/>
          </ac:spMkLst>
        </pc:spChg>
        <pc:spChg chg="del mod">
          <ac:chgData name="Nikkel Mollenhauer" userId="c1ec013b5ec7a53d" providerId="LiveId" clId="{F6540EED-7EC4-4CE2-BCD2-8A52ACCFB0D8}" dt="2022-06-25T16:44:20.251" v="62" actId="478"/>
          <ac:spMkLst>
            <pc:docMk/>
            <pc:sldMk cId="1107165603" sldId="256"/>
            <ac:spMk id="198" creationId="{77EA3E9B-16B2-4A24-5960-25333170479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0" creationId="{C2872D80-95A5-B8A6-F5B9-E156C06F401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2" creationId="{7FAFB81E-35FD-DB63-94C5-C34CD1EFA94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3" creationId="{9368B83C-7708-BCFC-7196-4BD4DF201F7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4" creationId="{18887AFE-4F37-9046-7B53-117A4E6A159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6" creationId="{9FF966DF-9A6D-6039-68FF-EDA5C0B9C83B}"/>
          </ac:spMkLst>
        </pc:spChg>
        <pc:spChg chg="del mod">
          <ac:chgData name="Nikkel Mollenhauer" userId="c1ec013b5ec7a53d" providerId="LiveId" clId="{F6540EED-7EC4-4CE2-BCD2-8A52ACCFB0D8}" dt="2022-06-25T16:44:15.367" v="59" actId="478"/>
          <ac:spMkLst>
            <pc:docMk/>
            <pc:sldMk cId="1107165603" sldId="256"/>
            <ac:spMk id="208" creationId="{31A5C61A-C364-65AD-CD81-F1BDCE474FCC}"/>
          </ac:spMkLst>
        </pc:spChg>
        <pc:spChg chg="del mod">
          <ac:chgData name="Nikkel Mollenhauer" userId="c1ec013b5ec7a53d" providerId="LiveId" clId="{F6540EED-7EC4-4CE2-BCD2-8A52ACCFB0D8}" dt="2022-06-25T16:44:16.883" v="60" actId="478"/>
          <ac:spMkLst>
            <pc:docMk/>
            <pc:sldMk cId="1107165603" sldId="256"/>
            <ac:spMk id="209" creationId="{D413E7E2-56E7-CFFE-3FC3-CAFE091AF8EA}"/>
          </ac:spMkLst>
        </pc:spChg>
        <pc:spChg chg="del mod">
          <ac:chgData name="Nikkel Mollenhauer" userId="c1ec013b5ec7a53d" providerId="LiveId" clId="{F6540EED-7EC4-4CE2-BCD2-8A52ACCFB0D8}" dt="2022-06-25T16:44:18.344" v="61" actId="478"/>
          <ac:spMkLst>
            <pc:docMk/>
            <pc:sldMk cId="1107165603" sldId="256"/>
            <ac:spMk id="210" creationId="{D2FDA9B6-3E5E-20D3-4C8D-EE29483A1A5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2" creationId="{5124721F-C126-C2DB-EBEC-C56C8D3009C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4" creationId="{6EC86095-943B-9AF7-C6CB-29BBE92172B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5" creationId="{342F9004-1833-0358-538B-0DE79A176D9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6" creationId="{DEDE4E7F-A443-F590-80A7-FE1FB7B8F73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7" creationId="{2C9EE811-98D5-3639-84CF-5B8D419602A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9" creationId="{3B75A39F-A690-D62C-B7A9-5621D2AB39F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0" creationId="{441D4DD7-AA60-3503-4E70-67E14631798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1" creationId="{4FE447D0-C4A5-6967-00BC-EBD5F78B106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2" creationId="{901D45FF-EBA7-2ADD-92CD-E40CD08AB7C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3" creationId="{720AC701-485F-E79C-6673-C9C675E23DE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4" creationId="{EC954535-2D71-DFBB-7F27-1AAA0CC0BF6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7" creationId="{30B110AB-6E4A-15F8-0A50-411D5C473DE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8" creationId="{63C76B75-176D-AE7D-8D87-8CC387F8119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0" creationId="{BA3D095A-46DB-0BC9-D565-916FCEDF991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2" creationId="{7E80E6EA-432A-56AA-58E9-27301F4CB34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3" creationId="{E8EA2886-1772-2DC9-1935-0161CD559B5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5" creationId="{0632E367-FF86-3537-CCE9-54AAFD60980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7" creationId="{C4A1C3E1-0743-E043-744C-3542A005376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8" creationId="{61344914-144E-6312-F72C-2FCB2DA4899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9" creationId="{316131AF-C1ED-57EA-FF6B-ACDFB581E53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1" creationId="{E6A00DE5-63AB-DBED-A701-FFB9A0BAD11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3" creationId="{7D47755D-62CB-7F39-42CD-2D3F5F02CCB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4" creationId="{B9E8378A-690E-961B-6BD6-DEF4694E8A8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5" creationId="{B94108F4-3374-1AF5-D2AE-9FDE10A0983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7" creationId="{2BBB18B8-7A47-873E-ACE5-47EC80ECB36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9" creationId="{EF9B8F88-5B74-C2AD-D259-E51483A95A1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0" creationId="{260EECFB-E0F8-7DDC-A6D8-9BC2B185211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1" creationId="{74A6ADCF-8827-4EAE-EEA9-CADCD89C2FE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3" creationId="{9F9009DA-B82C-2169-4F19-4772B2A7D3F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5" creationId="{17D3688C-907B-C32A-9C8B-5AF798522F7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6" creationId="{9FAD656E-E538-5D9A-096C-E554CA4A558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7" creationId="{09EA1472-0C42-6F94-4CAB-BE9CCBCA501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9" creationId="{C49D7CED-7340-FABE-C063-B5AB202BF50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1" creationId="{9ACA492A-934F-37CB-8624-14264DE5733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2" creationId="{6F80334D-E3C9-A2B9-656E-A25B97FA072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3" creationId="{8DA84821-B66E-86CF-4BB8-236CB834B54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5" creationId="{1758B71E-D1DD-974E-A556-0356AA6475E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7" creationId="{79666C59-126C-0316-4EBC-81796056EC3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8" creationId="{D4F3FA6B-8186-8EE1-2C62-C231E2F658A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9" creationId="{9622771D-B739-96C7-3FE9-5368DE06797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1" creationId="{F199D0F7-9710-C8E1-8632-307D0FF7F80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3" creationId="{658D6F04-4AB8-552D-B1D9-35781311245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4" creationId="{C926BB25-562B-99F3-DEA9-7FAB69B6D15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5" creationId="{264849A3-55F8-28E1-91A8-8F62F8DC79C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7" creationId="{D50C3A25-395D-CBC8-EE42-0098D735AC5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8" creationId="{62FAAD57-0282-B1DC-28DD-D874B025FDC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9" creationId="{96BC5291-CBA6-5330-725C-F356B320604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0" creationId="{2E6DF662-BEE4-5D41-0396-E71C53E28D9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1" creationId="{546B30DB-0FB6-E0B0-F837-25BF2967705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2" creationId="{580BEA32-C3A1-9C8F-A774-59CF5A22EB8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3" creationId="{1C775282-459B-C839-E3F8-8D17CEA3B20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4" creationId="{39CCF894-B78F-7C7E-E1BF-9DED33FEAD6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5" creationId="{13FEEE70-0464-C910-1F5D-9EB8BB47337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6" creationId="{FF01098A-AA8D-B30A-3173-499739F778A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7" creationId="{4A284350-2E6E-69E4-CC19-49A37877C90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8" creationId="{8EA9CA2A-9B58-624F-8710-BC7ECD21BD7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0" creationId="{847EB5F7-E295-FA17-2DFC-47C2D3E44CD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1" creationId="{8E7A67AF-B095-FC82-8210-C737F252019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2" creationId="{DDB619E2-21DA-19C5-EFB7-7D6AF39C9F5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3" creationId="{F20ECA8A-1267-8FA1-F32A-3BAE5062613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4" creationId="{D34E6812-4D81-FCDD-398B-6EE247F13D7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5" creationId="{723A58EE-F36B-04C2-6AF2-1B2D6047C39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6" creationId="{29A4B775-85BB-2B00-E680-2D81A45CF56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7" creationId="{EE71C56B-5E63-34A8-D8CB-9D43F2E3B13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8" creationId="{47477E31-C42E-E357-8001-7FFF090F850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9" creationId="{99CF20EE-D71D-215F-388C-E4918CF1111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0" creationId="{B461852B-9EE0-F695-52CD-A4A69B51A99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1" creationId="{3561BEA0-A8CD-3358-1F4E-3ACC487E0CB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2" creationId="{93993F8E-0330-BF39-8851-E544DAE8838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3" creationId="{398D6E53-01DD-1E7D-98A4-8123BA5BD17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4" creationId="{895721DF-BC71-0F75-96BF-93FAD52E95A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5" creationId="{463F28D1-AC29-892B-FEE7-513D7B971C1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6" creationId="{0D928E7A-08A1-714C-9778-8AA6D9C4B38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7" creationId="{9D83EC92-4FC1-4EC8-4CCD-343DB690104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8" creationId="{37BF7D0F-5AE0-12FC-6375-4D0CAE44B9C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9" creationId="{EC026EEF-2D36-B8FB-DE22-D081325B763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0" creationId="{F1543D82-28D0-9842-7206-85CAA946351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1" creationId="{9031B031-9138-43AB-B78D-2910E61F061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2" creationId="{E1022418-1382-CE9A-94D2-542E92A011B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3" creationId="{21B8FB29-548A-55C5-1E7E-BF53D01FC33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4" creationId="{AA0E54AC-F165-3CA1-1C41-811A06E89EB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5" creationId="{651E4E4F-53EA-11E9-DB82-6D1609FF4F4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6" creationId="{DD418955-6F90-A43B-F42C-377333E072E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7" creationId="{76B827D9-052D-3E96-5329-7ADA692C0FB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8" creationId="{C7C3B5B2-E073-53D3-A830-7EF3B7C44C5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0" creationId="{E564D468-DAA6-FB3E-E1C6-88AC886DC49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1" creationId="{A99692A8-3560-197C-905F-42EE2D35110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3" creationId="{071FB9EC-18AF-04C8-24EA-12F3EAFC048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4" creationId="{760B171F-C7EC-1738-0C5C-27CAA7B824C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5" creationId="{D21ED24D-0DC2-8633-DC9E-3B4B67F8367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6" creationId="{5E944D3E-8DB3-DD07-E1F2-B27814FB83E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7" creationId="{8B06DA0E-6339-7C79-1CBD-BE0555A71E6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8" creationId="{A630FA9C-C601-252F-6E38-BD37084A93B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9" creationId="{F40C70BC-4089-9A61-C629-9C7059E999B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0" creationId="{1E1797B8-8017-BC68-6947-14886226271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1" creationId="{510293CE-BAD1-BFD4-404D-DD4CCBDCD63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2" creationId="{B323A546-1E3B-8AE2-C462-CE420D0E5CE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3" creationId="{DE9C5A0C-6B7C-0A0C-5430-859ECFFE447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4" creationId="{FC806E49-77FB-8CA9-3B91-F6DC0D39645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5" creationId="{90ED7054-AC90-05B2-74A3-425D625AB8F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6" creationId="{68A4D627-90F9-15DB-47A6-3AB2225E075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7" creationId="{1139F924-E897-5EC3-111B-4F8276F9AAD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8" creationId="{A2889F44-1E86-A694-FD5F-1C50FFC3F70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9" creationId="{2298E2C2-23FE-8791-D8A9-78553D8E45C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0" creationId="{4917CE2B-33AC-8D66-0460-39D256E5A21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1" creationId="{990113EC-6021-01AC-5841-880B8A013C1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2" creationId="{34E22F0E-1DBA-B643-F232-06E3998D5DD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3" creationId="{44C21A09-48CB-5F75-84EC-9C972245DCD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4" creationId="{B8161063-3AD7-7A52-7EF6-1B3C75798A7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5" creationId="{B928906C-606C-3413-8908-5CC86A78D5C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6" creationId="{BABE23DC-788C-5C32-160F-AC87FE9ECE6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7" creationId="{EFD0D158-B894-5C6E-F02D-B76DDB5DD41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8" creationId="{23EC76BD-9DA0-B5EE-68C3-2DCFE4C9524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9" creationId="{C6194011-7EA0-A3A0-30D3-5D2FE36DBEA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0" creationId="{5AF71228-36E7-4DD0-8254-3EA566BEAEB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1" creationId="{5B031747-91BB-E52F-5378-DD00CF6EF84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2" creationId="{364CDFE5-2CC4-D87D-B240-7BC25C4A29C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3" creationId="{7D8DCA40-BDB0-ADBA-723F-03D9F95C13D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4" creationId="{4B3093FB-A9AD-A5D4-DBD4-79C6E238E0F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6" creationId="{2B6558EF-D74F-BC07-9A7B-6382B1A7B02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7" creationId="{DE419AFE-BBE0-E63E-785F-3CAC28AF15D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8" creationId="{4996FEDF-55A2-019B-C6C6-353FF8967D8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9" creationId="{96FF85C6-36E3-3476-9B73-DFC20B971A4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0" creationId="{FC4642FF-3075-3005-0E1E-B2D58C58765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1" creationId="{997447CC-B475-F813-55D0-EF14616D331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2" creationId="{74F37FAF-FEB1-E87C-0118-2D86A37833C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3" creationId="{E34B36DD-8FF6-ED94-BB5B-0A9337D9C59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4" creationId="{0208F86E-7AFC-70F4-A5E1-B348A1DFF2D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5" creationId="{C0720661-8ED6-A485-EC28-1F4A1EF98D2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6" creationId="{32E80F1D-39AC-CA7A-06FE-5E50C570659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7" creationId="{A157E0FE-E842-096D-A4EE-3F1088B99C7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8" creationId="{66591FE3-E455-1F4C-DF28-DD9BD38DD2C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9" creationId="{7410345A-7F8F-9382-238E-4F9AF5DAA95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0" creationId="{318700C9-E095-AF9D-0E32-233EEB930AC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1" creationId="{A86509CD-B50A-5EBE-81BC-4CFDAB39EA2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2" creationId="{05F1B1F2-7B02-48DE-6F24-0B5DD07A2E0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3" creationId="{7043C7E1-2C46-1465-AFF4-556E1747CCE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4" creationId="{72E9B472-BFF8-359F-BD4D-5B21B51A877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5" creationId="{CAEE2A2D-C60E-98BE-5F4A-0AF563E43C9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6" creationId="{83DE4D5A-C6C5-C0CD-AAEC-62859BC03AB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7" creationId="{72B6E57F-E6B9-250F-EED8-353F66062C4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8" creationId="{BB35FC5C-CEAB-205E-2AD7-652E070A99D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9" creationId="{D4B81C79-DA32-46B5-D754-A0FD3F43024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0" creationId="{F1F07B62-9755-98B6-7DE9-537269A5093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1" creationId="{C9D71172-FFBC-C0CC-6465-2E3F3D3B3A2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2" creationId="{2B4C91AA-0D30-0909-D54C-8AB55094739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3" creationId="{7DDB48F5-C168-8EBA-2330-27CFCC50DF7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4" creationId="{81CFB332-76E3-4F9A-5FE3-8E5108C846F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5" creationId="{0C6BA5CD-DBA4-57C8-F68E-6AB874FF5C8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6" creationId="{F80B96FF-78AD-6B4A-56E2-EB2B4C3A196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7" creationId="{864D48EA-DF9E-39F5-6B62-35B281DBC17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9" creationId="{52B849A9-CBAE-DCF3-4028-33818F2CD1E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0" creationId="{94FAD6E8-0936-1C78-959E-00FEA631AFF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1" creationId="{7B384996-1D03-94DF-A1A2-F6EBBB35190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2" creationId="{776F90C4-7D3D-2224-611B-9FAEF1F2C51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3" creationId="{082F4310-A511-31B4-69FB-AFCD94A767A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4" creationId="{E71BAD5A-7009-CA67-2C76-B2C41459AFE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5" creationId="{8597A52F-EA10-265F-07D6-B3951E62981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6" creationId="{F1D371D8-229C-26F2-7BCE-E4AA6841A41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7" creationId="{70947642-6E6B-D412-E1A2-74779259857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8" creationId="{76CBCABC-303F-0156-DE7E-42D4D540264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9" creationId="{D892E61C-A4F3-C707-0FDC-1E868BD7DAB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0" creationId="{76513423-D7B0-47F5-7095-E37C4045CA7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1" creationId="{06C9759C-D38D-5A9C-D0C7-34EC8F40805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2" creationId="{07C50575-F2F7-657C-4D4D-E9BBC20EFB0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3" creationId="{56281887-7455-EE5F-31E5-6CBB81F3768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4" creationId="{2431C0BA-FE7B-B0E5-ADEE-32A09235D7B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5" creationId="{20D94B52-5D87-3855-F366-B819F33C905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6" creationId="{824EF464-3B52-42CD-A57D-492AECC7349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7" creationId="{50F51566-5805-3A46-95E0-BBB769A6A5E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8" creationId="{D923F5DB-E20F-6609-A9B6-8912B2B6AFA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9" creationId="{78CFC3C6-4E2F-F838-4265-CA93B409C84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0" creationId="{74D5F451-3389-6FC3-ACBB-0CD7784F0E1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1" creationId="{45066AD6-C33E-FC80-1DC4-D6E1C46F3F7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2" creationId="{E157C3ED-6593-B6C8-B70A-A3F48D57915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3" creationId="{700B2DD1-F121-C78F-24F4-CDE78289A54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4" creationId="{7F387FAC-FA6C-829C-5C48-95FAAF2F7B8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5" creationId="{499F603B-6047-327C-4A81-49929819F4B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6" creationId="{D742D896-BC41-ED7D-0090-C32A1C42733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7" creationId="{2984EF9F-2868-B993-D28F-8791E08832B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8" creationId="{7FAAC495-65B1-9F85-CAB4-57A99F63C53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9" creationId="{EBD125BC-997D-9DF5-728E-EC54A415A65F}"/>
          </ac:spMkLst>
        </pc:s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" creationId="{C5AA035F-3239-1FEA-A327-431ED70BE5C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4" creationId="{D4EECE5E-088F-15B6-A9AA-537E8AECBBEE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67" creationId="{13507161-3F61-8345-B99A-A744986C8934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68" creationId="{169B42E3-8ACA-05E0-7B5F-79D5764A7348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70" creationId="{108380A4-4477-224C-5D50-7EE1C66AE875}"/>
          </ac:grpSpMkLst>
        </pc:grpChg>
        <pc:grpChg chg="del mod">
          <ac:chgData name="Nikkel Mollenhauer" userId="c1ec013b5ec7a53d" providerId="LiveId" clId="{F6540EED-7EC4-4CE2-BCD2-8A52ACCFB0D8}" dt="2022-06-25T16:45:48.277" v="98" actId="478"/>
          <ac:grpSpMkLst>
            <pc:docMk/>
            <pc:sldMk cId="1107165603" sldId="256"/>
            <ac:grpSpMk id="76" creationId="{EF7AA79F-C7B2-9429-83C5-F52F8317F587}"/>
          </ac:grpSpMkLst>
        </pc:grpChg>
        <pc:grpChg chg="del mod">
          <ac:chgData name="Nikkel Mollenhauer" userId="c1ec013b5ec7a53d" providerId="LiveId" clId="{F6540EED-7EC4-4CE2-BCD2-8A52ACCFB0D8}" dt="2022-06-25T16:45:46.845" v="97" actId="478"/>
          <ac:grpSpMkLst>
            <pc:docMk/>
            <pc:sldMk cId="1107165603" sldId="256"/>
            <ac:grpSpMk id="78" creationId="{0BC4E593-ECFF-CA1A-1DEF-64445395DDF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84" creationId="{BB3FC8DB-C5B5-9FBF-6741-C50491B78C67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86" creationId="{33A260AE-CEC3-439C-F294-207B3340EC4F}"/>
          </ac:grpSpMkLst>
        </pc:grpChg>
        <pc:grpChg chg="del mod">
          <ac:chgData name="Nikkel Mollenhauer" userId="c1ec013b5ec7a53d" providerId="LiveId" clId="{F6540EED-7EC4-4CE2-BCD2-8A52ACCFB0D8}" dt="2022-06-25T16:45:41.344" v="93" actId="478"/>
          <ac:grpSpMkLst>
            <pc:docMk/>
            <pc:sldMk cId="1107165603" sldId="256"/>
            <ac:grpSpMk id="92" creationId="{018F6617-0B02-05DD-A959-18F61BCE5D2E}"/>
          </ac:grpSpMkLst>
        </pc:grpChg>
        <pc:grpChg chg="del mod">
          <ac:chgData name="Nikkel Mollenhauer" userId="c1ec013b5ec7a53d" providerId="LiveId" clId="{F6540EED-7EC4-4CE2-BCD2-8A52ACCFB0D8}" dt="2022-06-25T16:45:39.074" v="92" actId="478"/>
          <ac:grpSpMkLst>
            <pc:docMk/>
            <pc:sldMk cId="1107165603" sldId="256"/>
            <ac:grpSpMk id="94" creationId="{CCB5F0A5-452F-CBAC-E473-F41391BCF1C8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00" creationId="{B6718A1D-02E5-5FBC-BF8F-1A65E75F9198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02" creationId="{8E52CCC8-39A5-D885-43F2-15EFCB8D0316}"/>
          </ac:grpSpMkLst>
        </pc:grpChg>
        <pc:grpChg chg="del mod">
          <ac:chgData name="Nikkel Mollenhauer" userId="c1ec013b5ec7a53d" providerId="LiveId" clId="{F6540EED-7EC4-4CE2-BCD2-8A52ACCFB0D8}" dt="2022-06-25T16:45:26.020" v="88" actId="478"/>
          <ac:grpSpMkLst>
            <pc:docMk/>
            <pc:sldMk cId="1107165603" sldId="256"/>
            <ac:grpSpMk id="108" creationId="{08B154AF-9397-E0F4-B098-071EBDE1DFCE}"/>
          </ac:grpSpMkLst>
        </pc:grpChg>
        <pc:grpChg chg="del mod">
          <ac:chgData name="Nikkel Mollenhauer" userId="c1ec013b5ec7a53d" providerId="LiveId" clId="{F6540EED-7EC4-4CE2-BCD2-8A52ACCFB0D8}" dt="2022-06-25T16:45:23.638" v="87" actId="478"/>
          <ac:grpSpMkLst>
            <pc:docMk/>
            <pc:sldMk cId="1107165603" sldId="256"/>
            <ac:grpSpMk id="110" creationId="{9DA9F0A1-20B4-3460-A6A6-10C0920E84FD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16" creationId="{02C5F00C-0065-04D0-975F-57956210A46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18" creationId="{565CBD6C-2CCC-70F6-25A7-A3C35ED77901}"/>
          </ac:grpSpMkLst>
        </pc:grpChg>
        <pc:grpChg chg="del mod">
          <ac:chgData name="Nikkel Mollenhauer" userId="c1ec013b5ec7a53d" providerId="LiveId" clId="{F6540EED-7EC4-4CE2-BCD2-8A52ACCFB0D8}" dt="2022-06-25T16:45:17.954" v="83" actId="478"/>
          <ac:grpSpMkLst>
            <pc:docMk/>
            <pc:sldMk cId="1107165603" sldId="256"/>
            <ac:grpSpMk id="124" creationId="{074A08C3-216B-2113-57F1-B8F1778B4CC5}"/>
          </ac:grpSpMkLst>
        </pc:grpChg>
        <pc:grpChg chg="del mod">
          <ac:chgData name="Nikkel Mollenhauer" userId="c1ec013b5ec7a53d" providerId="LiveId" clId="{F6540EED-7EC4-4CE2-BCD2-8A52ACCFB0D8}" dt="2022-06-25T16:45:16.509" v="82" actId="478"/>
          <ac:grpSpMkLst>
            <pc:docMk/>
            <pc:sldMk cId="1107165603" sldId="256"/>
            <ac:grpSpMk id="126" creationId="{10827AB5-9F21-9A49-4B60-5E8F12C41F2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32" creationId="{D69B3B9A-7ABC-8C6B-2109-6BF1B88A7DA4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34" creationId="{7ADBA685-94D2-BFEB-06DB-7AAFCA931C49}"/>
          </ac:grpSpMkLst>
        </pc:grpChg>
        <pc:grpChg chg="del mod">
          <ac:chgData name="Nikkel Mollenhauer" userId="c1ec013b5ec7a53d" providerId="LiveId" clId="{F6540EED-7EC4-4CE2-BCD2-8A52ACCFB0D8}" dt="2022-06-25T16:45:06.777" v="78" actId="478"/>
          <ac:grpSpMkLst>
            <pc:docMk/>
            <pc:sldMk cId="1107165603" sldId="256"/>
            <ac:grpSpMk id="140" creationId="{8657279A-6F6F-9598-2266-E723F812EAE5}"/>
          </ac:grpSpMkLst>
        </pc:grpChg>
        <pc:grpChg chg="del mod">
          <ac:chgData name="Nikkel Mollenhauer" userId="c1ec013b5ec7a53d" providerId="LiveId" clId="{F6540EED-7EC4-4CE2-BCD2-8A52ACCFB0D8}" dt="2022-06-25T16:45:04.632" v="77" actId="478"/>
          <ac:grpSpMkLst>
            <pc:docMk/>
            <pc:sldMk cId="1107165603" sldId="256"/>
            <ac:grpSpMk id="142" creationId="{B3EA1291-CF34-3755-727D-5EA975832F53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48" creationId="{C5D441CF-E64B-0E36-92BE-FFA8E248E22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50" creationId="{58C6A478-007D-DF7D-8893-D1C605B29D5B}"/>
          </ac:grpSpMkLst>
        </pc:grpChg>
        <pc:grpChg chg="del mod">
          <ac:chgData name="Nikkel Mollenhauer" userId="c1ec013b5ec7a53d" providerId="LiveId" clId="{F6540EED-7EC4-4CE2-BCD2-8A52ACCFB0D8}" dt="2022-06-25T16:44:56.439" v="73" actId="478"/>
          <ac:grpSpMkLst>
            <pc:docMk/>
            <pc:sldMk cId="1107165603" sldId="256"/>
            <ac:grpSpMk id="156" creationId="{2F1D3A72-D7C7-ADA6-25D9-492F939F8B66}"/>
          </ac:grpSpMkLst>
        </pc:grpChg>
        <pc:grpChg chg="del mod">
          <ac:chgData name="Nikkel Mollenhauer" userId="c1ec013b5ec7a53d" providerId="LiveId" clId="{F6540EED-7EC4-4CE2-BCD2-8A52ACCFB0D8}" dt="2022-06-25T16:44:54.602" v="72" actId="478"/>
          <ac:grpSpMkLst>
            <pc:docMk/>
            <pc:sldMk cId="1107165603" sldId="256"/>
            <ac:grpSpMk id="158" creationId="{FC576B28-6849-FC77-61F3-C3DB4EF4726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63" creationId="{1BC20256-B250-24AD-247E-10E4BD1CFAA1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65" creationId="{D1E67FB5-5EBA-B5AA-5A9E-040BED17CD5B}"/>
          </ac:grpSpMkLst>
        </pc:grpChg>
        <pc:grpChg chg="del mod">
          <ac:chgData name="Nikkel Mollenhauer" userId="c1ec013b5ec7a53d" providerId="LiveId" clId="{F6540EED-7EC4-4CE2-BCD2-8A52ACCFB0D8}" dt="2022-06-25T16:44:45.200" v="69" actId="478"/>
          <ac:grpSpMkLst>
            <pc:docMk/>
            <pc:sldMk cId="1107165603" sldId="256"/>
            <ac:grpSpMk id="170" creationId="{37A78D0C-E4A4-0494-B4B7-0C929F601299}"/>
          </ac:grpSpMkLst>
        </pc:grpChg>
        <pc:grpChg chg="del mod">
          <ac:chgData name="Nikkel Mollenhauer" userId="c1ec013b5ec7a53d" providerId="LiveId" clId="{F6540EED-7EC4-4CE2-BCD2-8A52ACCFB0D8}" dt="2022-06-25T16:44:42.433" v="68" actId="478"/>
          <ac:grpSpMkLst>
            <pc:docMk/>
            <pc:sldMk cId="1107165603" sldId="256"/>
            <ac:grpSpMk id="172" creationId="{2110937D-CE09-3145-1DAB-EEE4A8FE495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77" creationId="{059B0C9A-EE35-66FD-BC0F-ADFD4CCF0D8F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79" creationId="{29647840-0B29-E7C3-B406-7A341A5B1ED1}"/>
          </ac:grpSpMkLst>
        </pc:grpChg>
        <pc:grpChg chg="del mod">
          <ac:chgData name="Nikkel Mollenhauer" userId="c1ec013b5ec7a53d" providerId="LiveId" clId="{F6540EED-7EC4-4CE2-BCD2-8A52ACCFB0D8}" dt="2022-06-25T16:44:36.550" v="65" actId="478"/>
          <ac:grpSpMkLst>
            <pc:docMk/>
            <pc:sldMk cId="1107165603" sldId="256"/>
            <ac:grpSpMk id="184" creationId="{2816C57A-B8EB-E224-BC78-AA527CEAC314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87" creationId="{5FF79AF3-DD05-7A71-D7B9-A92B547663E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89" creationId="{BC86A1E7-50AA-4C1E-D6EE-9A192B582D2B}"/>
          </ac:grpSpMkLst>
        </pc:grpChg>
        <pc:grpChg chg="del mod">
          <ac:chgData name="Nikkel Mollenhauer" userId="c1ec013b5ec7a53d" providerId="LiveId" clId="{F6540EED-7EC4-4CE2-BCD2-8A52ACCFB0D8}" dt="2022-06-25T16:44:25.287" v="64" actId="478"/>
          <ac:grpSpMkLst>
            <pc:docMk/>
            <pc:sldMk cId="1107165603" sldId="256"/>
            <ac:grpSpMk id="193" creationId="{02C7CA3A-B987-FF14-42E8-3B446A944EF0}"/>
          </ac:grpSpMkLst>
        </pc:grpChg>
        <pc:grpChg chg="del mod">
          <ac:chgData name="Nikkel Mollenhauer" userId="c1ec013b5ec7a53d" providerId="LiveId" clId="{F6540EED-7EC4-4CE2-BCD2-8A52ACCFB0D8}" dt="2022-06-25T16:44:23.473" v="63" actId="478"/>
          <ac:grpSpMkLst>
            <pc:docMk/>
            <pc:sldMk cId="1107165603" sldId="256"/>
            <ac:grpSpMk id="195" creationId="{C62AB243-D892-2C9A-3B40-D5208285181B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99" creationId="{C7D9C981-572D-C099-2198-7AC863E08C7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01" creationId="{BD6028F3-BED8-9669-3E61-A57B8B2E64D5}"/>
          </ac:grpSpMkLst>
        </pc:grpChg>
        <pc:grpChg chg="del mod">
          <ac:chgData name="Nikkel Mollenhauer" userId="c1ec013b5ec7a53d" providerId="LiveId" clId="{F6540EED-7EC4-4CE2-BCD2-8A52ACCFB0D8}" dt="2022-06-25T16:44:18.344" v="61" actId="478"/>
          <ac:grpSpMkLst>
            <pc:docMk/>
            <pc:sldMk cId="1107165603" sldId="256"/>
            <ac:grpSpMk id="205" creationId="{94DA6B74-D969-8CF5-3A90-618B53D65880}"/>
          </ac:grpSpMkLst>
        </pc:grpChg>
        <pc:grpChg chg="del mod">
          <ac:chgData name="Nikkel Mollenhauer" userId="c1ec013b5ec7a53d" providerId="LiveId" clId="{F6540EED-7EC4-4CE2-BCD2-8A52ACCFB0D8}" dt="2022-06-25T16:44:16.883" v="60" actId="478"/>
          <ac:grpSpMkLst>
            <pc:docMk/>
            <pc:sldMk cId="1107165603" sldId="256"/>
            <ac:grpSpMk id="207" creationId="{A38E32C1-4C2A-70C1-A44F-7AFD2BB79F03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11" creationId="{C7EE0115-46E7-0F63-CA58-0BAA1BA8B42E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13" creationId="{EC58304E-E0E9-F965-94B4-1B1D6F32C9B1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18" creationId="{BCA29B08-9878-A1DE-7D01-FB7358B68FA9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25" creationId="{96FC49FB-9912-6E00-B4FF-B09FC69D187E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26" creationId="{29B80ABC-474F-61F5-8D29-E0EC2CDC88E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29" creationId="{B972542E-A811-046F-9F3A-EDBF70898BF9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31" creationId="{5F75E38F-5645-C26E-05A4-2E368AC5B74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34" creationId="{17C662D4-0162-987F-44E7-DB54AD6857CC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36" creationId="{2A312D61-7F49-8050-1657-EACD58F38D0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40" creationId="{ECC6B5C7-F480-72A9-ECF9-AB9222C60207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42" creationId="{642B9BE7-852F-7D6D-ECC9-9C30FE7D5A3D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46" creationId="{FA873188-988A-4B89-A1E2-076E1E06AABE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48" creationId="{2B723F64-CA2A-060D-09A5-F5B9352ADAF8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52" creationId="{659C0ED5-2129-F127-DA49-35FD5C4F04B9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54" creationId="{33CB7F1F-6509-D65F-239E-C6DCE9CE3F1B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58" creationId="{B5B65ED4-5EB0-7666-3C0B-D74D830B882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60" creationId="{D655363C-420D-026B-B24C-0E0A7D8ADC4A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64" creationId="{9B72DE25-FC17-0D96-620C-826C25F2873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66" creationId="{96AF7A32-12D5-BA7C-16F8-3A9211986A25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70" creationId="{5D46BE9F-84AF-E4C2-D53D-F7B052F73783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72" creationId="{4C1C9805-79CF-D3F8-56AA-897BF93AA028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76" creationId="{564626BB-28D0-6452-789C-4E6E356FD96F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89" creationId="{4B0F8D17-C10C-F349-8F8B-5388C1A0B783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319" creationId="{68859B57-2B58-98F5-86BF-43C17D647D82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322" creationId="{D49EDEEC-E73F-BA4B-BD72-5569F8A85E8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355" creationId="{FEF0065D-5EBF-B255-F0A5-DDBCB062346F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388" creationId="{64E9F86D-878E-156B-BFB1-F0EA7D09A251}"/>
          </ac:grpSpMkLst>
        </pc:grpChg>
        <pc:picChg chg="add del mod">
          <ac:chgData name="Nikkel Mollenhauer" userId="c1ec013b5ec7a53d" providerId="LiveId" clId="{F6540EED-7EC4-4CE2-BCD2-8A52ACCFB0D8}" dt="2022-06-25T15:08:06.403" v="45" actId="931"/>
          <ac:picMkLst>
            <pc:docMk/>
            <pc:sldMk cId="1107165603" sldId="256"/>
            <ac:picMk id="3" creationId="{7E6A521F-CE0F-C496-7BB1-4A0820B0480B}"/>
          </ac:picMkLst>
        </pc:picChg>
        <pc:picChg chg="add del mod">
          <ac:chgData name="Nikkel Mollenhauer" userId="c1ec013b5ec7a53d" providerId="LiveId" clId="{F6540EED-7EC4-4CE2-BCD2-8A52ACCFB0D8}" dt="2022-06-25T16:44:09.572" v="58" actId="27803"/>
          <ac:picMkLst>
            <pc:docMk/>
            <pc:sldMk cId="1107165603" sldId="256"/>
            <ac:picMk id="7" creationId="{9B3008FB-52A1-E58A-9CD0-9DEC92785986}"/>
          </ac:picMkLst>
        </pc:picChg>
        <pc:picChg chg="del mod">
          <ac:chgData name="Nikkel Mollenhauer" userId="c1ec013b5ec7a53d" providerId="LiveId" clId="{F6540EED-7EC4-4CE2-BCD2-8A52ACCFB0D8}" dt="2022-06-17T14:31:01.846" v="4" actId="478"/>
          <ac:picMkLst>
            <pc:docMk/>
            <pc:sldMk cId="1107165603" sldId="256"/>
            <ac:picMk id="9" creationId="{5064C3AC-A839-BAEE-F2ED-35209FA9AD02}"/>
          </ac:picMkLst>
        </pc:picChg>
      </pc:sldChg>
      <pc:sldMasterChg chg="modSp modSldLayout">
        <pc:chgData name="Nikkel Mollenhauer" userId="c1ec013b5ec7a53d" providerId="LiveId" clId="{F6540EED-7EC4-4CE2-BCD2-8A52ACCFB0D8}" dt="2022-06-25T15:08:05.300" v="40"/>
        <pc:sldMasterMkLst>
          <pc:docMk/>
          <pc:sldMasterMk cId="1562958951" sldId="2147483768"/>
        </pc:sldMasterMkLst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2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3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4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5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6" creationId="{00000000-0000-0000-0000-000000000000}"/>
          </ac:spMkLst>
        </pc:sp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3320187959" sldId="2147483769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320187959" sldId="2147483769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320187959" sldId="2147483769"/>
              <ac:spMk id="3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3232121112" sldId="2147483771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32121112" sldId="2147483771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32121112" sldId="2147483771"/>
              <ac:spMk id="3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3291995468" sldId="2147483772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91995468" sldId="2147483772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91995468" sldId="2147483772"/>
              <ac:spMk id="4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511040557" sldId="2147483773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4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5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6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1813252512" sldId="2147483776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813252512" sldId="2147483776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813252512" sldId="2147483776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813252512" sldId="2147483776"/>
              <ac:spMk id="4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1906608289" sldId="2147483777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906608289" sldId="2147483777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906608289" sldId="2147483777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906608289" sldId="2147483777"/>
              <ac:spMk id="4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1065100660" sldId="2147483779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065100660" sldId="2147483779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065100660" sldId="214748377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7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6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70" indent="0" algn="ctr">
              <a:buNone/>
              <a:defRPr sz="1365"/>
            </a:lvl2pPr>
            <a:lvl3pPr marL="623941" indent="0" algn="ctr">
              <a:buNone/>
              <a:defRPr sz="1228"/>
            </a:lvl3pPr>
            <a:lvl4pPr marL="935911" indent="0" algn="ctr">
              <a:buNone/>
              <a:defRPr sz="1092"/>
            </a:lvl4pPr>
            <a:lvl5pPr marL="1247881" indent="0" algn="ctr">
              <a:buNone/>
              <a:defRPr sz="1092"/>
            </a:lvl5pPr>
            <a:lvl6pPr marL="1559851" indent="0" algn="ctr">
              <a:buNone/>
              <a:defRPr sz="1092"/>
            </a:lvl6pPr>
            <a:lvl7pPr marL="1871822" indent="0" algn="ctr">
              <a:buNone/>
              <a:defRPr sz="1092"/>
            </a:lvl7pPr>
            <a:lvl8pPr marL="2183792" indent="0" algn="ctr">
              <a:buNone/>
              <a:defRPr sz="1092"/>
            </a:lvl8pPr>
            <a:lvl9pPr marL="2495763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8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6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6"/>
            <a:ext cx="139728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6" y="249166"/>
            <a:ext cx="4110861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41" y="1166741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41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7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4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11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881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851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822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792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76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1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1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9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8" y="249165"/>
            <a:ext cx="5589151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61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70" indent="0">
              <a:buNone/>
              <a:defRPr sz="1365" b="1"/>
            </a:lvl2pPr>
            <a:lvl3pPr marL="623941" indent="0">
              <a:buNone/>
              <a:defRPr sz="1228" b="1"/>
            </a:lvl3pPr>
            <a:lvl4pPr marL="935911" indent="0">
              <a:buNone/>
              <a:defRPr sz="1092" b="1"/>
            </a:lvl4pPr>
            <a:lvl5pPr marL="1247881" indent="0">
              <a:buNone/>
              <a:defRPr sz="1092" b="1"/>
            </a:lvl5pPr>
            <a:lvl6pPr marL="1559851" indent="0">
              <a:buNone/>
              <a:defRPr sz="1092" b="1"/>
            </a:lvl6pPr>
            <a:lvl7pPr marL="1871822" indent="0">
              <a:buNone/>
              <a:defRPr sz="1092" b="1"/>
            </a:lvl7pPr>
            <a:lvl8pPr marL="2183792" indent="0">
              <a:buNone/>
              <a:defRPr sz="1092" b="1"/>
            </a:lvl8pPr>
            <a:lvl9pPr marL="2495763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61" y="1709482"/>
            <a:ext cx="274141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70" indent="0">
              <a:buNone/>
              <a:defRPr sz="1365" b="1"/>
            </a:lvl2pPr>
            <a:lvl3pPr marL="623941" indent="0">
              <a:buNone/>
              <a:defRPr sz="1228" b="1"/>
            </a:lvl3pPr>
            <a:lvl4pPr marL="935911" indent="0">
              <a:buNone/>
              <a:defRPr sz="1092" b="1"/>
            </a:lvl4pPr>
            <a:lvl5pPr marL="1247881" indent="0">
              <a:buNone/>
              <a:defRPr sz="1092" b="1"/>
            </a:lvl5pPr>
            <a:lvl6pPr marL="1559851" indent="0">
              <a:buNone/>
              <a:defRPr sz="1092" b="1"/>
            </a:lvl6pPr>
            <a:lvl7pPr marL="1871822" indent="0">
              <a:buNone/>
              <a:defRPr sz="1092" b="1"/>
            </a:lvl7pPr>
            <a:lvl8pPr marL="2183792" indent="0">
              <a:buNone/>
              <a:defRPr sz="1092" b="1"/>
            </a:lvl8pPr>
            <a:lvl9pPr marL="2495763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2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60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22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60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70" indent="0">
              <a:buNone/>
              <a:defRPr sz="955"/>
            </a:lvl2pPr>
            <a:lvl3pPr marL="623941" indent="0">
              <a:buNone/>
              <a:defRPr sz="819"/>
            </a:lvl3pPr>
            <a:lvl4pPr marL="935911" indent="0">
              <a:buNone/>
              <a:defRPr sz="682"/>
            </a:lvl4pPr>
            <a:lvl5pPr marL="1247881" indent="0">
              <a:buNone/>
              <a:defRPr sz="682"/>
            </a:lvl5pPr>
            <a:lvl6pPr marL="1559851" indent="0">
              <a:buNone/>
              <a:defRPr sz="682"/>
            </a:lvl6pPr>
            <a:lvl7pPr marL="1871822" indent="0">
              <a:buNone/>
              <a:defRPr sz="682"/>
            </a:lvl7pPr>
            <a:lvl8pPr marL="2183792" indent="0">
              <a:buNone/>
              <a:defRPr sz="682"/>
            </a:lvl8pPr>
            <a:lvl9pPr marL="2495763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5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60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22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70" indent="0">
              <a:buNone/>
              <a:defRPr sz="1911"/>
            </a:lvl2pPr>
            <a:lvl3pPr marL="623941" indent="0">
              <a:buNone/>
              <a:defRPr sz="1638"/>
            </a:lvl3pPr>
            <a:lvl4pPr marL="935911" indent="0">
              <a:buNone/>
              <a:defRPr sz="1365"/>
            </a:lvl4pPr>
            <a:lvl5pPr marL="1247881" indent="0">
              <a:buNone/>
              <a:defRPr sz="1365"/>
            </a:lvl5pPr>
            <a:lvl6pPr marL="1559851" indent="0">
              <a:buNone/>
              <a:defRPr sz="1365"/>
            </a:lvl6pPr>
            <a:lvl7pPr marL="1871822" indent="0">
              <a:buNone/>
              <a:defRPr sz="1365"/>
            </a:lvl7pPr>
            <a:lvl8pPr marL="2183792" indent="0">
              <a:buNone/>
              <a:defRPr sz="1365"/>
            </a:lvl8pPr>
            <a:lvl9pPr marL="2495763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60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70" indent="0">
              <a:buNone/>
              <a:defRPr sz="955"/>
            </a:lvl2pPr>
            <a:lvl3pPr marL="623941" indent="0">
              <a:buNone/>
              <a:defRPr sz="819"/>
            </a:lvl3pPr>
            <a:lvl4pPr marL="935911" indent="0">
              <a:buNone/>
              <a:defRPr sz="682"/>
            </a:lvl4pPr>
            <a:lvl5pPr marL="1247881" indent="0">
              <a:buNone/>
              <a:defRPr sz="682"/>
            </a:lvl5pPr>
            <a:lvl6pPr marL="1559851" indent="0">
              <a:buNone/>
              <a:defRPr sz="682"/>
            </a:lvl6pPr>
            <a:lvl7pPr marL="1871822" indent="0">
              <a:buNone/>
              <a:defRPr sz="682"/>
            </a:lvl7pPr>
            <a:lvl8pPr marL="2183792" indent="0">
              <a:buNone/>
              <a:defRPr sz="682"/>
            </a:lvl8pPr>
            <a:lvl9pPr marL="2495763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6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6" y="1245821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6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B4ED-93EE-46C5-9353-58A17C588CE7}" type="datetimeFigureOut">
              <a:rPr lang="en-GB" smtClean="0"/>
              <a:t>25/06/22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62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8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5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23941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85" indent="-155985" algn="l" defTabSz="623941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56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26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896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867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837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807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778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748" indent="-155985" algn="l" defTabSz="623941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70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41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11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881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851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822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792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763" algn="l" defTabSz="623941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C5AA035F-3239-1FEA-A327-431ED70BE5C0}"/>
              </a:ext>
            </a:extLst>
          </p:cNvPr>
          <p:cNvGrpSpPr/>
          <p:nvPr/>
        </p:nvGrpSpPr>
        <p:grpSpPr>
          <a:xfrm>
            <a:off x="1" y="-178334"/>
            <a:ext cx="6476167" cy="4858887"/>
            <a:chOff x="1" y="-178334"/>
            <a:chExt cx="6476167" cy="48588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2705434-011F-2F01-D0D1-3403C54AE112}"/>
                </a:ext>
              </a:extLst>
            </p:cNvPr>
            <p:cNvSpPr/>
            <p:nvPr/>
          </p:nvSpPr>
          <p:spPr>
            <a:xfrm>
              <a:off x="1" y="-178334"/>
              <a:ext cx="6476167" cy="4858887"/>
            </a:xfrm>
            <a:custGeom>
              <a:avLst/>
              <a:gdLst>
                <a:gd name="connsiteX0" fmla="*/ 0 w 6476167"/>
                <a:gd name="connsiteY0" fmla="*/ 4858888 h 4858887"/>
                <a:gd name="connsiteX1" fmla="*/ 6476168 w 6476167"/>
                <a:gd name="connsiteY1" fmla="*/ 4858888 h 4858887"/>
                <a:gd name="connsiteX2" fmla="*/ 6476168 w 6476167"/>
                <a:gd name="connsiteY2" fmla="*/ 0 h 4858887"/>
                <a:gd name="connsiteX3" fmla="*/ 0 w 6476167"/>
                <a:gd name="connsiteY3" fmla="*/ 0 h 4858887"/>
                <a:gd name="connsiteX4" fmla="*/ 0 w 6476167"/>
                <a:gd name="connsiteY4" fmla="*/ 4858888 h 485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6167" h="4858887">
                  <a:moveTo>
                    <a:pt x="0" y="4858888"/>
                  </a:moveTo>
                  <a:lnTo>
                    <a:pt x="6476168" y="4858888"/>
                  </a:lnTo>
                  <a:lnTo>
                    <a:pt x="6476168" y="0"/>
                  </a:lnTo>
                  <a:lnTo>
                    <a:pt x="0" y="0"/>
                  </a:lnTo>
                  <a:lnTo>
                    <a:pt x="0" y="4858888"/>
                  </a:lnTo>
                  <a:close/>
                </a:path>
              </a:pathLst>
            </a:custGeom>
            <a:noFill/>
            <a:ln w="14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4" name="Graphic 6">
              <a:extLst>
                <a:ext uri="{FF2B5EF4-FFF2-40B4-BE49-F238E27FC236}">
                  <a16:creationId xmlns:a16="http://schemas.microsoft.com/office/drawing/2014/main" id="{D4EECE5E-088F-15B6-A9AA-537E8AECBBEE}"/>
                </a:ext>
              </a:extLst>
            </p:cNvPr>
            <p:cNvGrpSpPr/>
            <p:nvPr/>
          </p:nvGrpSpPr>
          <p:grpSpPr>
            <a:xfrm>
              <a:off x="141834" y="192182"/>
              <a:ext cx="5700772" cy="4440497"/>
              <a:chOff x="141834" y="192182"/>
              <a:chExt cx="5700772" cy="444049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35915C9-4A0F-1A7E-43A3-53313EF0C333}"/>
                  </a:ext>
                </a:extLst>
              </p:cNvPr>
              <p:cNvSpPr/>
              <p:nvPr/>
            </p:nvSpPr>
            <p:spPr>
              <a:xfrm>
                <a:off x="809521" y="404732"/>
                <a:ext cx="5019030" cy="3741343"/>
              </a:xfrm>
              <a:custGeom>
                <a:avLst/>
                <a:gdLst>
                  <a:gd name="connsiteX0" fmla="*/ 0 w 5019030"/>
                  <a:gd name="connsiteY0" fmla="*/ 3741344 h 3741343"/>
                  <a:gd name="connsiteX1" fmla="*/ 5019031 w 5019030"/>
                  <a:gd name="connsiteY1" fmla="*/ 3741344 h 3741343"/>
                  <a:gd name="connsiteX2" fmla="*/ 5019031 w 5019030"/>
                  <a:gd name="connsiteY2" fmla="*/ 0 h 3741343"/>
                  <a:gd name="connsiteX3" fmla="*/ 0 w 5019030"/>
                  <a:gd name="connsiteY3" fmla="*/ 0 h 3741343"/>
                  <a:gd name="connsiteX4" fmla="*/ 0 w 5019030"/>
                  <a:gd name="connsiteY4" fmla="*/ 3741344 h 374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030" h="3741343">
                    <a:moveTo>
                      <a:pt x="0" y="3741344"/>
                    </a:moveTo>
                    <a:lnTo>
                      <a:pt x="5019031" y="3741344"/>
                    </a:lnTo>
                    <a:lnTo>
                      <a:pt x="5019031" y="0"/>
                    </a:lnTo>
                    <a:lnTo>
                      <a:pt x="0" y="0"/>
                    </a:lnTo>
                    <a:lnTo>
                      <a:pt x="0" y="3741344"/>
                    </a:lnTo>
                    <a:close/>
                  </a:path>
                </a:pathLst>
              </a:custGeom>
              <a:noFill/>
              <a:ln w="14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D16C0DE0-4D62-EF38-57DD-719A2FFD15D8}"/>
                  </a:ext>
                </a:extLst>
              </p:cNvPr>
              <p:cNvSpPr/>
              <p:nvPr/>
            </p:nvSpPr>
            <p:spPr>
              <a:xfrm>
                <a:off x="1037659" y="4146075"/>
                <a:ext cx="68785" cy="14059"/>
              </a:xfrm>
              <a:custGeom>
                <a:avLst/>
                <a:gdLst>
                  <a:gd name="connsiteX0" fmla="*/ 0 w 68785"/>
                  <a:gd name="connsiteY0" fmla="*/ 0 h 14059"/>
                  <a:gd name="connsiteX1" fmla="*/ 68785 w 68785"/>
                  <a:gd name="connsiteY1" fmla="*/ 0 h 14059"/>
                  <a:gd name="connsiteX2" fmla="*/ 68785 w 68785"/>
                  <a:gd name="connsiteY2" fmla="*/ 0 h 14059"/>
                  <a:gd name="connsiteX3" fmla="*/ 0 w 68785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5" h="14059">
                    <a:moveTo>
                      <a:pt x="0" y="0"/>
                    </a:moveTo>
                    <a:lnTo>
                      <a:pt x="68785" y="0"/>
                    </a:lnTo>
                    <a:lnTo>
                      <a:pt x="687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1889CA1-3CD9-E1F5-7969-43C39222095D}"/>
                  </a:ext>
                </a:extLst>
              </p:cNvPr>
              <p:cNvSpPr/>
              <p:nvPr/>
            </p:nvSpPr>
            <p:spPr>
              <a:xfrm>
                <a:off x="1266943" y="4137274"/>
                <a:ext cx="68785" cy="8801"/>
              </a:xfrm>
              <a:custGeom>
                <a:avLst/>
                <a:gdLst>
                  <a:gd name="connsiteX0" fmla="*/ 0 w 68785"/>
                  <a:gd name="connsiteY0" fmla="*/ 8801 h 8801"/>
                  <a:gd name="connsiteX1" fmla="*/ 68785 w 68785"/>
                  <a:gd name="connsiteY1" fmla="*/ 8801 h 8801"/>
                  <a:gd name="connsiteX2" fmla="*/ 68785 w 68785"/>
                  <a:gd name="connsiteY2" fmla="*/ 0 h 8801"/>
                  <a:gd name="connsiteX3" fmla="*/ 0 w 68785"/>
                  <a:gd name="connsiteY3" fmla="*/ 0 h 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5" h="8801">
                    <a:moveTo>
                      <a:pt x="0" y="8801"/>
                    </a:moveTo>
                    <a:lnTo>
                      <a:pt x="68785" y="8801"/>
                    </a:lnTo>
                    <a:lnTo>
                      <a:pt x="687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9AD608B-750A-5D6E-120E-71C39D2557C5}"/>
                  </a:ext>
                </a:extLst>
              </p:cNvPr>
              <p:cNvSpPr/>
              <p:nvPr/>
            </p:nvSpPr>
            <p:spPr>
              <a:xfrm>
                <a:off x="1496223" y="4137274"/>
                <a:ext cx="68795" cy="8801"/>
              </a:xfrm>
              <a:custGeom>
                <a:avLst/>
                <a:gdLst>
                  <a:gd name="connsiteX0" fmla="*/ 0 w 68795"/>
                  <a:gd name="connsiteY0" fmla="*/ 8801 h 8801"/>
                  <a:gd name="connsiteX1" fmla="*/ 68795 w 68795"/>
                  <a:gd name="connsiteY1" fmla="*/ 8801 h 8801"/>
                  <a:gd name="connsiteX2" fmla="*/ 68795 w 68795"/>
                  <a:gd name="connsiteY2" fmla="*/ 0 h 8801"/>
                  <a:gd name="connsiteX3" fmla="*/ 0 w 68795"/>
                  <a:gd name="connsiteY3" fmla="*/ 0 h 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95" h="8801">
                    <a:moveTo>
                      <a:pt x="0" y="8801"/>
                    </a:moveTo>
                    <a:lnTo>
                      <a:pt x="68795" y="8801"/>
                    </a:lnTo>
                    <a:lnTo>
                      <a:pt x="687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0C9F886-05D4-3E3F-D681-9D81DBE19D86}"/>
                  </a:ext>
                </a:extLst>
              </p:cNvPr>
              <p:cNvSpPr/>
              <p:nvPr/>
            </p:nvSpPr>
            <p:spPr>
              <a:xfrm>
                <a:off x="1725517" y="4119686"/>
                <a:ext cx="68781" cy="26389"/>
              </a:xfrm>
              <a:custGeom>
                <a:avLst/>
                <a:gdLst>
                  <a:gd name="connsiteX0" fmla="*/ 0 w 68781"/>
                  <a:gd name="connsiteY0" fmla="*/ 26389 h 26389"/>
                  <a:gd name="connsiteX1" fmla="*/ 68781 w 68781"/>
                  <a:gd name="connsiteY1" fmla="*/ 26389 h 26389"/>
                  <a:gd name="connsiteX2" fmla="*/ 68781 w 68781"/>
                  <a:gd name="connsiteY2" fmla="*/ 0 h 26389"/>
                  <a:gd name="connsiteX3" fmla="*/ 0 w 68781"/>
                  <a:gd name="connsiteY3" fmla="*/ 0 h 26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26389">
                    <a:moveTo>
                      <a:pt x="0" y="26389"/>
                    </a:moveTo>
                    <a:lnTo>
                      <a:pt x="68781" y="26389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AA11F94-3087-7F70-F6E0-258234F6650B}"/>
                  </a:ext>
                </a:extLst>
              </p:cNvPr>
              <p:cNvSpPr/>
              <p:nvPr/>
            </p:nvSpPr>
            <p:spPr>
              <a:xfrm>
                <a:off x="1954797" y="4084496"/>
                <a:ext cx="68781" cy="61579"/>
              </a:xfrm>
              <a:custGeom>
                <a:avLst/>
                <a:gdLst>
                  <a:gd name="connsiteX0" fmla="*/ 0 w 68781"/>
                  <a:gd name="connsiteY0" fmla="*/ 61580 h 61579"/>
                  <a:gd name="connsiteX1" fmla="*/ 68781 w 68781"/>
                  <a:gd name="connsiteY1" fmla="*/ 61580 h 61579"/>
                  <a:gd name="connsiteX2" fmla="*/ 68781 w 68781"/>
                  <a:gd name="connsiteY2" fmla="*/ 0 h 61579"/>
                  <a:gd name="connsiteX3" fmla="*/ 0 w 68781"/>
                  <a:gd name="connsiteY3" fmla="*/ 0 h 6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61579">
                    <a:moveTo>
                      <a:pt x="0" y="61580"/>
                    </a:moveTo>
                    <a:lnTo>
                      <a:pt x="68781" y="6158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E702AB7-19BD-1D9F-D19A-15C5F0263D30}"/>
                  </a:ext>
                </a:extLst>
              </p:cNvPr>
              <p:cNvSpPr/>
              <p:nvPr/>
            </p:nvSpPr>
            <p:spPr>
              <a:xfrm>
                <a:off x="2184077" y="4049291"/>
                <a:ext cx="68795" cy="96784"/>
              </a:xfrm>
              <a:custGeom>
                <a:avLst/>
                <a:gdLst>
                  <a:gd name="connsiteX0" fmla="*/ 0 w 68795"/>
                  <a:gd name="connsiteY0" fmla="*/ 96784 h 96784"/>
                  <a:gd name="connsiteX1" fmla="*/ 68795 w 68795"/>
                  <a:gd name="connsiteY1" fmla="*/ 96784 h 96784"/>
                  <a:gd name="connsiteX2" fmla="*/ 68795 w 68795"/>
                  <a:gd name="connsiteY2" fmla="*/ 0 h 96784"/>
                  <a:gd name="connsiteX3" fmla="*/ 0 w 68795"/>
                  <a:gd name="connsiteY3" fmla="*/ 0 h 96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95" h="96784">
                    <a:moveTo>
                      <a:pt x="0" y="96784"/>
                    </a:moveTo>
                    <a:lnTo>
                      <a:pt x="68795" y="96784"/>
                    </a:lnTo>
                    <a:lnTo>
                      <a:pt x="687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3D9E0E1-0120-13D5-8C55-53AE65825ADD}"/>
                  </a:ext>
                </a:extLst>
              </p:cNvPr>
              <p:cNvSpPr/>
              <p:nvPr/>
            </p:nvSpPr>
            <p:spPr>
              <a:xfrm>
                <a:off x="2413371" y="4014101"/>
                <a:ext cx="68781" cy="131974"/>
              </a:xfrm>
              <a:custGeom>
                <a:avLst/>
                <a:gdLst>
                  <a:gd name="connsiteX0" fmla="*/ 0 w 68781"/>
                  <a:gd name="connsiteY0" fmla="*/ 131975 h 131974"/>
                  <a:gd name="connsiteX1" fmla="*/ 68781 w 68781"/>
                  <a:gd name="connsiteY1" fmla="*/ 131975 h 131974"/>
                  <a:gd name="connsiteX2" fmla="*/ 68781 w 68781"/>
                  <a:gd name="connsiteY2" fmla="*/ 0 h 131974"/>
                  <a:gd name="connsiteX3" fmla="*/ 0 w 68781"/>
                  <a:gd name="connsiteY3" fmla="*/ 0 h 131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31974">
                    <a:moveTo>
                      <a:pt x="0" y="131975"/>
                    </a:moveTo>
                    <a:lnTo>
                      <a:pt x="68781" y="131975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92D2B7A-B7F7-57BD-837F-A48397B43198}"/>
                  </a:ext>
                </a:extLst>
              </p:cNvPr>
              <p:cNvSpPr/>
              <p:nvPr/>
            </p:nvSpPr>
            <p:spPr>
              <a:xfrm>
                <a:off x="2642651" y="3750166"/>
                <a:ext cx="68781" cy="395909"/>
              </a:xfrm>
              <a:custGeom>
                <a:avLst/>
                <a:gdLst>
                  <a:gd name="connsiteX0" fmla="*/ 0 w 68781"/>
                  <a:gd name="connsiteY0" fmla="*/ 395909 h 395909"/>
                  <a:gd name="connsiteX1" fmla="*/ 68781 w 68781"/>
                  <a:gd name="connsiteY1" fmla="*/ 395909 h 395909"/>
                  <a:gd name="connsiteX2" fmla="*/ 68781 w 68781"/>
                  <a:gd name="connsiteY2" fmla="*/ 0 h 395909"/>
                  <a:gd name="connsiteX3" fmla="*/ 0 w 68781"/>
                  <a:gd name="connsiteY3" fmla="*/ 0 h 39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395909">
                    <a:moveTo>
                      <a:pt x="0" y="395909"/>
                    </a:moveTo>
                    <a:lnTo>
                      <a:pt x="68781" y="395909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737CF82-ABAA-1DF5-24B6-28B181BE8C78}"/>
                  </a:ext>
                </a:extLst>
              </p:cNvPr>
              <p:cNvSpPr/>
              <p:nvPr/>
            </p:nvSpPr>
            <p:spPr>
              <a:xfrm>
                <a:off x="2871931" y="3574200"/>
                <a:ext cx="68781" cy="571875"/>
              </a:xfrm>
              <a:custGeom>
                <a:avLst/>
                <a:gdLst>
                  <a:gd name="connsiteX0" fmla="*/ 0 w 68781"/>
                  <a:gd name="connsiteY0" fmla="*/ 571876 h 571875"/>
                  <a:gd name="connsiteX1" fmla="*/ 68781 w 68781"/>
                  <a:gd name="connsiteY1" fmla="*/ 571876 h 571875"/>
                  <a:gd name="connsiteX2" fmla="*/ 68781 w 68781"/>
                  <a:gd name="connsiteY2" fmla="*/ 0 h 571875"/>
                  <a:gd name="connsiteX3" fmla="*/ 0 w 68781"/>
                  <a:gd name="connsiteY3" fmla="*/ 0 h 571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571875">
                    <a:moveTo>
                      <a:pt x="0" y="571876"/>
                    </a:moveTo>
                    <a:lnTo>
                      <a:pt x="68781" y="571876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4DF82D-4CE3-BC4A-56E9-A4DF36FE60F2}"/>
                  </a:ext>
                </a:extLst>
              </p:cNvPr>
              <p:cNvSpPr/>
              <p:nvPr/>
            </p:nvSpPr>
            <p:spPr>
              <a:xfrm>
                <a:off x="3101211" y="3283876"/>
                <a:ext cx="68795" cy="862199"/>
              </a:xfrm>
              <a:custGeom>
                <a:avLst/>
                <a:gdLst>
                  <a:gd name="connsiteX0" fmla="*/ 0 w 68795"/>
                  <a:gd name="connsiteY0" fmla="*/ 862200 h 862199"/>
                  <a:gd name="connsiteX1" fmla="*/ 68795 w 68795"/>
                  <a:gd name="connsiteY1" fmla="*/ 862200 h 862199"/>
                  <a:gd name="connsiteX2" fmla="*/ 68795 w 68795"/>
                  <a:gd name="connsiteY2" fmla="*/ 0 h 862199"/>
                  <a:gd name="connsiteX3" fmla="*/ 0 w 68795"/>
                  <a:gd name="connsiteY3" fmla="*/ 0 h 862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95" h="862199">
                    <a:moveTo>
                      <a:pt x="0" y="862200"/>
                    </a:moveTo>
                    <a:lnTo>
                      <a:pt x="68795" y="862200"/>
                    </a:lnTo>
                    <a:lnTo>
                      <a:pt x="687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ED65A19-72AF-1A6C-EB52-4D207C491177}"/>
                  </a:ext>
                </a:extLst>
              </p:cNvPr>
              <p:cNvSpPr/>
              <p:nvPr/>
            </p:nvSpPr>
            <p:spPr>
              <a:xfrm>
                <a:off x="3330505" y="3107910"/>
                <a:ext cx="68781" cy="1038165"/>
              </a:xfrm>
              <a:custGeom>
                <a:avLst/>
                <a:gdLst>
                  <a:gd name="connsiteX0" fmla="*/ 0 w 68781"/>
                  <a:gd name="connsiteY0" fmla="*/ 1038166 h 1038165"/>
                  <a:gd name="connsiteX1" fmla="*/ 68781 w 68781"/>
                  <a:gd name="connsiteY1" fmla="*/ 1038166 h 1038165"/>
                  <a:gd name="connsiteX2" fmla="*/ 68781 w 68781"/>
                  <a:gd name="connsiteY2" fmla="*/ 0 h 1038165"/>
                  <a:gd name="connsiteX3" fmla="*/ 0 w 68781"/>
                  <a:gd name="connsiteY3" fmla="*/ 0 h 103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038165">
                    <a:moveTo>
                      <a:pt x="0" y="1038166"/>
                    </a:moveTo>
                    <a:lnTo>
                      <a:pt x="68781" y="1038166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7E39CF6-C7E3-1573-5252-247614D8A8E6}"/>
                  </a:ext>
                </a:extLst>
              </p:cNvPr>
              <p:cNvSpPr/>
              <p:nvPr/>
            </p:nvSpPr>
            <p:spPr>
              <a:xfrm>
                <a:off x="3559785" y="3222282"/>
                <a:ext cx="68781" cy="923793"/>
              </a:xfrm>
              <a:custGeom>
                <a:avLst/>
                <a:gdLst>
                  <a:gd name="connsiteX0" fmla="*/ 0 w 68781"/>
                  <a:gd name="connsiteY0" fmla="*/ 923793 h 923793"/>
                  <a:gd name="connsiteX1" fmla="*/ 68781 w 68781"/>
                  <a:gd name="connsiteY1" fmla="*/ 923793 h 923793"/>
                  <a:gd name="connsiteX2" fmla="*/ 68781 w 68781"/>
                  <a:gd name="connsiteY2" fmla="*/ 0 h 923793"/>
                  <a:gd name="connsiteX3" fmla="*/ 0 w 68781"/>
                  <a:gd name="connsiteY3" fmla="*/ 0 h 92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923793">
                    <a:moveTo>
                      <a:pt x="0" y="923793"/>
                    </a:moveTo>
                    <a:lnTo>
                      <a:pt x="68781" y="923793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C4189B-6573-6442-0164-4FD9D3CB42FC}"/>
                  </a:ext>
                </a:extLst>
              </p:cNvPr>
              <p:cNvSpPr/>
              <p:nvPr/>
            </p:nvSpPr>
            <p:spPr>
              <a:xfrm>
                <a:off x="3789065" y="3873339"/>
                <a:ext cx="68795" cy="272736"/>
              </a:xfrm>
              <a:custGeom>
                <a:avLst/>
                <a:gdLst>
                  <a:gd name="connsiteX0" fmla="*/ 0 w 68795"/>
                  <a:gd name="connsiteY0" fmla="*/ 272736 h 272736"/>
                  <a:gd name="connsiteX1" fmla="*/ 68795 w 68795"/>
                  <a:gd name="connsiteY1" fmla="*/ 272736 h 272736"/>
                  <a:gd name="connsiteX2" fmla="*/ 68795 w 68795"/>
                  <a:gd name="connsiteY2" fmla="*/ 0 h 272736"/>
                  <a:gd name="connsiteX3" fmla="*/ 0 w 68795"/>
                  <a:gd name="connsiteY3" fmla="*/ 0 h 27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95" h="272736">
                    <a:moveTo>
                      <a:pt x="0" y="272736"/>
                    </a:moveTo>
                    <a:lnTo>
                      <a:pt x="68795" y="272736"/>
                    </a:lnTo>
                    <a:lnTo>
                      <a:pt x="687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C4F93D4-9E97-3E09-7AE9-3DA3345EBC28}"/>
                  </a:ext>
                </a:extLst>
              </p:cNvPr>
              <p:cNvSpPr/>
              <p:nvPr/>
            </p:nvSpPr>
            <p:spPr>
              <a:xfrm>
                <a:off x="4018359" y="4146075"/>
                <a:ext cx="68780" cy="14059"/>
              </a:xfrm>
              <a:custGeom>
                <a:avLst/>
                <a:gdLst>
                  <a:gd name="connsiteX0" fmla="*/ 0 w 68780"/>
                  <a:gd name="connsiteY0" fmla="*/ 0 h 14059"/>
                  <a:gd name="connsiteX1" fmla="*/ 68781 w 68780"/>
                  <a:gd name="connsiteY1" fmla="*/ 0 h 14059"/>
                  <a:gd name="connsiteX2" fmla="*/ 68781 w 68780"/>
                  <a:gd name="connsiteY2" fmla="*/ 0 h 14059"/>
                  <a:gd name="connsiteX3" fmla="*/ 0 w 68780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0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61C93AD-EA6B-571F-DE94-A1420AC4825E}"/>
                  </a:ext>
                </a:extLst>
              </p:cNvPr>
              <p:cNvSpPr/>
              <p:nvPr/>
            </p:nvSpPr>
            <p:spPr>
              <a:xfrm>
                <a:off x="4247639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8F5BD9-8171-DFB9-FBFB-C2D5EC0957C1}"/>
                  </a:ext>
                </a:extLst>
              </p:cNvPr>
              <p:cNvSpPr/>
              <p:nvPr/>
            </p:nvSpPr>
            <p:spPr>
              <a:xfrm>
                <a:off x="4476919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2ABBBC3-CC05-1E5E-D2BC-810C9F79B17B}"/>
                  </a:ext>
                </a:extLst>
              </p:cNvPr>
              <p:cNvSpPr/>
              <p:nvPr/>
            </p:nvSpPr>
            <p:spPr>
              <a:xfrm>
                <a:off x="4706213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E163ED9-2DDD-1AC5-6C53-A88313BBD98F}"/>
                  </a:ext>
                </a:extLst>
              </p:cNvPr>
              <p:cNvSpPr/>
              <p:nvPr/>
            </p:nvSpPr>
            <p:spPr>
              <a:xfrm>
                <a:off x="4935493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593E489-9425-D61E-6178-98EECF142E35}"/>
                  </a:ext>
                </a:extLst>
              </p:cNvPr>
              <p:cNvSpPr/>
              <p:nvPr/>
            </p:nvSpPr>
            <p:spPr>
              <a:xfrm>
                <a:off x="5164773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5CEEC82-A702-BAAA-56DB-D174E8B06B94}"/>
                  </a:ext>
                </a:extLst>
              </p:cNvPr>
              <p:cNvSpPr/>
              <p:nvPr/>
            </p:nvSpPr>
            <p:spPr>
              <a:xfrm>
                <a:off x="5394052" y="4146075"/>
                <a:ext cx="68795" cy="14059"/>
              </a:xfrm>
              <a:custGeom>
                <a:avLst/>
                <a:gdLst>
                  <a:gd name="connsiteX0" fmla="*/ 0 w 68795"/>
                  <a:gd name="connsiteY0" fmla="*/ 0 h 14059"/>
                  <a:gd name="connsiteX1" fmla="*/ 68796 w 68795"/>
                  <a:gd name="connsiteY1" fmla="*/ 0 h 14059"/>
                  <a:gd name="connsiteX2" fmla="*/ 68796 w 68795"/>
                  <a:gd name="connsiteY2" fmla="*/ 0 h 14059"/>
                  <a:gd name="connsiteX3" fmla="*/ 0 w 68795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95" h="14059">
                    <a:moveTo>
                      <a:pt x="0" y="0"/>
                    </a:moveTo>
                    <a:lnTo>
                      <a:pt x="68796" y="0"/>
                    </a:lnTo>
                    <a:lnTo>
                      <a:pt x="68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9EDC3B4-0EF7-7D8F-3E8F-0683BB824081}"/>
                  </a:ext>
                </a:extLst>
              </p:cNvPr>
              <p:cNvSpPr/>
              <p:nvPr/>
            </p:nvSpPr>
            <p:spPr>
              <a:xfrm>
                <a:off x="1106444" y="4146075"/>
                <a:ext cx="68785" cy="14059"/>
              </a:xfrm>
              <a:custGeom>
                <a:avLst/>
                <a:gdLst>
                  <a:gd name="connsiteX0" fmla="*/ 0 w 68785"/>
                  <a:gd name="connsiteY0" fmla="*/ 0 h 14059"/>
                  <a:gd name="connsiteX1" fmla="*/ 68785 w 68785"/>
                  <a:gd name="connsiteY1" fmla="*/ 0 h 14059"/>
                  <a:gd name="connsiteX2" fmla="*/ 68785 w 68785"/>
                  <a:gd name="connsiteY2" fmla="*/ 0 h 14059"/>
                  <a:gd name="connsiteX3" fmla="*/ 0 w 68785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5" h="14059">
                    <a:moveTo>
                      <a:pt x="0" y="0"/>
                    </a:moveTo>
                    <a:lnTo>
                      <a:pt x="68785" y="0"/>
                    </a:lnTo>
                    <a:lnTo>
                      <a:pt x="687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71EBAA-07D6-1064-AD7E-080F6B092904}"/>
                  </a:ext>
                </a:extLst>
              </p:cNvPr>
              <p:cNvSpPr/>
              <p:nvPr/>
            </p:nvSpPr>
            <p:spPr>
              <a:xfrm>
                <a:off x="1335728" y="4146075"/>
                <a:ext cx="68785" cy="14059"/>
              </a:xfrm>
              <a:custGeom>
                <a:avLst/>
                <a:gdLst>
                  <a:gd name="connsiteX0" fmla="*/ 0 w 68785"/>
                  <a:gd name="connsiteY0" fmla="*/ 0 h 14059"/>
                  <a:gd name="connsiteX1" fmla="*/ 68785 w 68785"/>
                  <a:gd name="connsiteY1" fmla="*/ 0 h 14059"/>
                  <a:gd name="connsiteX2" fmla="*/ 68785 w 68785"/>
                  <a:gd name="connsiteY2" fmla="*/ 0 h 14059"/>
                  <a:gd name="connsiteX3" fmla="*/ 0 w 68785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5" h="14059">
                    <a:moveTo>
                      <a:pt x="0" y="0"/>
                    </a:moveTo>
                    <a:lnTo>
                      <a:pt x="68785" y="0"/>
                    </a:lnTo>
                    <a:lnTo>
                      <a:pt x="687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571490-3E28-9EB9-912B-5A08C9B4E909}"/>
                  </a:ext>
                </a:extLst>
              </p:cNvPr>
              <p:cNvSpPr/>
              <p:nvPr/>
            </p:nvSpPr>
            <p:spPr>
              <a:xfrm>
                <a:off x="1565018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0653438-9875-9AE6-4245-AAD6D8959B50}"/>
                  </a:ext>
                </a:extLst>
              </p:cNvPr>
              <p:cNvSpPr/>
              <p:nvPr/>
            </p:nvSpPr>
            <p:spPr>
              <a:xfrm>
                <a:off x="1794298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86AF17A-A85E-4F84-B0E9-CF989204BE0B}"/>
                  </a:ext>
                </a:extLst>
              </p:cNvPr>
              <p:cNvSpPr/>
              <p:nvPr/>
            </p:nvSpPr>
            <p:spPr>
              <a:xfrm>
                <a:off x="2023578" y="4146075"/>
                <a:ext cx="68795" cy="14059"/>
              </a:xfrm>
              <a:custGeom>
                <a:avLst/>
                <a:gdLst>
                  <a:gd name="connsiteX0" fmla="*/ 0 w 68795"/>
                  <a:gd name="connsiteY0" fmla="*/ 0 h 14059"/>
                  <a:gd name="connsiteX1" fmla="*/ 68795 w 68795"/>
                  <a:gd name="connsiteY1" fmla="*/ 0 h 14059"/>
                  <a:gd name="connsiteX2" fmla="*/ 68795 w 68795"/>
                  <a:gd name="connsiteY2" fmla="*/ 0 h 14059"/>
                  <a:gd name="connsiteX3" fmla="*/ 0 w 68795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95" h="14059">
                    <a:moveTo>
                      <a:pt x="0" y="0"/>
                    </a:moveTo>
                    <a:lnTo>
                      <a:pt x="68795" y="0"/>
                    </a:lnTo>
                    <a:lnTo>
                      <a:pt x="687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FC5A814-DFBC-AE97-C2A8-0054F091F1C9}"/>
                  </a:ext>
                </a:extLst>
              </p:cNvPr>
              <p:cNvSpPr/>
              <p:nvPr/>
            </p:nvSpPr>
            <p:spPr>
              <a:xfrm>
                <a:off x="2252872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A6E56F8-3BAD-0987-C8CF-DA84DC921678}"/>
                  </a:ext>
                </a:extLst>
              </p:cNvPr>
              <p:cNvSpPr/>
              <p:nvPr/>
            </p:nvSpPr>
            <p:spPr>
              <a:xfrm>
                <a:off x="2482152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BE47416-BEE6-79AF-4354-29104E25CD95}"/>
                  </a:ext>
                </a:extLst>
              </p:cNvPr>
              <p:cNvSpPr/>
              <p:nvPr/>
            </p:nvSpPr>
            <p:spPr>
              <a:xfrm>
                <a:off x="2711432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AE8D315-D27E-A23A-772A-ADC6CC37C489}"/>
                  </a:ext>
                </a:extLst>
              </p:cNvPr>
              <p:cNvSpPr/>
              <p:nvPr/>
            </p:nvSpPr>
            <p:spPr>
              <a:xfrm>
                <a:off x="2940712" y="4146075"/>
                <a:ext cx="68795" cy="14059"/>
              </a:xfrm>
              <a:custGeom>
                <a:avLst/>
                <a:gdLst>
                  <a:gd name="connsiteX0" fmla="*/ 0 w 68795"/>
                  <a:gd name="connsiteY0" fmla="*/ 0 h 14059"/>
                  <a:gd name="connsiteX1" fmla="*/ 68795 w 68795"/>
                  <a:gd name="connsiteY1" fmla="*/ 0 h 14059"/>
                  <a:gd name="connsiteX2" fmla="*/ 68795 w 68795"/>
                  <a:gd name="connsiteY2" fmla="*/ 0 h 14059"/>
                  <a:gd name="connsiteX3" fmla="*/ 0 w 68795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95" h="14059">
                    <a:moveTo>
                      <a:pt x="0" y="0"/>
                    </a:moveTo>
                    <a:lnTo>
                      <a:pt x="68795" y="0"/>
                    </a:lnTo>
                    <a:lnTo>
                      <a:pt x="687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7422FE1-A874-8A10-737F-7747ECAFF528}"/>
                  </a:ext>
                </a:extLst>
              </p:cNvPr>
              <p:cNvSpPr/>
              <p:nvPr/>
            </p:nvSpPr>
            <p:spPr>
              <a:xfrm>
                <a:off x="3170006" y="4137274"/>
                <a:ext cx="68781" cy="8801"/>
              </a:xfrm>
              <a:custGeom>
                <a:avLst/>
                <a:gdLst>
                  <a:gd name="connsiteX0" fmla="*/ 0 w 68781"/>
                  <a:gd name="connsiteY0" fmla="*/ 8801 h 8801"/>
                  <a:gd name="connsiteX1" fmla="*/ 68781 w 68781"/>
                  <a:gd name="connsiteY1" fmla="*/ 8801 h 8801"/>
                  <a:gd name="connsiteX2" fmla="*/ 68781 w 68781"/>
                  <a:gd name="connsiteY2" fmla="*/ 0 h 8801"/>
                  <a:gd name="connsiteX3" fmla="*/ 0 w 68781"/>
                  <a:gd name="connsiteY3" fmla="*/ 0 h 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8801">
                    <a:moveTo>
                      <a:pt x="0" y="8801"/>
                    </a:moveTo>
                    <a:lnTo>
                      <a:pt x="68781" y="8801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4528B2F-83B4-8855-A3BD-5ACB14E592D8}"/>
                  </a:ext>
                </a:extLst>
              </p:cNvPr>
              <p:cNvSpPr/>
              <p:nvPr/>
            </p:nvSpPr>
            <p:spPr>
              <a:xfrm>
                <a:off x="3399286" y="4102084"/>
                <a:ext cx="68781" cy="43991"/>
              </a:xfrm>
              <a:custGeom>
                <a:avLst/>
                <a:gdLst>
                  <a:gd name="connsiteX0" fmla="*/ 0 w 68781"/>
                  <a:gd name="connsiteY0" fmla="*/ 43992 h 43991"/>
                  <a:gd name="connsiteX1" fmla="*/ 68781 w 68781"/>
                  <a:gd name="connsiteY1" fmla="*/ 43992 h 43991"/>
                  <a:gd name="connsiteX2" fmla="*/ 68781 w 68781"/>
                  <a:gd name="connsiteY2" fmla="*/ 0 h 43991"/>
                  <a:gd name="connsiteX3" fmla="*/ 0 w 68781"/>
                  <a:gd name="connsiteY3" fmla="*/ 0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43991">
                    <a:moveTo>
                      <a:pt x="0" y="43992"/>
                    </a:moveTo>
                    <a:lnTo>
                      <a:pt x="68781" y="43992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4922738-BF0A-BC2C-D5F1-1EADF15F53AC}"/>
                  </a:ext>
                </a:extLst>
              </p:cNvPr>
              <p:cNvSpPr/>
              <p:nvPr/>
            </p:nvSpPr>
            <p:spPr>
              <a:xfrm>
                <a:off x="3628566" y="4058092"/>
                <a:ext cx="68795" cy="87983"/>
              </a:xfrm>
              <a:custGeom>
                <a:avLst/>
                <a:gdLst>
                  <a:gd name="connsiteX0" fmla="*/ 0 w 68795"/>
                  <a:gd name="connsiteY0" fmla="*/ 87983 h 87983"/>
                  <a:gd name="connsiteX1" fmla="*/ 68796 w 68795"/>
                  <a:gd name="connsiteY1" fmla="*/ 87983 h 87983"/>
                  <a:gd name="connsiteX2" fmla="*/ 68796 w 68795"/>
                  <a:gd name="connsiteY2" fmla="*/ 0 h 87983"/>
                  <a:gd name="connsiteX3" fmla="*/ 0 w 68795"/>
                  <a:gd name="connsiteY3" fmla="*/ 0 h 8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95" h="87983">
                    <a:moveTo>
                      <a:pt x="0" y="87983"/>
                    </a:moveTo>
                    <a:lnTo>
                      <a:pt x="68796" y="87983"/>
                    </a:lnTo>
                    <a:lnTo>
                      <a:pt x="68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FBDF1BB-BBC5-2707-0D73-E7F92D6B7AEE}"/>
                  </a:ext>
                </a:extLst>
              </p:cNvPr>
              <p:cNvSpPr/>
              <p:nvPr/>
            </p:nvSpPr>
            <p:spPr>
              <a:xfrm>
                <a:off x="3857860" y="3943720"/>
                <a:ext cx="68781" cy="202355"/>
              </a:xfrm>
              <a:custGeom>
                <a:avLst/>
                <a:gdLst>
                  <a:gd name="connsiteX0" fmla="*/ 0 w 68781"/>
                  <a:gd name="connsiteY0" fmla="*/ 202355 h 202355"/>
                  <a:gd name="connsiteX1" fmla="*/ 68781 w 68781"/>
                  <a:gd name="connsiteY1" fmla="*/ 202355 h 202355"/>
                  <a:gd name="connsiteX2" fmla="*/ 68781 w 68781"/>
                  <a:gd name="connsiteY2" fmla="*/ 0 h 202355"/>
                  <a:gd name="connsiteX3" fmla="*/ 0 w 68781"/>
                  <a:gd name="connsiteY3" fmla="*/ 0 h 202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202355">
                    <a:moveTo>
                      <a:pt x="0" y="202355"/>
                    </a:moveTo>
                    <a:lnTo>
                      <a:pt x="68781" y="202355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E14A278-FAE0-2A93-D249-7179A6713FC6}"/>
                  </a:ext>
                </a:extLst>
              </p:cNvPr>
              <p:cNvSpPr/>
              <p:nvPr/>
            </p:nvSpPr>
            <p:spPr>
              <a:xfrm>
                <a:off x="4087140" y="3846950"/>
                <a:ext cx="68781" cy="299125"/>
              </a:xfrm>
              <a:custGeom>
                <a:avLst/>
                <a:gdLst>
                  <a:gd name="connsiteX0" fmla="*/ 0 w 68781"/>
                  <a:gd name="connsiteY0" fmla="*/ 299125 h 299125"/>
                  <a:gd name="connsiteX1" fmla="*/ 68781 w 68781"/>
                  <a:gd name="connsiteY1" fmla="*/ 299125 h 299125"/>
                  <a:gd name="connsiteX2" fmla="*/ 68781 w 68781"/>
                  <a:gd name="connsiteY2" fmla="*/ 0 h 299125"/>
                  <a:gd name="connsiteX3" fmla="*/ 0 w 68781"/>
                  <a:gd name="connsiteY3" fmla="*/ 0 h 29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299125">
                    <a:moveTo>
                      <a:pt x="0" y="299125"/>
                    </a:moveTo>
                    <a:lnTo>
                      <a:pt x="68781" y="299125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56A3912-F4C5-CEC4-C920-9B3747FBD18A}"/>
                  </a:ext>
                </a:extLst>
              </p:cNvPr>
              <p:cNvSpPr/>
              <p:nvPr/>
            </p:nvSpPr>
            <p:spPr>
              <a:xfrm>
                <a:off x="4316420" y="1225144"/>
                <a:ext cx="68780" cy="2920931"/>
              </a:xfrm>
              <a:custGeom>
                <a:avLst/>
                <a:gdLst>
                  <a:gd name="connsiteX0" fmla="*/ 0 w 68780"/>
                  <a:gd name="connsiteY0" fmla="*/ 2920931 h 2920931"/>
                  <a:gd name="connsiteX1" fmla="*/ 68781 w 68780"/>
                  <a:gd name="connsiteY1" fmla="*/ 2920931 h 2920931"/>
                  <a:gd name="connsiteX2" fmla="*/ 68781 w 68780"/>
                  <a:gd name="connsiteY2" fmla="*/ 0 h 2920931"/>
                  <a:gd name="connsiteX3" fmla="*/ 0 w 68780"/>
                  <a:gd name="connsiteY3" fmla="*/ 0 h 292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0" h="2920931">
                    <a:moveTo>
                      <a:pt x="0" y="2920931"/>
                    </a:moveTo>
                    <a:lnTo>
                      <a:pt x="68781" y="2920931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DB798E5-6363-BB12-8CEA-28F63E84D186}"/>
                  </a:ext>
                </a:extLst>
              </p:cNvPr>
              <p:cNvSpPr/>
              <p:nvPr/>
            </p:nvSpPr>
            <p:spPr>
              <a:xfrm>
                <a:off x="4545700" y="3310265"/>
                <a:ext cx="68795" cy="835810"/>
              </a:xfrm>
              <a:custGeom>
                <a:avLst/>
                <a:gdLst>
                  <a:gd name="connsiteX0" fmla="*/ 0 w 68795"/>
                  <a:gd name="connsiteY0" fmla="*/ 835810 h 835810"/>
                  <a:gd name="connsiteX1" fmla="*/ 68795 w 68795"/>
                  <a:gd name="connsiteY1" fmla="*/ 835810 h 835810"/>
                  <a:gd name="connsiteX2" fmla="*/ 68795 w 68795"/>
                  <a:gd name="connsiteY2" fmla="*/ 0 h 835810"/>
                  <a:gd name="connsiteX3" fmla="*/ 0 w 68795"/>
                  <a:gd name="connsiteY3" fmla="*/ 0 h 83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95" h="835810">
                    <a:moveTo>
                      <a:pt x="0" y="835810"/>
                    </a:moveTo>
                    <a:lnTo>
                      <a:pt x="68795" y="835810"/>
                    </a:lnTo>
                    <a:lnTo>
                      <a:pt x="687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A119C9B-1F9A-0C09-6311-0FFF07890AE5}"/>
                  </a:ext>
                </a:extLst>
              </p:cNvPr>
              <p:cNvSpPr/>
              <p:nvPr/>
            </p:nvSpPr>
            <p:spPr>
              <a:xfrm>
                <a:off x="4774994" y="4146075"/>
                <a:ext cx="68780" cy="14059"/>
              </a:xfrm>
              <a:custGeom>
                <a:avLst/>
                <a:gdLst>
                  <a:gd name="connsiteX0" fmla="*/ 0 w 68780"/>
                  <a:gd name="connsiteY0" fmla="*/ 0 h 14059"/>
                  <a:gd name="connsiteX1" fmla="*/ 68781 w 68780"/>
                  <a:gd name="connsiteY1" fmla="*/ 0 h 14059"/>
                  <a:gd name="connsiteX2" fmla="*/ 68781 w 68780"/>
                  <a:gd name="connsiteY2" fmla="*/ 0 h 14059"/>
                  <a:gd name="connsiteX3" fmla="*/ 0 w 68780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0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98CBAE8-F75E-48DB-F633-6F08A8325010}"/>
                  </a:ext>
                </a:extLst>
              </p:cNvPr>
              <p:cNvSpPr/>
              <p:nvPr/>
            </p:nvSpPr>
            <p:spPr>
              <a:xfrm>
                <a:off x="5004274" y="4146075"/>
                <a:ext cx="68780" cy="14059"/>
              </a:xfrm>
              <a:custGeom>
                <a:avLst/>
                <a:gdLst>
                  <a:gd name="connsiteX0" fmla="*/ 0 w 68780"/>
                  <a:gd name="connsiteY0" fmla="*/ 0 h 14059"/>
                  <a:gd name="connsiteX1" fmla="*/ 68781 w 68780"/>
                  <a:gd name="connsiteY1" fmla="*/ 0 h 14059"/>
                  <a:gd name="connsiteX2" fmla="*/ 68781 w 68780"/>
                  <a:gd name="connsiteY2" fmla="*/ 0 h 14059"/>
                  <a:gd name="connsiteX3" fmla="*/ 0 w 68780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0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4459DF7-B4B6-E61A-A8F5-368EE6E20726}"/>
                  </a:ext>
                </a:extLst>
              </p:cNvPr>
              <p:cNvSpPr/>
              <p:nvPr/>
            </p:nvSpPr>
            <p:spPr>
              <a:xfrm>
                <a:off x="5233554" y="4146075"/>
                <a:ext cx="68795" cy="14059"/>
              </a:xfrm>
              <a:custGeom>
                <a:avLst/>
                <a:gdLst>
                  <a:gd name="connsiteX0" fmla="*/ 0 w 68795"/>
                  <a:gd name="connsiteY0" fmla="*/ 0 h 14059"/>
                  <a:gd name="connsiteX1" fmla="*/ 68795 w 68795"/>
                  <a:gd name="connsiteY1" fmla="*/ 0 h 14059"/>
                  <a:gd name="connsiteX2" fmla="*/ 68795 w 68795"/>
                  <a:gd name="connsiteY2" fmla="*/ 0 h 14059"/>
                  <a:gd name="connsiteX3" fmla="*/ 0 w 68795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95" h="14059">
                    <a:moveTo>
                      <a:pt x="0" y="0"/>
                    </a:moveTo>
                    <a:lnTo>
                      <a:pt x="68795" y="0"/>
                    </a:lnTo>
                    <a:lnTo>
                      <a:pt x="687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025205C-73FB-B83E-1759-FAA57A362659}"/>
                  </a:ext>
                </a:extLst>
              </p:cNvPr>
              <p:cNvSpPr/>
              <p:nvPr/>
            </p:nvSpPr>
            <p:spPr>
              <a:xfrm>
                <a:off x="5462848" y="4146075"/>
                <a:ext cx="68780" cy="14059"/>
              </a:xfrm>
              <a:custGeom>
                <a:avLst/>
                <a:gdLst>
                  <a:gd name="connsiteX0" fmla="*/ 0 w 68780"/>
                  <a:gd name="connsiteY0" fmla="*/ 0 h 14059"/>
                  <a:gd name="connsiteX1" fmla="*/ 68781 w 68780"/>
                  <a:gd name="connsiteY1" fmla="*/ 0 h 14059"/>
                  <a:gd name="connsiteX2" fmla="*/ 68781 w 68780"/>
                  <a:gd name="connsiteY2" fmla="*/ 0 h 14059"/>
                  <a:gd name="connsiteX3" fmla="*/ 0 w 68780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0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FF00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40406C-A3D6-8C93-A6BD-1D65AED67B1B}"/>
                  </a:ext>
                </a:extLst>
              </p:cNvPr>
              <p:cNvSpPr/>
              <p:nvPr/>
            </p:nvSpPr>
            <p:spPr>
              <a:xfrm>
                <a:off x="1175230" y="4146075"/>
                <a:ext cx="68785" cy="14059"/>
              </a:xfrm>
              <a:custGeom>
                <a:avLst/>
                <a:gdLst>
                  <a:gd name="connsiteX0" fmla="*/ 0 w 68785"/>
                  <a:gd name="connsiteY0" fmla="*/ 0 h 14059"/>
                  <a:gd name="connsiteX1" fmla="*/ 68785 w 68785"/>
                  <a:gd name="connsiteY1" fmla="*/ 0 h 14059"/>
                  <a:gd name="connsiteX2" fmla="*/ 68785 w 68785"/>
                  <a:gd name="connsiteY2" fmla="*/ 0 h 14059"/>
                  <a:gd name="connsiteX3" fmla="*/ 0 w 68785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5" h="14059">
                    <a:moveTo>
                      <a:pt x="0" y="0"/>
                    </a:moveTo>
                    <a:lnTo>
                      <a:pt x="68785" y="0"/>
                    </a:lnTo>
                    <a:lnTo>
                      <a:pt x="687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9D1E7EC-2B30-ACCF-CFB2-D12A01BCA24D}"/>
                  </a:ext>
                </a:extLst>
              </p:cNvPr>
              <p:cNvSpPr/>
              <p:nvPr/>
            </p:nvSpPr>
            <p:spPr>
              <a:xfrm>
                <a:off x="1404514" y="4146075"/>
                <a:ext cx="68786" cy="14059"/>
              </a:xfrm>
              <a:custGeom>
                <a:avLst/>
                <a:gdLst>
                  <a:gd name="connsiteX0" fmla="*/ 0 w 68786"/>
                  <a:gd name="connsiteY0" fmla="*/ 0 h 14059"/>
                  <a:gd name="connsiteX1" fmla="*/ 68787 w 68786"/>
                  <a:gd name="connsiteY1" fmla="*/ 0 h 14059"/>
                  <a:gd name="connsiteX2" fmla="*/ 68787 w 68786"/>
                  <a:gd name="connsiteY2" fmla="*/ 0 h 14059"/>
                  <a:gd name="connsiteX3" fmla="*/ 0 w 68786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6" h="14059">
                    <a:moveTo>
                      <a:pt x="0" y="0"/>
                    </a:moveTo>
                    <a:lnTo>
                      <a:pt x="68787" y="0"/>
                    </a:lnTo>
                    <a:lnTo>
                      <a:pt x="6878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5E8F1B0-1C1D-1904-F933-43C5FA3A2938}"/>
                  </a:ext>
                </a:extLst>
              </p:cNvPr>
              <p:cNvSpPr/>
              <p:nvPr/>
            </p:nvSpPr>
            <p:spPr>
              <a:xfrm>
                <a:off x="1633799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8483C83-BF6F-AC75-7CC5-FC908EBFCE90}"/>
                  </a:ext>
                </a:extLst>
              </p:cNvPr>
              <p:cNvSpPr/>
              <p:nvPr/>
            </p:nvSpPr>
            <p:spPr>
              <a:xfrm>
                <a:off x="1863079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2DCD233-667D-6504-1B96-83A84C122868}"/>
                  </a:ext>
                </a:extLst>
              </p:cNvPr>
              <p:cNvSpPr/>
              <p:nvPr/>
            </p:nvSpPr>
            <p:spPr>
              <a:xfrm>
                <a:off x="2092373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CEAEA9D-6829-BCFA-34DF-FBB6AF968B4E}"/>
                  </a:ext>
                </a:extLst>
              </p:cNvPr>
              <p:cNvSpPr/>
              <p:nvPr/>
            </p:nvSpPr>
            <p:spPr>
              <a:xfrm>
                <a:off x="2321653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1CBC293-FFF8-A4B6-A0EF-4499D524F2F8}"/>
                  </a:ext>
                </a:extLst>
              </p:cNvPr>
              <p:cNvSpPr/>
              <p:nvPr/>
            </p:nvSpPr>
            <p:spPr>
              <a:xfrm>
                <a:off x="2550933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B7C8AFD-05FA-274E-FE77-92EC263174AF}"/>
                  </a:ext>
                </a:extLst>
              </p:cNvPr>
              <p:cNvSpPr/>
              <p:nvPr/>
            </p:nvSpPr>
            <p:spPr>
              <a:xfrm>
                <a:off x="2780213" y="4146075"/>
                <a:ext cx="68795" cy="14059"/>
              </a:xfrm>
              <a:custGeom>
                <a:avLst/>
                <a:gdLst>
                  <a:gd name="connsiteX0" fmla="*/ 0 w 68795"/>
                  <a:gd name="connsiteY0" fmla="*/ 0 h 14059"/>
                  <a:gd name="connsiteX1" fmla="*/ 68795 w 68795"/>
                  <a:gd name="connsiteY1" fmla="*/ 0 h 14059"/>
                  <a:gd name="connsiteX2" fmla="*/ 68795 w 68795"/>
                  <a:gd name="connsiteY2" fmla="*/ 0 h 14059"/>
                  <a:gd name="connsiteX3" fmla="*/ 0 w 68795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95" h="14059">
                    <a:moveTo>
                      <a:pt x="0" y="0"/>
                    </a:moveTo>
                    <a:lnTo>
                      <a:pt x="68795" y="0"/>
                    </a:lnTo>
                    <a:lnTo>
                      <a:pt x="687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819B61F-FD3C-0E2B-2B65-1F0D529449EA}"/>
                  </a:ext>
                </a:extLst>
              </p:cNvPr>
              <p:cNvSpPr/>
              <p:nvPr/>
            </p:nvSpPr>
            <p:spPr>
              <a:xfrm>
                <a:off x="3009507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448856B-10D7-93A5-A891-FC300A87CB26}"/>
                  </a:ext>
                </a:extLst>
              </p:cNvPr>
              <p:cNvSpPr/>
              <p:nvPr/>
            </p:nvSpPr>
            <p:spPr>
              <a:xfrm>
                <a:off x="3238787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F550D3F-B5D3-B6E1-CE2A-9373A9B1D0B8}"/>
                  </a:ext>
                </a:extLst>
              </p:cNvPr>
              <p:cNvSpPr/>
              <p:nvPr/>
            </p:nvSpPr>
            <p:spPr>
              <a:xfrm>
                <a:off x="3468067" y="4146075"/>
                <a:ext cx="68795" cy="14059"/>
              </a:xfrm>
              <a:custGeom>
                <a:avLst/>
                <a:gdLst>
                  <a:gd name="connsiteX0" fmla="*/ 0 w 68795"/>
                  <a:gd name="connsiteY0" fmla="*/ 0 h 14059"/>
                  <a:gd name="connsiteX1" fmla="*/ 68795 w 68795"/>
                  <a:gd name="connsiteY1" fmla="*/ 0 h 14059"/>
                  <a:gd name="connsiteX2" fmla="*/ 68795 w 68795"/>
                  <a:gd name="connsiteY2" fmla="*/ 0 h 14059"/>
                  <a:gd name="connsiteX3" fmla="*/ 0 w 68795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95" h="14059">
                    <a:moveTo>
                      <a:pt x="0" y="0"/>
                    </a:moveTo>
                    <a:lnTo>
                      <a:pt x="68795" y="0"/>
                    </a:lnTo>
                    <a:lnTo>
                      <a:pt x="687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880ACD9-0DCA-570B-C3F9-C2508A4E6693}"/>
                  </a:ext>
                </a:extLst>
              </p:cNvPr>
              <p:cNvSpPr/>
              <p:nvPr/>
            </p:nvSpPr>
            <p:spPr>
              <a:xfrm>
                <a:off x="3697361" y="4146075"/>
                <a:ext cx="68780" cy="14059"/>
              </a:xfrm>
              <a:custGeom>
                <a:avLst/>
                <a:gdLst>
                  <a:gd name="connsiteX0" fmla="*/ 0 w 68780"/>
                  <a:gd name="connsiteY0" fmla="*/ 0 h 14059"/>
                  <a:gd name="connsiteX1" fmla="*/ 68781 w 68780"/>
                  <a:gd name="connsiteY1" fmla="*/ 0 h 14059"/>
                  <a:gd name="connsiteX2" fmla="*/ 68781 w 68780"/>
                  <a:gd name="connsiteY2" fmla="*/ 0 h 14059"/>
                  <a:gd name="connsiteX3" fmla="*/ 0 w 68780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0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CAB3D5D-CBD6-C27A-E901-B97868174114}"/>
                  </a:ext>
                </a:extLst>
              </p:cNvPr>
              <p:cNvSpPr/>
              <p:nvPr/>
            </p:nvSpPr>
            <p:spPr>
              <a:xfrm>
                <a:off x="3926641" y="4137274"/>
                <a:ext cx="68780" cy="8801"/>
              </a:xfrm>
              <a:custGeom>
                <a:avLst/>
                <a:gdLst>
                  <a:gd name="connsiteX0" fmla="*/ 0 w 68780"/>
                  <a:gd name="connsiteY0" fmla="*/ 8801 h 8801"/>
                  <a:gd name="connsiteX1" fmla="*/ 68781 w 68780"/>
                  <a:gd name="connsiteY1" fmla="*/ 8801 h 8801"/>
                  <a:gd name="connsiteX2" fmla="*/ 68781 w 68780"/>
                  <a:gd name="connsiteY2" fmla="*/ 0 h 8801"/>
                  <a:gd name="connsiteX3" fmla="*/ 0 w 68780"/>
                  <a:gd name="connsiteY3" fmla="*/ 0 h 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0" h="8801">
                    <a:moveTo>
                      <a:pt x="0" y="8801"/>
                    </a:moveTo>
                    <a:lnTo>
                      <a:pt x="68781" y="8801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2F3262-25AB-C70E-9EFB-BDCD448AFC0D}"/>
                  </a:ext>
                </a:extLst>
              </p:cNvPr>
              <p:cNvSpPr/>
              <p:nvPr/>
            </p:nvSpPr>
            <p:spPr>
              <a:xfrm>
                <a:off x="4155921" y="4084496"/>
                <a:ext cx="68781" cy="61579"/>
              </a:xfrm>
              <a:custGeom>
                <a:avLst/>
                <a:gdLst>
                  <a:gd name="connsiteX0" fmla="*/ 0 w 68781"/>
                  <a:gd name="connsiteY0" fmla="*/ 61580 h 61579"/>
                  <a:gd name="connsiteX1" fmla="*/ 68781 w 68781"/>
                  <a:gd name="connsiteY1" fmla="*/ 61580 h 61579"/>
                  <a:gd name="connsiteX2" fmla="*/ 68781 w 68781"/>
                  <a:gd name="connsiteY2" fmla="*/ 0 h 61579"/>
                  <a:gd name="connsiteX3" fmla="*/ 0 w 68781"/>
                  <a:gd name="connsiteY3" fmla="*/ 0 h 6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61579">
                    <a:moveTo>
                      <a:pt x="0" y="61580"/>
                    </a:moveTo>
                    <a:lnTo>
                      <a:pt x="68781" y="6158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8C0DC9-3EFA-011D-8C14-A1CCDAD94A4E}"/>
                  </a:ext>
                </a:extLst>
              </p:cNvPr>
              <p:cNvSpPr/>
              <p:nvPr/>
            </p:nvSpPr>
            <p:spPr>
              <a:xfrm>
                <a:off x="4385201" y="4005314"/>
                <a:ext cx="68795" cy="140761"/>
              </a:xfrm>
              <a:custGeom>
                <a:avLst/>
                <a:gdLst>
                  <a:gd name="connsiteX0" fmla="*/ 0 w 68795"/>
                  <a:gd name="connsiteY0" fmla="*/ 140762 h 140761"/>
                  <a:gd name="connsiteX1" fmla="*/ 68795 w 68795"/>
                  <a:gd name="connsiteY1" fmla="*/ 140762 h 140761"/>
                  <a:gd name="connsiteX2" fmla="*/ 68795 w 68795"/>
                  <a:gd name="connsiteY2" fmla="*/ 0 h 140761"/>
                  <a:gd name="connsiteX3" fmla="*/ 0 w 68795"/>
                  <a:gd name="connsiteY3" fmla="*/ 0 h 140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95" h="140761">
                    <a:moveTo>
                      <a:pt x="0" y="140762"/>
                    </a:moveTo>
                    <a:lnTo>
                      <a:pt x="68795" y="140762"/>
                    </a:lnTo>
                    <a:lnTo>
                      <a:pt x="687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F91E38D-35AB-1ECD-72A7-1DA7332AB091}"/>
                  </a:ext>
                </a:extLst>
              </p:cNvPr>
              <p:cNvSpPr/>
              <p:nvPr/>
            </p:nvSpPr>
            <p:spPr>
              <a:xfrm>
                <a:off x="4614495" y="582891"/>
                <a:ext cx="68781" cy="3563184"/>
              </a:xfrm>
              <a:custGeom>
                <a:avLst/>
                <a:gdLst>
                  <a:gd name="connsiteX0" fmla="*/ 0 w 68781"/>
                  <a:gd name="connsiteY0" fmla="*/ 3563184 h 3563184"/>
                  <a:gd name="connsiteX1" fmla="*/ 68781 w 68781"/>
                  <a:gd name="connsiteY1" fmla="*/ 3563184 h 3563184"/>
                  <a:gd name="connsiteX2" fmla="*/ 68781 w 68781"/>
                  <a:gd name="connsiteY2" fmla="*/ 0 h 3563184"/>
                  <a:gd name="connsiteX3" fmla="*/ 0 w 68781"/>
                  <a:gd name="connsiteY3" fmla="*/ 0 h 3563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3563184">
                    <a:moveTo>
                      <a:pt x="0" y="3563184"/>
                    </a:moveTo>
                    <a:lnTo>
                      <a:pt x="68781" y="3563184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395915-4A68-9A44-0512-97FEF5A09197}"/>
                  </a:ext>
                </a:extLst>
              </p:cNvPr>
              <p:cNvSpPr/>
              <p:nvPr/>
            </p:nvSpPr>
            <p:spPr>
              <a:xfrm>
                <a:off x="4843775" y="3521421"/>
                <a:ext cx="68781" cy="624654"/>
              </a:xfrm>
              <a:custGeom>
                <a:avLst/>
                <a:gdLst>
                  <a:gd name="connsiteX0" fmla="*/ 0 w 68781"/>
                  <a:gd name="connsiteY0" fmla="*/ 624654 h 624654"/>
                  <a:gd name="connsiteX1" fmla="*/ 68781 w 68781"/>
                  <a:gd name="connsiteY1" fmla="*/ 624654 h 624654"/>
                  <a:gd name="connsiteX2" fmla="*/ 68781 w 68781"/>
                  <a:gd name="connsiteY2" fmla="*/ 0 h 624654"/>
                  <a:gd name="connsiteX3" fmla="*/ 0 w 68781"/>
                  <a:gd name="connsiteY3" fmla="*/ 0 h 624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624654">
                    <a:moveTo>
                      <a:pt x="0" y="624654"/>
                    </a:moveTo>
                    <a:lnTo>
                      <a:pt x="68781" y="624654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CC4FBD3-099F-1531-6A8E-E4E6ACB73D0C}"/>
                  </a:ext>
                </a:extLst>
              </p:cNvPr>
              <p:cNvSpPr/>
              <p:nvPr/>
            </p:nvSpPr>
            <p:spPr>
              <a:xfrm>
                <a:off x="5073055" y="4146075"/>
                <a:ext cx="68795" cy="14059"/>
              </a:xfrm>
              <a:custGeom>
                <a:avLst/>
                <a:gdLst>
                  <a:gd name="connsiteX0" fmla="*/ 0 w 68795"/>
                  <a:gd name="connsiteY0" fmla="*/ 0 h 14059"/>
                  <a:gd name="connsiteX1" fmla="*/ 68796 w 68795"/>
                  <a:gd name="connsiteY1" fmla="*/ 0 h 14059"/>
                  <a:gd name="connsiteX2" fmla="*/ 68796 w 68795"/>
                  <a:gd name="connsiteY2" fmla="*/ 0 h 14059"/>
                  <a:gd name="connsiteX3" fmla="*/ 0 w 68795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95" h="14059">
                    <a:moveTo>
                      <a:pt x="0" y="0"/>
                    </a:moveTo>
                    <a:lnTo>
                      <a:pt x="68796" y="0"/>
                    </a:lnTo>
                    <a:lnTo>
                      <a:pt x="68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679207B-F344-2987-D647-03ECA745E8C6}"/>
                  </a:ext>
                </a:extLst>
              </p:cNvPr>
              <p:cNvSpPr/>
              <p:nvPr/>
            </p:nvSpPr>
            <p:spPr>
              <a:xfrm>
                <a:off x="5302349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FD0BE21-7ACA-D6F6-401D-9D805CBEC082}"/>
                  </a:ext>
                </a:extLst>
              </p:cNvPr>
              <p:cNvSpPr/>
              <p:nvPr/>
            </p:nvSpPr>
            <p:spPr>
              <a:xfrm>
                <a:off x="5531629" y="4146075"/>
                <a:ext cx="68781" cy="14059"/>
              </a:xfrm>
              <a:custGeom>
                <a:avLst/>
                <a:gdLst>
                  <a:gd name="connsiteX0" fmla="*/ 0 w 68781"/>
                  <a:gd name="connsiteY0" fmla="*/ 0 h 14059"/>
                  <a:gd name="connsiteX1" fmla="*/ 68781 w 68781"/>
                  <a:gd name="connsiteY1" fmla="*/ 0 h 14059"/>
                  <a:gd name="connsiteX2" fmla="*/ 68781 w 68781"/>
                  <a:gd name="connsiteY2" fmla="*/ 0 h 14059"/>
                  <a:gd name="connsiteX3" fmla="*/ 0 w 68781"/>
                  <a:gd name="connsiteY3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81" h="14059">
                    <a:moveTo>
                      <a:pt x="0" y="0"/>
                    </a:moveTo>
                    <a:lnTo>
                      <a:pt x="68781" y="0"/>
                    </a:lnTo>
                    <a:lnTo>
                      <a:pt x="687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14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67" name="Graphic 6">
                <a:extLst>
                  <a:ext uri="{FF2B5EF4-FFF2-40B4-BE49-F238E27FC236}">
                    <a16:creationId xmlns:a16="http://schemas.microsoft.com/office/drawing/2014/main" id="{13507161-3F61-8345-B99A-A744986C8934}"/>
                  </a:ext>
                </a:extLst>
              </p:cNvPr>
              <p:cNvGrpSpPr/>
              <p:nvPr/>
            </p:nvGrpSpPr>
            <p:grpSpPr>
              <a:xfrm>
                <a:off x="817646" y="4146075"/>
                <a:ext cx="4963731" cy="486604"/>
                <a:chOff x="817646" y="4146075"/>
                <a:chExt cx="4963731" cy="486604"/>
              </a:xfrm>
              <a:solidFill>
                <a:srgbClr val="000000"/>
              </a:solidFill>
            </p:grpSpPr>
            <p:grpSp>
              <p:nvGrpSpPr>
                <p:cNvPr id="68" name="Graphic 6">
                  <a:extLst>
                    <a:ext uri="{FF2B5EF4-FFF2-40B4-BE49-F238E27FC236}">
                      <a16:creationId xmlns:a16="http://schemas.microsoft.com/office/drawing/2014/main" id="{169B42E3-8ACA-05E0-7B5F-79D5764A7348}"/>
                    </a:ext>
                  </a:extLst>
                </p:cNvPr>
                <p:cNvGrpSpPr/>
                <p:nvPr/>
              </p:nvGrpSpPr>
              <p:grpSpPr>
                <a:xfrm>
                  <a:off x="817646" y="4146075"/>
                  <a:ext cx="436921" cy="207236"/>
                  <a:chOff x="817646" y="4146075"/>
                  <a:chExt cx="436921" cy="207236"/>
                </a:xfrm>
                <a:solidFill>
                  <a:srgbClr val="000000"/>
                </a:solidFill>
              </p:grpSpPr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CB013E0F-77F9-D17F-7297-54D3AAD7C4E6}"/>
                      </a:ext>
                    </a:extLst>
                  </p:cNvPr>
                  <p:cNvSpPr/>
                  <p:nvPr/>
                </p:nvSpPr>
                <p:spPr>
                  <a:xfrm>
                    <a:off x="1026195" y="4146075"/>
                    <a:ext cx="14054" cy="49207"/>
                  </a:xfrm>
                  <a:custGeom>
                    <a:avLst/>
                    <a:gdLst>
                      <a:gd name="connsiteX0" fmla="*/ 73 w 14054"/>
                      <a:gd name="connsiteY0" fmla="*/ 308 h 49207"/>
                      <a:gd name="connsiteX1" fmla="*/ 73 w 14054"/>
                      <a:gd name="connsiteY1" fmla="*/ 49515 h 49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54" h="49207">
                        <a:moveTo>
                          <a:pt x="73" y="308"/>
                        </a:moveTo>
                        <a:lnTo>
                          <a:pt x="73" y="49515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70" name="Graphic 6">
                    <a:extLst>
                      <a:ext uri="{FF2B5EF4-FFF2-40B4-BE49-F238E27FC236}">
                        <a16:creationId xmlns:a16="http://schemas.microsoft.com/office/drawing/2014/main" id="{108380A4-4477-224C-5D50-7EE1C66AE875}"/>
                      </a:ext>
                    </a:extLst>
                  </p:cNvPr>
                  <p:cNvGrpSpPr/>
                  <p:nvPr/>
                </p:nvGrpSpPr>
                <p:grpSpPr>
                  <a:xfrm>
                    <a:off x="817646" y="4246966"/>
                    <a:ext cx="436921" cy="106345"/>
                    <a:chOff x="817646" y="4246966"/>
                    <a:chExt cx="436921" cy="106345"/>
                  </a:xfrm>
                  <a:solidFill>
                    <a:srgbClr val="000000"/>
                  </a:solidFill>
                </p:grpSpPr>
                <p:sp>
                  <p:nvSpPr>
                    <p:cNvPr id="71" name="Freeform: Shape 70">
                      <a:extLst>
                        <a:ext uri="{FF2B5EF4-FFF2-40B4-BE49-F238E27FC236}">
                          <a16:creationId xmlns:a16="http://schemas.microsoft.com/office/drawing/2014/main" id="{9BEB6CAD-4801-6F35-C17A-66F491E87C9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17646" y="4301402"/>
                      <a:ext cx="87970" cy="11664"/>
                    </a:xfrm>
                    <a:custGeom>
                      <a:avLst/>
                      <a:gdLst>
                        <a:gd name="connsiteX0" fmla="*/ -2621 w 87970"/>
                        <a:gd name="connsiteY0" fmla="*/ 9977 h 11664"/>
                        <a:gd name="connsiteX1" fmla="*/ 85350 w 87970"/>
                        <a:gd name="connsiteY1" fmla="*/ 9977 h 11664"/>
                        <a:gd name="connsiteX2" fmla="*/ 85350 w 87970"/>
                        <a:gd name="connsiteY2" fmla="*/ -1687 h 11664"/>
                        <a:gd name="connsiteX3" fmla="*/ -2621 w 87970"/>
                        <a:gd name="connsiteY3" fmla="*/ -1687 h 11664"/>
                        <a:gd name="connsiteX4" fmla="*/ -2621 w 87970"/>
                        <a:gd name="connsiteY4" fmla="*/ 9977 h 116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7970" h="11664">
                          <a:moveTo>
                            <a:pt x="-2621" y="9977"/>
                          </a:moveTo>
                          <a:lnTo>
                            <a:pt x="85350" y="9977"/>
                          </a:lnTo>
                          <a:lnTo>
                            <a:pt x="85350" y="-1687"/>
                          </a:lnTo>
                          <a:lnTo>
                            <a:pt x="-2621" y="-1687"/>
                          </a:lnTo>
                          <a:lnTo>
                            <a:pt x="-2621" y="99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2" name="Freeform: Shape 71">
                      <a:extLst>
                        <a:ext uri="{FF2B5EF4-FFF2-40B4-BE49-F238E27FC236}">
                          <a16:creationId xmlns:a16="http://schemas.microsoft.com/office/drawing/2014/main" id="{3DEA00D9-FB52-1115-802D-A29A41D8748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16946" y="4246966"/>
                      <a:ext cx="67438" cy="106345"/>
                    </a:xfrm>
                    <a:custGeom>
                      <a:avLst/>
                      <a:gdLst>
                        <a:gd name="connsiteX0" fmla="*/ 44357 w 67438"/>
                        <a:gd name="connsiteY0" fmla="*/ 55259 h 106345"/>
                        <a:gd name="connsiteX1" fmla="*/ 59883 w 67438"/>
                        <a:gd name="connsiteY1" fmla="*/ 46384 h 106345"/>
                        <a:gd name="connsiteX2" fmla="*/ 65482 w 67438"/>
                        <a:gd name="connsiteY2" fmla="*/ 29776 h 106345"/>
                        <a:gd name="connsiteX3" fmla="*/ 55051 w 67438"/>
                        <a:gd name="connsiteY3" fmla="*/ 6293 h 106345"/>
                        <a:gd name="connsiteX4" fmla="*/ 25406 w 67438"/>
                        <a:gd name="connsiteY4" fmla="*/ -2011 h 106345"/>
                        <a:gd name="connsiteX5" fmla="*/ 12142 w 67438"/>
                        <a:gd name="connsiteY5" fmla="*/ -737 h 106345"/>
                        <a:gd name="connsiteX6" fmla="*/ -1956 w 67438"/>
                        <a:gd name="connsiteY6" fmla="*/ 3086 h 106345"/>
                        <a:gd name="connsiteX7" fmla="*/ -1956 w 67438"/>
                        <a:gd name="connsiteY7" fmla="*/ 16464 h 106345"/>
                        <a:gd name="connsiteX8" fmla="*/ 10649 w 67438"/>
                        <a:gd name="connsiteY8" fmla="*/ 11389 h 106345"/>
                        <a:gd name="connsiteX9" fmla="*/ 25011 w 67438"/>
                        <a:gd name="connsiteY9" fmla="*/ 9676 h 106345"/>
                        <a:gd name="connsiteX10" fmla="*/ 44862 w 67438"/>
                        <a:gd name="connsiteY10" fmla="*/ 14816 h 106345"/>
                        <a:gd name="connsiteX11" fmla="*/ 51692 w 67438"/>
                        <a:gd name="connsiteY11" fmla="*/ 29776 h 106345"/>
                        <a:gd name="connsiteX12" fmla="*/ 45345 w 67438"/>
                        <a:gd name="connsiteY12" fmla="*/ 43945 h 106345"/>
                        <a:gd name="connsiteX13" fmla="*/ 27690 w 67438"/>
                        <a:gd name="connsiteY13" fmla="*/ 49064 h 106345"/>
                        <a:gd name="connsiteX14" fmla="*/ 15744 w 67438"/>
                        <a:gd name="connsiteY14" fmla="*/ 49064 h 106345"/>
                        <a:gd name="connsiteX15" fmla="*/ 15744 w 67438"/>
                        <a:gd name="connsiteY15" fmla="*/ 60465 h 106345"/>
                        <a:gd name="connsiteX16" fmla="*/ 28239 w 67438"/>
                        <a:gd name="connsiteY16" fmla="*/ 60465 h 106345"/>
                        <a:gd name="connsiteX17" fmla="*/ 43874 w 67438"/>
                        <a:gd name="connsiteY17" fmla="*/ 64551 h 106345"/>
                        <a:gd name="connsiteX18" fmla="*/ 49298 w 67438"/>
                        <a:gd name="connsiteY18" fmla="*/ 76326 h 106345"/>
                        <a:gd name="connsiteX19" fmla="*/ 43698 w 67438"/>
                        <a:gd name="connsiteY19" fmla="*/ 88430 h 106345"/>
                        <a:gd name="connsiteX20" fmla="*/ 27690 w 67438"/>
                        <a:gd name="connsiteY20" fmla="*/ 92670 h 106345"/>
                        <a:gd name="connsiteX21" fmla="*/ 15458 w 67438"/>
                        <a:gd name="connsiteY21" fmla="*/ 91417 h 106345"/>
                        <a:gd name="connsiteX22" fmla="*/ 1118 w 67438"/>
                        <a:gd name="connsiteY22" fmla="*/ 87595 h 106345"/>
                        <a:gd name="connsiteX23" fmla="*/ 1118 w 67438"/>
                        <a:gd name="connsiteY23" fmla="*/ 99941 h 106345"/>
                        <a:gd name="connsiteX24" fmla="*/ 15919 w 67438"/>
                        <a:gd name="connsiteY24" fmla="*/ 103236 h 106345"/>
                        <a:gd name="connsiteX25" fmla="*/ 28919 w 67438"/>
                        <a:gd name="connsiteY25" fmla="*/ 104334 h 106345"/>
                        <a:gd name="connsiteX26" fmla="*/ 53888 w 67438"/>
                        <a:gd name="connsiteY26" fmla="*/ 97151 h 106345"/>
                        <a:gd name="connsiteX27" fmla="*/ 63089 w 67438"/>
                        <a:gd name="connsiteY27" fmla="*/ 77775 h 106345"/>
                        <a:gd name="connsiteX28" fmla="*/ 58214 w 67438"/>
                        <a:gd name="connsiteY28" fmla="*/ 63387 h 106345"/>
                        <a:gd name="connsiteX29" fmla="*/ 44357 w 67438"/>
                        <a:gd name="connsiteY29" fmla="*/ 55259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67438" h="106345">
                          <a:moveTo>
                            <a:pt x="44357" y="55259"/>
                          </a:moveTo>
                          <a:cubicBezTo>
                            <a:pt x="50989" y="53838"/>
                            <a:pt x="56164" y="50880"/>
                            <a:pt x="59883" y="46384"/>
                          </a:cubicBezTo>
                          <a:cubicBezTo>
                            <a:pt x="63616" y="41902"/>
                            <a:pt x="65482" y="36366"/>
                            <a:pt x="65482" y="29776"/>
                          </a:cubicBezTo>
                          <a:cubicBezTo>
                            <a:pt x="65482" y="19671"/>
                            <a:pt x="62005" y="11843"/>
                            <a:pt x="55051" y="6293"/>
                          </a:cubicBezTo>
                          <a:cubicBezTo>
                            <a:pt x="48097" y="757"/>
                            <a:pt x="38216" y="-2011"/>
                            <a:pt x="25406" y="-2011"/>
                          </a:cubicBezTo>
                          <a:cubicBezTo>
                            <a:pt x="21117" y="-2011"/>
                            <a:pt x="16695" y="-1586"/>
                            <a:pt x="12142" y="-737"/>
                          </a:cubicBezTo>
                          <a:cubicBezTo>
                            <a:pt x="7589" y="113"/>
                            <a:pt x="2890" y="1387"/>
                            <a:pt x="-1956" y="3086"/>
                          </a:cubicBezTo>
                          <a:lnTo>
                            <a:pt x="-1956" y="16464"/>
                          </a:lnTo>
                          <a:cubicBezTo>
                            <a:pt x="1880" y="14223"/>
                            <a:pt x="6081" y="12532"/>
                            <a:pt x="10649" y="11389"/>
                          </a:cubicBezTo>
                          <a:cubicBezTo>
                            <a:pt x="15231" y="10247"/>
                            <a:pt x="20019" y="9676"/>
                            <a:pt x="25011" y="9676"/>
                          </a:cubicBezTo>
                          <a:cubicBezTo>
                            <a:pt x="33692" y="9676"/>
                            <a:pt x="40309" y="11389"/>
                            <a:pt x="44862" y="14816"/>
                          </a:cubicBezTo>
                          <a:cubicBezTo>
                            <a:pt x="49415" y="18243"/>
                            <a:pt x="51692" y="23230"/>
                            <a:pt x="51692" y="29776"/>
                          </a:cubicBezTo>
                          <a:cubicBezTo>
                            <a:pt x="51692" y="35825"/>
                            <a:pt x="49576" y="40548"/>
                            <a:pt x="45345" y="43945"/>
                          </a:cubicBezTo>
                          <a:cubicBezTo>
                            <a:pt x="41114" y="47358"/>
                            <a:pt x="35229" y="49064"/>
                            <a:pt x="27690" y="49064"/>
                          </a:cubicBezTo>
                          <a:lnTo>
                            <a:pt x="15744" y="49064"/>
                          </a:lnTo>
                          <a:lnTo>
                            <a:pt x="15744" y="60465"/>
                          </a:lnTo>
                          <a:lnTo>
                            <a:pt x="28239" y="60465"/>
                          </a:lnTo>
                          <a:cubicBezTo>
                            <a:pt x="35046" y="60465"/>
                            <a:pt x="40258" y="61827"/>
                            <a:pt x="43874" y="64551"/>
                          </a:cubicBezTo>
                          <a:cubicBezTo>
                            <a:pt x="47490" y="67275"/>
                            <a:pt x="49298" y="71200"/>
                            <a:pt x="49298" y="76326"/>
                          </a:cubicBezTo>
                          <a:cubicBezTo>
                            <a:pt x="49298" y="81583"/>
                            <a:pt x="47431" y="85618"/>
                            <a:pt x="43698" y="88430"/>
                          </a:cubicBezTo>
                          <a:cubicBezTo>
                            <a:pt x="39980" y="91256"/>
                            <a:pt x="34644" y="92670"/>
                            <a:pt x="27690" y="92670"/>
                          </a:cubicBezTo>
                          <a:cubicBezTo>
                            <a:pt x="23883" y="92670"/>
                            <a:pt x="19806" y="92252"/>
                            <a:pt x="15458" y="91417"/>
                          </a:cubicBezTo>
                          <a:cubicBezTo>
                            <a:pt x="11110" y="90597"/>
                            <a:pt x="6330" y="89323"/>
                            <a:pt x="1118" y="87595"/>
                          </a:cubicBezTo>
                          <a:lnTo>
                            <a:pt x="1118" y="99941"/>
                          </a:lnTo>
                          <a:cubicBezTo>
                            <a:pt x="6389" y="101405"/>
                            <a:pt x="11322" y="102504"/>
                            <a:pt x="15919" y="103236"/>
                          </a:cubicBezTo>
                          <a:cubicBezTo>
                            <a:pt x="20516" y="103968"/>
                            <a:pt x="24850" y="104334"/>
                            <a:pt x="28919" y="104334"/>
                          </a:cubicBezTo>
                          <a:cubicBezTo>
                            <a:pt x="39445" y="104334"/>
                            <a:pt x="47768" y="101940"/>
                            <a:pt x="53888" y="97151"/>
                          </a:cubicBezTo>
                          <a:cubicBezTo>
                            <a:pt x="60022" y="92377"/>
                            <a:pt x="63089" y="85918"/>
                            <a:pt x="63089" y="77775"/>
                          </a:cubicBezTo>
                          <a:cubicBezTo>
                            <a:pt x="63089" y="72093"/>
                            <a:pt x="61464" y="67297"/>
                            <a:pt x="58214" y="63387"/>
                          </a:cubicBezTo>
                          <a:cubicBezTo>
                            <a:pt x="54964" y="59476"/>
                            <a:pt x="50345" y="56767"/>
                            <a:pt x="44357" y="5525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" name="Freeform: Shape 72">
                      <a:extLst>
                        <a:ext uri="{FF2B5EF4-FFF2-40B4-BE49-F238E27FC236}">
                          <a16:creationId xmlns:a16="http://schemas.microsoft.com/office/drawing/2014/main" id="{28A62507-8910-1C30-AD40-3AA558014FF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04914" y="4246966"/>
                      <a:ext cx="70819" cy="106345"/>
                    </a:xfrm>
                    <a:custGeom>
                      <a:avLst/>
                      <a:gdLst>
                        <a:gd name="connsiteX0" fmla="*/ 33439 w 70819"/>
                        <a:gd name="connsiteY0" fmla="*/ 93351 h 106345"/>
                        <a:gd name="connsiteX1" fmla="*/ 17342 w 70819"/>
                        <a:gd name="connsiteY1" fmla="*/ 82806 h 106345"/>
                        <a:gd name="connsiteX2" fmla="*/ 11962 w 70819"/>
                        <a:gd name="connsiteY2" fmla="*/ 51129 h 106345"/>
                        <a:gd name="connsiteX3" fmla="*/ 17342 w 70819"/>
                        <a:gd name="connsiteY3" fmla="*/ 19517 h 106345"/>
                        <a:gd name="connsiteX4" fmla="*/ 33439 w 70819"/>
                        <a:gd name="connsiteY4" fmla="*/ 8973 h 106345"/>
                        <a:gd name="connsiteX5" fmla="*/ 49601 w 70819"/>
                        <a:gd name="connsiteY5" fmla="*/ 19517 h 106345"/>
                        <a:gd name="connsiteX6" fmla="*/ 55003 w 70819"/>
                        <a:gd name="connsiteY6" fmla="*/ 51129 h 106345"/>
                        <a:gd name="connsiteX7" fmla="*/ 49601 w 70819"/>
                        <a:gd name="connsiteY7" fmla="*/ 82806 h 106345"/>
                        <a:gd name="connsiteX8" fmla="*/ 33439 w 70819"/>
                        <a:gd name="connsiteY8" fmla="*/ 93351 h 106345"/>
                        <a:gd name="connsiteX9" fmla="*/ 33439 w 70819"/>
                        <a:gd name="connsiteY9" fmla="*/ 104334 h 106345"/>
                        <a:gd name="connsiteX10" fmla="*/ 59768 w 70819"/>
                        <a:gd name="connsiteY10" fmla="*/ 90692 h 106345"/>
                        <a:gd name="connsiteX11" fmla="*/ 68859 w 70819"/>
                        <a:gd name="connsiteY11" fmla="*/ 51129 h 106345"/>
                        <a:gd name="connsiteX12" fmla="*/ 59768 w 70819"/>
                        <a:gd name="connsiteY12" fmla="*/ 11609 h 106345"/>
                        <a:gd name="connsiteX13" fmla="*/ 33439 w 70819"/>
                        <a:gd name="connsiteY13" fmla="*/ -2011 h 106345"/>
                        <a:gd name="connsiteX14" fmla="*/ 7131 w 70819"/>
                        <a:gd name="connsiteY14" fmla="*/ 11609 h 106345"/>
                        <a:gd name="connsiteX15" fmla="*/ -1960 w 70819"/>
                        <a:gd name="connsiteY15" fmla="*/ 51129 h 106345"/>
                        <a:gd name="connsiteX16" fmla="*/ 7131 w 70819"/>
                        <a:gd name="connsiteY16" fmla="*/ 90692 h 106345"/>
                        <a:gd name="connsiteX17" fmla="*/ 33439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39" y="93351"/>
                          </a:moveTo>
                          <a:cubicBezTo>
                            <a:pt x="26309" y="93351"/>
                            <a:pt x="20943" y="89836"/>
                            <a:pt x="17342" y="82806"/>
                          </a:cubicBezTo>
                          <a:cubicBezTo>
                            <a:pt x="13755" y="75791"/>
                            <a:pt x="11962" y="65232"/>
                            <a:pt x="11962" y="51129"/>
                          </a:cubicBezTo>
                          <a:cubicBezTo>
                            <a:pt x="11962" y="37084"/>
                            <a:pt x="13755" y="26547"/>
                            <a:pt x="17342" y="19517"/>
                          </a:cubicBezTo>
                          <a:cubicBezTo>
                            <a:pt x="20943" y="12488"/>
                            <a:pt x="26309" y="8973"/>
                            <a:pt x="33439" y="8973"/>
                          </a:cubicBezTo>
                          <a:cubicBezTo>
                            <a:pt x="40627" y="8973"/>
                            <a:pt x="46014" y="12488"/>
                            <a:pt x="49601" y="19517"/>
                          </a:cubicBezTo>
                          <a:cubicBezTo>
                            <a:pt x="53202" y="26547"/>
                            <a:pt x="55003" y="37084"/>
                            <a:pt x="55003" y="51129"/>
                          </a:cubicBezTo>
                          <a:cubicBezTo>
                            <a:pt x="55003" y="65232"/>
                            <a:pt x="53202" y="75791"/>
                            <a:pt x="49601" y="82806"/>
                          </a:cubicBezTo>
                          <a:cubicBezTo>
                            <a:pt x="46014" y="89836"/>
                            <a:pt x="40627" y="93351"/>
                            <a:pt x="33439" y="93351"/>
                          </a:cubicBezTo>
                          <a:close/>
                          <a:moveTo>
                            <a:pt x="33439" y="104334"/>
                          </a:moveTo>
                          <a:cubicBezTo>
                            <a:pt x="44931" y="104334"/>
                            <a:pt x="53707" y="99787"/>
                            <a:pt x="59768" y="90692"/>
                          </a:cubicBezTo>
                          <a:cubicBezTo>
                            <a:pt x="65829" y="81613"/>
                            <a:pt x="68859" y="68425"/>
                            <a:pt x="68859" y="51129"/>
                          </a:cubicBezTo>
                          <a:cubicBezTo>
                            <a:pt x="68859" y="33877"/>
                            <a:pt x="65829" y="20704"/>
                            <a:pt x="59768" y="11609"/>
                          </a:cubicBezTo>
                          <a:cubicBezTo>
                            <a:pt x="53707" y="2529"/>
                            <a:pt x="44931" y="-2011"/>
                            <a:pt x="33439" y="-2011"/>
                          </a:cubicBezTo>
                          <a:cubicBezTo>
                            <a:pt x="21961" y="-2011"/>
                            <a:pt x="13192" y="2529"/>
                            <a:pt x="7131" y="11609"/>
                          </a:cubicBezTo>
                          <a:cubicBezTo>
                            <a:pt x="1070" y="20704"/>
                            <a:pt x="-1960" y="33877"/>
                            <a:pt x="-1960" y="51129"/>
                          </a:cubicBezTo>
                          <a:cubicBezTo>
                            <a:pt x="-1960" y="68425"/>
                            <a:pt x="1070" y="81613"/>
                            <a:pt x="7131" y="90692"/>
                          </a:cubicBezTo>
                          <a:cubicBezTo>
                            <a:pt x="13192" y="99787"/>
                            <a:pt x="21961" y="104334"/>
                            <a:pt x="33439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4" name="Freeform: Shape 73">
                      <a:extLst>
                        <a:ext uri="{FF2B5EF4-FFF2-40B4-BE49-F238E27FC236}">
                          <a16:creationId xmlns:a16="http://schemas.microsoft.com/office/drawing/2014/main" id="{A6CE38C4-A421-161D-870A-A14A7E08587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94331" y="4246966"/>
                      <a:ext cx="70819" cy="106345"/>
                    </a:xfrm>
                    <a:custGeom>
                      <a:avLst/>
                      <a:gdLst>
                        <a:gd name="connsiteX0" fmla="*/ 33445 w 70819"/>
                        <a:gd name="connsiteY0" fmla="*/ 93351 h 106345"/>
                        <a:gd name="connsiteX1" fmla="*/ 17348 w 70819"/>
                        <a:gd name="connsiteY1" fmla="*/ 82806 h 106345"/>
                        <a:gd name="connsiteX2" fmla="*/ 11968 w 70819"/>
                        <a:gd name="connsiteY2" fmla="*/ 51129 h 106345"/>
                        <a:gd name="connsiteX3" fmla="*/ 17348 w 70819"/>
                        <a:gd name="connsiteY3" fmla="*/ 19517 h 106345"/>
                        <a:gd name="connsiteX4" fmla="*/ 33445 w 70819"/>
                        <a:gd name="connsiteY4" fmla="*/ 8973 h 106345"/>
                        <a:gd name="connsiteX5" fmla="*/ 49607 w 70819"/>
                        <a:gd name="connsiteY5" fmla="*/ 19517 h 106345"/>
                        <a:gd name="connsiteX6" fmla="*/ 55009 w 70819"/>
                        <a:gd name="connsiteY6" fmla="*/ 51129 h 106345"/>
                        <a:gd name="connsiteX7" fmla="*/ 49607 w 70819"/>
                        <a:gd name="connsiteY7" fmla="*/ 82806 h 106345"/>
                        <a:gd name="connsiteX8" fmla="*/ 33445 w 70819"/>
                        <a:gd name="connsiteY8" fmla="*/ 93351 h 106345"/>
                        <a:gd name="connsiteX9" fmla="*/ 33445 w 70819"/>
                        <a:gd name="connsiteY9" fmla="*/ 104334 h 106345"/>
                        <a:gd name="connsiteX10" fmla="*/ 59774 w 70819"/>
                        <a:gd name="connsiteY10" fmla="*/ 90692 h 106345"/>
                        <a:gd name="connsiteX11" fmla="*/ 68866 w 70819"/>
                        <a:gd name="connsiteY11" fmla="*/ 51129 h 106345"/>
                        <a:gd name="connsiteX12" fmla="*/ 59774 w 70819"/>
                        <a:gd name="connsiteY12" fmla="*/ 11609 h 106345"/>
                        <a:gd name="connsiteX13" fmla="*/ 33445 w 70819"/>
                        <a:gd name="connsiteY13" fmla="*/ -2011 h 106345"/>
                        <a:gd name="connsiteX14" fmla="*/ 7137 w 70819"/>
                        <a:gd name="connsiteY14" fmla="*/ 11609 h 106345"/>
                        <a:gd name="connsiteX15" fmla="*/ -1954 w 70819"/>
                        <a:gd name="connsiteY15" fmla="*/ 51129 h 106345"/>
                        <a:gd name="connsiteX16" fmla="*/ 7137 w 70819"/>
                        <a:gd name="connsiteY16" fmla="*/ 90692 h 106345"/>
                        <a:gd name="connsiteX17" fmla="*/ 33445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45" y="93351"/>
                          </a:moveTo>
                          <a:cubicBezTo>
                            <a:pt x="26315" y="93351"/>
                            <a:pt x="20950" y="89836"/>
                            <a:pt x="17348" y="82806"/>
                          </a:cubicBezTo>
                          <a:cubicBezTo>
                            <a:pt x="13762" y="75791"/>
                            <a:pt x="11968" y="65232"/>
                            <a:pt x="11968" y="51129"/>
                          </a:cubicBezTo>
                          <a:cubicBezTo>
                            <a:pt x="11968" y="37084"/>
                            <a:pt x="13762" y="26547"/>
                            <a:pt x="17348" y="19517"/>
                          </a:cubicBezTo>
                          <a:cubicBezTo>
                            <a:pt x="20950" y="12488"/>
                            <a:pt x="26315" y="8973"/>
                            <a:pt x="33445" y="8973"/>
                          </a:cubicBezTo>
                          <a:cubicBezTo>
                            <a:pt x="40633" y="8973"/>
                            <a:pt x="46021" y="12488"/>
                            <a:pt x="49607" y="19517"/>
                          </a:cubicBezTo>
                          <a:cubicBezTo>
                            <a:pt x="53209" y="26547"/>
                            <a:pt x="55009" y="37084"/>
                            <a:pt x="55009" y="51129"/>
                          </a:cubicBezTo>
                          <a:cubicBezTo>
                            <a:pt x="55009" y="65232"/>
                            <a:pt x="53209" y="75791"/>
                            <a:pt x="49607" y="82806"/>
                          </a:cubicBezTo>
                          <a:cubicBezTo>
                            <a:pt x="46021" y="89836"/>
                            <a:pt x="40633" y="93351"/>
                            <a:pt x="33445" y="93351"/>
                          </a:cubicBezTo>
                          <a:close/>
                          <a:moveTo>
                            <a:pt x="33445" y="104334"/>
                          </a:moveTo>
                          <a:cubicBezTo>
                            <a:pt x="44937" y="104334"/>
                            <a:pt x="53714" y="99787"/>
                            <a:pt x="59774" y="90692"/>
                          </a:cubicBezTo>
                          <a:cubicBezTo>
                            <a:pt x="65835" y="81613"/>
                            <a:pt x="68866" y="68425"/>
                            <a:pt x="68866" y="51129"/>
                          </a:cubicBezTo>
                          <a:cubicBezTo>
                            <a:pt x="68866" y="33877"/>
                            <a:pt x="65835" y="20704"/>
                            <a:pt x="59774" y="11609"/>
                          </a:cubicBezTo>
                          <a:cubicBezTo>
                            <a:pt x="53714" y="2529"/>
                            <a:pt x="44937" y="-2011"/>
                            <a:pt x="33445" y="-2011"/>
                          </a:cubicBezTo>
                          <a:cubicBezTo>
                            <a:pt x="21967" y="-2011"/>
                            <a:pt x="13198" y="2529"/>
                            <a:pt x="7137" y="11609"/>
                          </a:cubicBezTo>
                          <a:cubicBezTo>
                            <a:pt x="1076" y="20704"/>
                            <a:pt x="-1954" y="33877"/>
                            <a:pt x="-1954" y="51129"/>
                          </a:cubicBezTo>
                          <a:cubicBezTo>
                            <a:pt x="-1954" y="68425"/>
                            <a:pt x="1076" y="81613"/>
                            <a:pt x="7137" y="90692"/>
                          </a:cubicBezTo>
                          <a:cubicBezTo>
                            <a:pt x="13198" y="99787"/>
                            <a:pt x="21967" y="104334"/>
                            <a:pt x="33445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5" name="Freeform: Shape 74">
                      <a:extLst>
                        <a:ext uri="{FF2B5EF4-FFF2-40B4-BE49-F238E27FC236}">
                          <a16:creationId xmlns:a16="http://schemas.microsoft.com/office/drawing/2014/main" id="{B452AC80-C02C-F75B-7A96-6B7445FBB9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183748" y="4246966"/>
                      <a:ext cx="70819" cy="106345"/>
                    </a:xfrm>
                    <a:custGeom>
                      <a:avLst/>
                      <a:gdLst>
                        <a:gd name="connsiteX0" fmla="*/ 33451 w 70819"/>
                        <a:gd name="connsiteY0" fmla="*/ 93351 h 106345"/>
                        <a:gd name="connsiteX1" fmla="*/ 17355 w 70819"/>
                        <a:gd name="connsiteY1" fmla="*/ 82806 h 106345"/>
                        <a:gd name="connsiteX2" fmla="*/ 11975 w 70819"/>
                        <a:gd name="connsiteY2" fmla="*/ 51129 h 106345"/>
                        <a:gd name="connsiteX3" fmla="*/ 17355 w 70819"/>
                        <a:gd name="connsiteY3" fmla="*/ 19517 h 106345"/>
                        <a:gd name="connsiteX4" fmla="*/ 33451 w 70819"/>
                        <a:gd name="connsiteY4" fmla="*/ 8973 h 106345"/>
                        <a:gd name="connsiteX5" fmla="*/ 49614 w 70819"/>
                        <a:gd name="connsiteY5" fmla="*/ 19517 h 106345"/>
                        <a:gd name="connsiteX6" fmla="*/ 55016 w 70819"/>
                        <a:gd name="connsiteY6" fmla="*/ 51129 h 106345"/>
                        <a:gd name="connsiteX7" fmla="*/ 49614 w 70819"/>
                        <a:gd name="connsiteY7" fmla="*/ 82806 h 106345"/>
                        <a:gd name="connsiteX8" fmla="*/ 33451 w 70819"/>
                        <a:gd name="connsiteY8" fmla="*/ 93351 h 106345"/>
                        <a:gd name="connsiteX9" fmla="*/ 33451 w 70819"/>
                        <a:gd name="connsiteY9" fmla="*/ 104334 h 106345"/>
                        <a:gd name="connsiteX10" fmla="*/ 59781 w 70819"/>
                        <a:gd name="connsiteY10" fmla="*/ 90692 h 106345"/>
                        <a:gd name="connsiteX11" fmla="*/ 68872 w 70819"/>
                        <a:gd name="connsiteY11" fmla="*/ 51129 h 106345"/>
                        <a:gd name="connsiteX12" fmla="*/ 59781 w 70819"/>
                        <a:gd name="connsiteY12" fmla="*/ 11609 h 106345"/>
                        <a:gd name="connsiteX13" fmla="*/ 33451 w 70819"/>
                        <a:gd name="connsiteY13" fmla="*/ -2011 h 106345"/>
                        <a:gd name="connsiteX14" fmla="*/ 7144 w 70819"/>
                        <a:gd name="connsiteY14" fmla="*/ 11609 h 106345"/>
                        <a:gd name="connsiteX15" fmla="*/ -1948 w 70819"/>
                        <a:gd name="connsiteY15" fmla="*/ 51129 h 106345"/>
                        <a:gd name="connsiteX16" fmla="*/ 7144 w 70819"/>
                        <a:gd name="connsiteY16" fmla="*/ 90692 h 106345"/>
                        <a:gd name="connsiteX17" fmla="*/ 33451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51" y="93351"/>
                          </a:moveTo>
                          <a:cubicBezTo>
                            <a:pt x="26322" y="93351"/>
                            <a:pt x="20956" y="89836"/>
                            <a:pt x="17355" y="82806"/>
                          </a:cubicBezTo>
                          <a:cubicBezTo>
                            <a:pt x="13768" y="75791"/>
                            <a:pt x="11975" y="65232"/>
                            <a:pt x="11975" y="51129"/>
                          </a:cubicBezTo>
                          <a:cubicBezTo>
                            <a:pt x="11975" y="37084"/>
                            <a:pt x="13768" y="26547"/>
                            <a:pt x="17355" y="19517"/>
                          </a:cubicBezTo>
                          <a:cubicBezTo>
                            <a:pt x="20956" y="12488"/>
                            <a:pt x="26322" y="8973"/>
                            <a:pt x="33451" y="8973"/>
                          </a:cubicBezTo>
                          <a:cubicBezTo>
                            <a:pt x="40639" y="8973"/>
                            <a:pt x="46027" y="12488"/>
                            <a:pt x="49614" y="19517"/>
                          </a:cubicBezTo>
                          <a:cubicBezTo>
                            <a:pt x="53215" y="26547"/>
                            <a:pt x="55016" y="37084"/>
                            <a:pt x="55016" y="51129"/>
                          </a:cubicBezTo>
                          <a:cubicBezTo>
                            <a:pt x="55016" y="65232"/>
                            <a:pt x="53215" y="75791"/>
                            <a:pt x="49614" y="82806"/>
                          </a:cubicBezTo>
                          <a:cubicBezTo>
                            <a:pt x="46027" y="89836"/>
                            <a:pt x="40639" y="93351"/>
                            <a:pt x="33451" y="93351"/>
                          </a:cubicBezTo>
                          <a:close/>
                          <a:moveTo>
                            <a:pt x="33451" y="104334"/>
                          </a:moveTo>
                          <a:cubicBezTo>
                            <a:pt x="44943" y="104334"/>
                            <a:pt x="53720" y="99787"/>
                            <a:pt x="59781" y="90692"/>
                          </a:cubicBezTo>
                          <a:cubicBezTo>
                            <a:pt x="65842" y="81613"/>
                            <a:pt x="68872" y="68425"/>
                            <a:pt x="68872" y="51129"/>
                          </a:cubicBezTo>
                          <a:cubicBezTo>
                            <a:pt x="68872" y="33877"/>
                            <a:pt x="65842" y="20704"/>
                            <a:pt x="59781" y="11609"/>
                          </a:cubicBezTo>
                          <a:cubicBezTo>
                            <a:pt x="53720" y="2529"/>
                            <a:pt x="44943" y="-2011"/>
                            <a:pt x="33451" y="-2011"/>
                          </a:cubicBezTo>
                          <a:cubicBezTo>
                            <a:pt x="21974" y="-2011"/>
                            <a:pt x="13204" y="2529"/>
                            <a:pt x="7144" y="11609"/>
                          </a:cubicBezTo>
                          <a:cubicBezTo>
                            <a:pt x="1083" y="20704"/>
                            <a:pt x="-1948" y="33877"/>
                            <a:pt x="-1948" y="51129"/>
                          </a:cubicBezTo>
                          <a:cubicBezTo>
                            <a:pt x="-1948" y="68425"/>
                            <a:pt x="1083" y="81613"/>
                            <a:pt x="7144" y="90692"/>
                          </a:cubicBezTo>
                          <a:cubicBezTo>
                            <a:pt x="13204" y="99787"/>
                            <a:pt x="21974" y="104334"/>
                            <a:pt x="33451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5A79C60-091A-62CA-86A9-9EB37F87B98E}"/>
                    </a:ext>
                  </a:extLst>
                </p:cNvPr>
                <p:cNvSpPr/>
                <p:nvPr/>
              </p:nvSpPr>
              <p:spPr>
                <a:xfrm>
                  <a:off x="1255479" y="4146075"/>
                  <a:ext cx="14054" cy="49207"/>
                </a:xfrm>
                <a:custGeom>
                  <a:avLst/>
                  <a:gdLst>
                    <a:gd name="connsiteX0" fmla="*/ 89 w 14054"/>
                    <a:gd name="connsiteY0" fmla="*/ 308 h 49207"/>
                    <a:gd name="connsiteX1" fmla="*/ 89 w 14054"/>
                    <a:gd name="connsiteY1" fmla="*/ 49515 h 4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54" h="49207">
                      <a:moveTo>
                        <a:pt x="89" y="308"/>
                      </a:moveTo>
                      <a:lnTo>
                        <a:pt x="89" y="49515"/>
                      </a:lnTo>
                    </a:path>
                  </a:pathLst>
                </a:custGeom>
                <a:solidFill>
                  <a:srgbClr val="000000"/>
                </a:solidFill>
                <a:ln w="1124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84" name="Graphic 6">
                  <a:extLst>
                    <a:ext uri="{FF2B5EF4-FFF2-40B4-BE49-F238E27FC236}">
                      <a16:creationId xmlns:a16="http://schemas.microsoft.com/office/drawing/2014/main" id="{BB3FC8DB-C5B5-9FBF-6741-C50491B78C67}"/>
                    </a:ext>
                  </a:extLst>
                </p:cNvPr>
                <p:cNvGrpSpPr/>
                <p:nvPr/>
              </p:nvGrpSpPr>
              <p:grpSpPr>
                <a:xfrm>
                  <a:off x="1276214" y="4146075"/>
                  <a:ext cx="436921" cy="207236"/>
                  <a:chOff x="1276214" y="4146075"/>
                  <a:chExt cx="436921" cy="207236"/>
                </a:xfrm>
                <a:solidFill>
                  <a:srgbClr val="000000"/>
                </a:solidFill>
              </p:grpSpPr>
              <p:sp>
                <p:nvSpPr>
                  <p:cNvPr id="85" name="Freeform: Shape 84">
                    <a:extLst>
                      <a:ext uri="{FF2B5EF4-FFF2-40B4-BE49-F238E27FC236}">
                        <a16:creationId xmlns:a16="http://schemas.microsoft.com/office/drawing/2014/main" id="{D83B4C8C-D2C2-69BF-84A1-870034480DFD}"/>
                      </a:ext>
                    </a:extLst>
                  </p:cNvPr>
                  <p:cNvSpPr/>
                  <p:nvPr/>
                </p:nvSpPr>
                <p:spPr>
                  <a:xfrm>
                    <a:off x="1484769" y="4146075"/>
                    <a:ext cx="14054" cy="49207"/>
                  </a:xfrm>
                  <a:custGeom>
                    <a:avLst/>
                    <a:gdLst>
                      <a:gd name="connsiteX0" fmla="*/ 106 w 14054"/>
                      <a:gd name="connsiteY0" fmla="*/ 308 h 49207"/>
                      <a:gd name="connsiteX1" fmla="*/ 106 w 14054"/>
                      <a:gd name="connsiteY1" fmla="*/ 49515 h 49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54" h="49207">
                        <a:moveTo>
                          <a:pt x="106" y="308"/>
                        </a:moveTo>
                        <a:lnTo>
                          <a:pt x="106" y="49515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86" name="Graphic 6">
                    <a:extLst>
                      <a:ext uri="{FF2B5EF4-FFF2-40B4-BE49-F238E27FC236}">
                        <a16:creationId xmlns:a16="http://schemas.microsoft.com/office/drawing/2014/main" id="{33A260AE-CEC3-439C-F294-207B3340EC4F}"/>
                      </a:ext>
                    </a:extLst>
                  </p:cNvPr>
                  <p:cNvGrpSpPr/>
                  <p:nvPr/>
                </p:nvGrpSpPr>
                <p:grpSpPr>
                  <a:xfrm>
                    <a:off x="1276214" y="4246966"/>
                    <a:ext cx="436921" cy="106345"/>
                    <a:chOff x="1276214" y="4246966"/>
                    <a:chExt cx="436921" cy="106345"/>
                  </a:xfrm>
                  <a:solidFill>
                    <a:srgbClr val="000000"/>
                  </a:solidFill>
                </p:grpSpPr>
                <p:sp>
                  <p:nvSpPr>
                    <p:cNvPr id="87" name="Freeform: Shape 86">
                      <a:extLst>
                        <a:ext uri="{FF2B5EF4-FFF2-40B4-BE49-F238E27FC236}">
                          <a16:creationId xmlns:a16="http://schemas.microsoft.com/office/drawing/2014/main" id="{B286C8A3-F5F2-C229-3053-DE20B502DC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276214" y="4301402"/>
                      <a:ext cx="87970" cy="11664"/>
                    </a:xfrm>
                    <a:custGeom>
                      <a:avLst/>
                      <a:gdLst>
                        <a:gd name="connsiteX0" fmla="*/ -2588 w 87970"/>
                        <a:gd name="connsiteY0" fmla="*/ 9977 h 11664"/>
                        <a:gd name="connsiteX1" fmla="*/ 85382 w 87970"/>
                        <a:gd name="connsiteY1" fmla="*/ 9977 h 11664"/>
                        <a:gd name="connsiteX2" fmla="*/ 85382 w 87970"/>
                        <a:gd name="connsiteY2" fmla="*/ -1687 h 11664"/>
                        <a:gd name="connsiteX3" fmla="*/ -2588 w 87970"/>
                        <a:gd name="connsiteY3" fmla="*/ -1687 h 11664"/>
                        <a:gd name="connsiteX4" fmla="*/ -2588 w 87970"/>
                        <a:gd name="connsiteY4" fmla="*/ 9977 h 116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7970" h="11664">
                          <a:moveTo>
                            <a:pt x="-2588" y="9977"/>
                          </a:moveTo>
                          <a:lnTo>
                            <a:pt x="85382" y="9977"/>
                          </a:lnTo>
                          <a:lnTo>
                            <a:pt x="85382" y="-1687"/>
                          </a:lnTo>
                          <a:lnTo>
                            <a:pt x="-2588" y="-1687"/>
                          </a:lnTo>
                          <a:lnTo>
                            <a:pt x="-2588" y="99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8" name="Freeform: Shape 87">
                      <a:extLst>
                        <a:ext uri="{FF2B5EF4-FFF2-40B4-BE49-F238E27FC236}">
                          <a16:creationId xmlns:a16="http://schemas.microsoft.com/office/drawing/2014/main" id="{D95067B8-87AB-4A51-990D-C255510DD1D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375097" y="4246966"/>
                      <a:ext cx="65044" cy="104346"/>
                    </a:xfrm>
                    <a:custGeom>
                      <a:avLst/>
                      <a:gdLst>
                        <a:gd name="connsiteX0" fmla="*/ 14818 w 65044"/>
                        <a:gd name="connsiteY0" fmla="*/ 9608 h 104346"/>
                        <a:gd name="connsiteX1" fmla="*/ 63195 w 65044"/>
                        <a:gd name="connsiteY1" fmla="*/ 9608 h 104346"/>
                        <a:gd name="connsiteX2" fmla="*/ 63195 w 65044"/>
                        <a:gd name="connsiteY2" fmla="*/ -2057 h 104346"/>
                        <a:gd name="connsiteX3" fmla="*/ -1850 w 65044"/>
                        <a:gd name="connsiteY3" fmla="*/ -2057 h 104346"/>
                        <a:gd name="connsiteX4" fmla="*/ -1850 w 65044"/>
                        <a:gd name="connsiteY4" fmla="*/ 9608 h 104346"/>
                        <a:gd name="connsiteX5" fmla="*/ 19649 w 65044"/>
                        <a:gd name="connsiteY5" fmla="*/ 31532 h 104346"/>
                        <a:gd name="connsiteX6" fmla="*/ 36777 w 65044"/>
                        <a:gd name="connsiteY6" fmla="*/ 49304 h 104346"/>
                        <a:gd name="connsiteX7" fmla="*/ 46066 w 65044"/>
                        <a:gd name="connsiteY7" fmla="*/ 61957 h 104346"/>
                        <a:gd name="connsiteX8" fmla="*/ 48723 w 65044"/>
                        <a:gd name="connsiteY8" fmla="*/ 72150 h 104346"/>
                        <a:gd name="connsiteX9" fmla="*/ 42992 w 65044"/>
                        <a:gd name="connsiteY9" fmla="*/ 85462 h 104346"/>
                        <a:gd name="connsiteX10" fmla="*/ 28059 w 65044"/>
                        <a:gd name="connsiteY10" fmla="*/ 90625 h 104346"/>
                        <a:gd name="connsiteX11" fmla="*/ 14291 w 65044"/>
                        <a:gd name="connsiteY11" fmla="*/ 88362 h 104346"/>
                        <a:gd name="connsiteX12" fmla="*/ -1169 w 65044"/>
                        <a:gd name="connsiteY12" fmla="*/ 81486 h 104346"/>
                        <a:gd name="connsiteX13" fmla="*/ -1169 w 65044"/>
                        <a:gd name="connsiteY13" fmla="*/ 95502 h 104346"/>
                        <a:gd name="connsiteX14" fmla="*/ 14466 w 65044"/>
                        <a:gd name="connsiteY14" fmla="*/ 100576 h 104346"/>
                        <a:gd name="connsiteX15" fmla="*/ 27796 w 65044"/>
                        <a:gd name="connsiteY15" fmla="*/ 102290 h 104346"/>
                        <a:gd name="connsiteX16" fmla="*/ 53181 w 65044"/>
                        <a:gd name="connsiteY16" fmla="*/ 94315 h 104346"/>
                        <a:gd name="connsiteX17" fmla="*/ 62646 w 65044"/>
                        <a:gd name="connsiteY17" fmla="*/ 73051 h 104346"/>
                        <a:gd name="connsiteX18" fmla="*/ 60274 w 65044"/>
                        <a:gd name="connsiteY18" fmla="*/ 61056 h 104346"/>
                        <a:gd name="connsiteX19" fmla="*/ 51666 w 65044"/>
                        <a:gd name="connsiteY19" fmla="*/ 47722 h 104346"/>
                        <a:gd name="connsiteX20" fmla="*/ 40752 w 65044"/>
                        <a:gd name="connsiteY20" fmla="*/ 36211 h 104346"/>
                        <a:gd name="connsiteX21" fmla="*/ 14818 w 65044"/>
                        <a:gd name="connsiteY21" fmla="*/ 9608 h 1043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5044" h="104346">
                          <a:moveTo>
                            <a:pt x="14818" y="9608"/>
                          </a:moveTo>
                          <a:lnTo>
                            <a:pt x="63195" y="9608"/>
                          </a:lnTo>
                          <a:lnTo>
                            <a:pt x="63195" y="-2057"/>
                          </a:lnTo>
                          <a:lnTo>
                            <a:pt x="-1850" y="-2057"/>
                          </a:lnTo>
                          <a:lnTo>
                            <a:pt x="-1850" y="9608"/>
                          </a:lnTo>
                          <a:cubicBezTo>
                            <a:pt x="3406" y="15056"/>
                            <a:pt x="10572" y="22364"/>
                            <a:pt x="19649" y="31532"/>
                          </a:cubicBezTo>
                          <a:cubicBezTo>
                            <a:pt x="28740" y="40714"/>
                            <a:pt x="34449" y="46638"/>
                            <a:pt x="36777" y="49304"/>
                          </a:cubicBezTo>
                          <a:cubicBezTo>
                            <a:pt x="41213" y="54283"/>
                            <a:pt x="44309" y="58501"/>
                            <a:pt x="46066" y="61957"/>
                          </a:cubicBezTo>
                          <a:cubicBezTo>
                            <a:pt x="47838" y="65413"/>
                            <a:pt x="48723" y="68811"/>
                            <a:pt x="48723" y="72150"/>
                          </a:cubicBezTo>
                          <a:cubicBezTo>
                            <a:pt x="48723" y="77598"/>
                            <a:pt x="46813" y="82036"/>
                            <a:pt x="42992" y="85462"/>
                          </a:cubicBezTo>
                          <a:cubicBezTo>
                            <a:pt x="39171" y="88904"/>
                            <a:pt x="34193" y="90625"/>
                            <a:pt x="28059" y="90625"/>
                          </a:cubicBezTo>
                          <a:cubicBezTo>
                            <a:pt x="23711" y="90625"/>
                            <a:pt x="19122" y="89871"/>
                            <a:pt x="14291" y="88362"/>
                          </a:cubicBezTo>
                          <a:cubicBezTo>
                            <a:pt x="9474" y="86854"/>
                            <a:pt x="4321" y="84562"/>
                            <a:pt x="-1169" y="81486"/>
                          </a:cubicBezTo>
                          <a:lnTo>
                            <a:pt x="-1169" y="95502"/>
                          </a:lnTo>
                          <a:cubicBezTo>
                            <a:pt x="4409" y="97742"/>
                            <a:pt x="9620" y="99434"/>
                            <a:pt x="14466" y="100576"/>
                          </a:cubicBezTo>
                          <a:cubicBezTo>
                            <a:pt x="19327" y="101719"/>
                            <a:pt x="23770" y="102290"/>
                            <a:pt x="27796" y="102290"/>
                          </a:cubicBezTo>
                          <a:cubicBezTo>
                            <a:pt x="38409" y="102290"/>
                            <a:pt x="46871" y="99632"/>
                            <a:pt x="53181" y="94315"/>
                          </a:cubicBezTo>
                          <a:cubicBezTo>
                            <a:pt x="59491" y="89014"/>
                            <a:pt x="62646" y="81926"/>
                            <a:pt x="62646" y="73051"/>
                          </a:cubicBezTo>
                          <a:cubicBezTo>
                            <a:pt x="62646" y="68833"/>
                            <a:pt x="61855" y="64835"/>
                            <a:pt x="60274" y="61056"/>
                          </a:cubicBezTo>
                          <a:cubicBezTo>
                            <a:pt x="58708" y="57293"/>
                            <a:pt x="55838" y="52848"/>
                            <a:pt x="51666" y="47722"/>
                          </a:cubicBezTo>
                          <a:cubicBezTo>
                            <a:pt x="50524" y="46389"/>
                            <a:pt x="46886" y="42552"/>
                            <a:pt x="40752" y="36211"/>
                          </a:cubicBezTo>
                          <a:cubicBezTo>
                            <a:pt x="34632" y="29870"/>
                            <a:pt x="25988" y="21002"/>
                            <a:pt x="14818" y="960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9" name="Freeform: Shape 88">
                      <a:extLst>
                        <a:ext uri="{FF2B5EF4-FFF2-40B4-BE49-F238E27FC236}">
                          <a16:creationId xmlns:a16="http://schemas.microsoft.com/office/drawing/2014/main" id="{57E657E0-77EB-75CB-CFA7-D66CEA7F645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464031" y="4246966"/>
                      <a:ext cx="70754" cy="106345"/>
                    </a:xfrm>
                    <a:custGeom>
                      <a:avLst/>
                      <a:gdLst>
                        <a:gd name="connsiteX0" fmla="*/ 34633 w 70754"/>
                        <a:gd name="connsiteY0" fmla="*/ 56752 h 106345"/>
                        <a:gd name="connsiteX1" fmla="*/ 19833 w 70754"/>
                        <a:gd name="connsiteY1" fmla="*/ 50360 h 106345"/>
                        <a:gd name="connsiteX2" fmla="*/ 14387 w 70754"/>
                        <a:gd name="connsiteY2" fmla="*/ 32874 h 106345"/>
                        <a:gd name="connsiteX3" fmla="*/ 19833 w 70754"/>
                        <a:gd name="connsiteY3" fmla="*/ 15387 h 106345"/>
                        <a:gd name="connsiteX4" fmla="*/ 34633 w 70754"/>
                        <a:gd name="connsiteY4" fmla="*/ 8973 h 106345"/>
                        <a:gd name="connsiteX5" fmla="*/ 49412 w 70754"/>
                        <a:gd name="connsiteY5" fmla="*/ 15387 h 106345"/>
                        <a:gd name="connsiteX6" fmla="*/ 54858 w 70754"/>
                        <a:gd name="connsiteY6" fmla="*/ 32874 h 106345"/>
                        <a:gd name="connsiteX7" fmla="*/ 49412 w 70754"/>
                        <a:gd name="connsiteY7" fmla="*/ 50360 h 106345"/>
                        <a:gd name="connsiteX8" fmla="*/ 34633 w 70754"/>
                        <a:gd name="connsiteY8" fmla="*/ 56752 h 106345"/>
                        <a:gd name="connsiteX9" fmla="*/ 62149 w 70754"/>
                        <a:gd name="connsiteY9" fmla="*/ 100226 h 106345"/>
                        <a:gd name="connsiteX10" fmla="*/ 62149 w 70754"/>
                        <a:gd name="connsiteY10" fmla="*/ 87595 h 106345"/>
                        <a:gd name="connsiteX11" fmla="*/ 51608 w 70754"/>
                        <a:gd name="connsiteY11" fmla="*/ 91351 h 106345"/>
                        <a:gd name="connsiteX12" fmla="*/ 41068 w 70754"/>
                        <a:gd name="connsiteY12" fmla="*/ 92670 h 106345"/>
                        <a:gd name="connsiteX13" fmla="*/ 20096 w 70754"/>
                        <a:gd name="connsiteY13" fmla="*/ 83399 h 106345"/>
                        <a:gd name="connsiteX14" fmla="*/ 11839 w 70754"/>
                        <a:gd name="connsiteY14" fmla="*/ 55390 h 106345"/>
                        <a:gd name="connsiteX15" fmla="*/ 21985 w 70754"/>
                        <a:gd name="connsiteY15" fmla="*/ 64551 h 106345"/>
                        <a:gd name="connsiteX16" fmla="*/ 35446 w 70754"/>
                        <a:gd name="connsiteY16" fmla="*/ 67736 h 106345"/>
                        <a:gd name="connsiteX17" fmla="*/ 59843 w 70754"/>
                        <a:gd name="connsiteY17" fmla="*/ 58356 h 106345"/>
                        <a:gd name="connsiteX18" fmla="*/ 68803 w 70754"/>
                        <a:gd name="connsiteY18" fmla="*/ 32874 h 106345"/>
                        <a:gd name="connsiteX19" fmla="*/ 59470 w 70754"/>
                        <a:gd name="connsiteY19" fmla="*/ 7523 h 106345"/>
                        <a:gd name="connsiteX20" fmla="*/ 34633 w 70754"/>
                        <a:gd name="connsiteY20" fmla="*/ -2011 h 106345"/>
                        <a:gd name="connsiteX21" fmla="*/ 7447 w 70754"/>
                        <a:gd name="connsiteY21" fmla="*/ 11609 h 106345"/>
                        <a:gd name="connsiteX22" fmla="*/ -1951 w 70754"/>
                        <a:gd name="connsiteY22" fmla="*/ 51129 h 106345"/>
                        <a:gd name="connsiteX23" fmla="*/ 9578 w 70754"/>
                        <a:gd name="connsiteY23" fmla="*/ 89880 h 106345"/>
                        <a:gd name="connsiteX24" fmla="*/ 40519 w 70754"/>
                        <a:gd name="connsiteY24" fmla="*/ 104334 h 106345"/>
                        <a:gd name="connsiteX25" fmla="*/ 51059 w 70754"/>
                        <a:gd name="connsiteY25" fmla="*/ 103302 h 106345"/>
                        <a:gd name="connsiteX26" fmla="*/ 62149 w 70754"/>
                        <a:gd name="connsiteY26" fmla="*/ 100226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0754" h="106345">
                          <a:moveTo>
                            <a:pt x="34633" y="56752"/>
                          </a:moveTo>
                          <a:cubicBezTo>
                            <a:pt x="28412" y="56752"/>
                            <a:pt x="23478" y="54622"/>
                            <a:pt x="19833" y="50360"/>
                          </a:cubicBezTo>
                          <a:cubicBezTo>
                            <a:pt x="16202" y="46113"/>
                            <a:pt x="14387" y="40284"/>
                            <a:pt x="14387" y="32874"/>
                          </a:cubicBezTo>
                          <a:cubicBezTo>
                            <a:pt x="14387" y="25507"/>
                            <a:pt x="16202" y="19678"/>
                            <a:pt x="19833" y="15387"/>
                          </a:cubicBezTo>
                          <a:cubicBezTo>
                            <a:pt x="23478" y="11111"/>
                            <a:pt x="28412" y="8973"/>
                            <a:pt x="34633" y="8973"/>
                          </a:cubicBezTo>
                          <a:cubicBezTo>
                            <a:pt x="40855" y="8973"/>
                            <a:pt x="45782" y="11111"/>
                            <a:pt x="49412" y="15387"/>
                          </a:cubicBezTo>
                          <a:cubicBezTo>
                            <a:pt x="53043" y="19678"/>
                            <a:pt x="54858" y="25507"/>
                            <a:pt x="54858" y="32874"/>
                          </a:cubicBezTo>
                          <a:cubicBezTo>
                            <a:pt x="54858" y="40284"/>
                            <a:pt x="53043" y="46113"/>
                            <a:pt x="49412" y="50360"/>
                          </a:cubicBezTo>
                          <a:cubicBezTo>
                            <a:pt x="45782" y="54622"/>
                            <a:pt x="40855" y="56752"/>
                            <a:pt x="34633" y="56752"/>
                          </a:cubicBezTo>
                          <a:close/>
                          <a:moveTo>
                            <a:pt x="62149" y="100226"/>
                          </a:moveTo>
                          <a:lnTo>
                            <a:pt x="62149" y="87595"/>
                          </a:lnTo>
                          <a:cubicBezTo>
                            <a:pt x="58665" y="89235"/>
                            <a:pt x="55151" y="90487"/>
                            <a:pt x="51608" y="91351"/>
                          </a:cubicBezTo>
                          <a:cubicBezTo>
                            <a:pt x="48066" y="92230"/>
                            <a:pt x="44552" y="92670"/>
                            <a:pt x="41068" y="92670"/>
                          </a:cubicBezTo>
                          <a:cubicBezTo>
                            <a:pt x="31918" y="92670"/>
                            <a:pt x="24927" y="89579"/>
                            <a:pt x="20096" y="83399"/>
                          </a:cubicBezTo>
                          <a:cubicBezTo>
                            <a:pt x="15280" y="77219"/>
                            <a:pt x="12527" y="67883"/>
                            <a:pt x="11839" y="55390"/>
                          </a:cubicBezTo>
                          <a:cubicBezTo>
                            <a:pt x="14533" y="59374"/>
                            <a:pt x="17915" y="62427"/>
                            <a:pt x="21985" y="64551"/>
                          </a:cubicBezTo>
                          <a:cubicBezTo>
                            <a:pt x="26069" y="66675"/>
                            <a:pt x="30556" y="67736"/>
                            <a:pt x="35446" y="67736"/>
                          </a:cubicBezTo>
                          <a:cubicBezTo>
                            <a:pt x="45738" y="67736"/>
                            <a:pt x="53870" y="64610"/>
                            <a:pt x="59843" y="58356"/>
                          </a:cubicBezTo>
                          <a:cubicBezTo>
                            <a:pt x="65816" y="52117"/>
                            <a:pt x="68803" y="43623"/>
                            <a:pt x="68803" y="32874"/>
                          </a:cubicBezTo>
                          <a:cubicBezTo>
                            <a:pt x="68803" y="22344"/>
                            <a:pt x="65692" y="13894"/>
                            <a:pt x="59470" y="7523"/>
                          </a:cubicBezTo>
                          <a:cubicBezTo>
                            <a:pt x="53248" y="1167"/>
                            <a:pt x="44969" y="-2011"/>
                            <a:pt x="34633" y="-2011"/>
                          </a:cubicBezTo>
                          <a:cubicBezTo>
                            <a:pt x="22775" y="-2011"/>
                            <a:pt x="13713" y="2529"/>
                            <a:pt x="7447" y="11609"/>
                          </a:cubicBezTo>
                          <a:cubicBezTo>
                            <a:pt x="1182" y="20704"/>
                            <a:pt x="-1951" y="33877"/>
                            <a:pt x="-1951" y="51129"/>
                          </a:cubicBezTo>
                          <a:cubicBezTo>
                            <a:pt x="-1951" y="67326"/>
                            <a:pt x="1892" y="80243"/>
                            <a:pt x="9578" y="89880"/>
                          </a:cubicBezTo>
                          <a:cubicBezTo>
                            <a:pt x="17263" y="99516"/>
                            <a:pt x="27577" y="104334"/>
                            <a:pt x="40519" y="104334"/>
                          </a:cubicBezTo>
                          <a:cubicBezTo>
                            <a:pt x="44003" y="104334"/>
                            <a:pt x="47517" y="103990"/>
                            <a:pt x="51059" y="103302"/>
                          </a:cubicBezTo>
                          <a:cubicBezTo>
                            <a:pt x="54602" y="102614"/>
                            <a:pt x="58299" y="101588"/>
                            <a:pt x="62149" y="10022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0" name="Freeform: Shape 89">
                      <a:extLst>
                        <a:ext uri="{FF2B5EF4-FFF2-40B4-BE49-F238E27FC236}">
                          <a16:creationId xmlns:a16="http://schemas.microsoft.com/office/drawing/2014/main" id="{7B9183FB-03D9-A2D7-F412-180295C5703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552899" y="4246966"/>
                      <a:ext cx="70819" cy="106345"/>
                    </a:xfrm>
                    <a:custGeom>
                      <a:avLst/>
                      <a:gdLst>
                        <a:gd name="connsiteX0" fmla="*/ 33477 w 70819"/>
                        <a:gd name="connsiteY0" fmla="*/ 93351 h 106345"/>
                        <a:gd name="connsiteX1" fmla="*/ 17381 w 70819"/>
                        <a:gd name="connsiteY1" fmla="*/ 82806 h 106345"/>
                        <a:gd name="connsiteX2" fmla="*/ 12001 w 70819"/>
                        <a:gd name="connsiteY2" fmla="*/ 51129 h 106345"/>
                        <a:gd name="connsiteX3" fmla="*/ 17381 w 70819"/>
                        <a:gd name="connsiteY3" fmla="*/ 19517 h 106345"/>
                        <a:gd name="connsiteX4" fmla="*/ 33477 w 70819"/>
                        <a:gd name="connsiteY4" fmla="*/ 8973 h 106345"/>
                        <a:gd name="connsiteX5" fmla="*/ 49640 w 70819"/>
                        <a:gd name="connsiteY5" fmla="*/ 19517 h 106345"/>
                        <a:gd name="connsiteX6" fmla="*/ 55042 w 70819"/>
                        <a:gd name="connsiteY6" fmla="*/ 51129 h 106345"/>
                        <a:gd name="connsiteX7" fmla="*/ 49640 w 70819"/>
                        <a:gd name="connsiteY7" fmla="*/ 82806 h 106345"/>
                        <a:gd name="connsiteX8" fmla="*/ 33477 w 70819"/>
                        <a:gd name="connsiteY8" fmla="*/ 93351 h 106345"/>
                        <a:gd name="connsiteX9" fmla="*/ 33477 w 70819"/>
                        <a:gd name="connsiteY9" fmla="*/ 104334 h 106345"/>
                        <a:gd name="connsiteX10" fmla="*/ 59807 w 70819"/>
                        <a:gd name="connsiteY10" fmla="*/ 90692 h 106345"/>
                        <a:gd name="connsiteX11" fmla="*/ 68898 w 70819"/>
                        <a:gd name="connsiteY11" fmla="*/ 51129 h 106345"/>
                        <a:gd name="connsiteX12" fmla="*/ 59807 w 70819"/>
                        <a:gd name="connsiteY12" fmla="*/ 11609 h 106345"/>
                        <a:gd name="connsiteX13" fmla="*/ 33477 w 70819"/>
                        <a:gd name="connsiteY13" fmla="*/ -2011 h 106345"/>
                        <a:gd name="connsiteX14" fmla="*/ 7170 w 70819"/>
                        <a:gd name="connsiteY14" fmla="*/ 11609 h 106345"/>
                        <a:gd name="connsiteX15" fmla="*/ -1921 w 70819"/>
                        <a:gd name="connsiteY15" fmla="*/ 51129 h 106345"/>
                        <a:gd name="connsiteX16" fmla="*/ 7170 w 70819"/>
                        <a:gd name="connsiteY16" fmla="*/ 90692 h 106345"/>
                        <a:gd name="connsiteX17" fmla="*/ 33477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77" y="93351"/>
                          </a:moveTo>
                          <a:cubicBezTo>
                            <a:pt x="26348" y="93351"/>
                            <a:pt x="20982" y="89836"/>
                            <a:pt x="17381" y="82806"/>
                          </a:cubicBezTo>
                          <a:cubicBezTo>
                            <a:pt x="13794" y="75791"/>
                            <a:pt x="12001" y="65232"/>
                            <a:pt x="12001" y="51129"/>
                          </a:cubicBezTo>
                          <a:cubicBezTo>
                            <a:pt x="12001" y="37084"/>
                            <a:pt x="13794" y="26547"/>
                            <a:pt x="17381" y="19517"/>
                          </a:cubicBezTo>
                          <a:cubicBezTo>
                            <a:pt x="20982" y="12488"/>
                            <a:pt x="26348" y="8973"/>
                            <a:pt x="33477" y="8973"/>
                          </a:cubicBezTo>
                          <a:cubicBezTo>
                            <a:pt x="40666" y="8973"/>
                            <a:pt x="46053" y="12488"/>
                            <a:pt x="49640" y="19517"/>
                          </a:cubicBezTo>
                          <a:cubicBezTo>
                            <a:pt x="53241" y="26547"/>
                            <a:pt x="55042" y="37084"/>
                            <a:pt x="55042" y="51129"/>
                          </a:cubicBezTo>
                          <a:cubicBezTo>
                            <a:pt x="55042" y="65232"/>
                            <a:pt x="53241" y="75791"/>
                            <a:pt x="49640" y="82806"/>
                          </a:cubicBezTo>
                          <a:cubicBezTo>
                            <a:pt x="46053" y="89836"/>
                            <a:pt x="40666" y="93351"/>
                            <a:pt x="33477" y="93351"/>
                          </a:cubicBezTo>
                          <a:close/>
                          <a:moveTo>
                            <a:pt x="33477" y="104334"/>
                          </a:moveTo>
                          <a:cubicBezTo>
                            <a:pt x="44970" y="104334"/>
                            <a:pt x="53746" y="99787"/>
                            <a:pt x="59807" y="90692"/>
                          </a:cubicBezTo>
                          <a:cubicBezTo>
                            <a:pt x="65868" y="81613"/>
                            <a:pt x="68898" y="68425"/>
                            <a:pt x="68898" y="51129"/>
                          </a:cubicBezTo>
                          <a:cubicBezTo>
                            <a:pt x="68898" y="33877"/>
                            <a:pt x="65868" y="20704"/>
                            <a:pt x="59807" y="11609"/>
                          </a:cubicBezTo>
                          <a:cubicBezTo>
                            <a:pt x="53746" y="2529"/>
                            <a:pt x="44970" y="-2011"/>
                            <a:pt x="33477" y="-2011"/>
                          </a:cubicBezTo>
                          <a:cubicBezTo>
                            <a:pt x="22000" y="-2011"/>
                            <a:pt x="13231" y="2529"/>
                            <a:pt x="7170" y="11609"/>
                          </a:cubicBezTo>
                          <a:cubicBezTo>
                            <a:pt x="1109" y="20704"/>
                            <a:pt x="-1921" y="33877"/>
                            <a:pt x="-1921" y="51129"/>
                          </a:cubicBezTo>
                          <a:cubicBezTo>
                            <a:pt x="-1921" y="68425"/>
                            <a:pt x="1109" y="81613"/>
                            <a:pt x="7170" y="90692"/>
                          </a:cubicBezTo>
                          <a:cubicBezTo>
                            <a:pt x="13231" y="99787"/>
                            <a:pt x="22000" y="104334"/>
                            <a:pt x="33477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1" name="Freeform: Shape 90">
                      <a:extLst>
                        <a:ext uri="{FF2B5EF4-FFF2-40B4-BE49-F238E27FC236}">
                          <a16:creationId xmlns:a16="http://schemas.microsoft.com/office/drawing/2014/main" id="{6FDF2004-D1D4-20FD-AB3B-938C90843AC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642316" y="4246966"/>
                      <a:ext cx="70819" cy="106345"/>
                    </a:xfrm>
                    <a:custGeom>
                      <a:avLst/>
                      <a:gdLst>
                        <a:gd name="connsiteX0" fmla="*/ 33484 w 70819"/>
                        <a:gd name="connsiteY0" fmla="*/ 93351 h 106345"/>
                        <a:gd name="connsiteX1" fmla="*/ 17387 w 70819"/>
                        <a:gd name="connsiteY1" fmla="*/ 82806 h 106345"/>
                        <a:gd name="connsiteX2" fmla="*/ 12007 w 70819"/>
                        <a:gd name="connsiteY2" fmla="*/ 51129 h 106345"/>
                        <a:gd name="connsiteX3" fmla="*/ 17387 w 70819"/>
                        <a:gd name="connsiteY3" fmla="*/ 19517 h 106345"/>
                        <a:gd name="connsiteX4" fmla="*/ 33484 w 70819"/>
                        <a:gd name="connsiteY4" fmla="*/ 8973 h 106345"/>
                        <a:gd name="connsiteX5" fmla="*/ 49646 w 70819"/>
                        <a:gd name="connsiteY5" fmla="*/ 19517 h 106345"/>
                        <a:gd name="connsiteX6" fmla="*/ 55048 w 70819"/>
                        <a:gd name="connsiteY6" fmla="*/ 51129 h 106345"/>
                        <a:gd name="connsiteX7" fmla="*/ 49646 w 70819"/>
                        <a:gd name="connsiteY7" fmla="*/ 82806 h 106345"/>
                        <a:gd name="connsiteX8" fmla="*/ 33484 w 70819"/>
                        <a:gd name="connsiteY8" fmla="*/ 93351 h 106345"/>
                        <a:gd name="connsiteX9" fmla="*/ 33484 w 70819"/>
                        <a:gd name="connsiteY9" fmla="*/ 104334 h 106345"/>
                        <a:gd name="connsiteX10" fmla="*/ 59813 w 70819"/>
                        <a:gd name="connsiteY10" fmla="*/ 90692 h 106345"/>
                        <a:gd name="connsiteX11" fmla="*/ 68905 w 70819"/>
                        <a:gd name="connsiteY11" fmla="*/ 51129 h 106345"/>
                        <a:gd name="connsiteX12" fmla="*/ 59813 w 70819"/>
                        <a:gd name="connsiteY12" fmla="*/ 11609 h 106345"/>
                        <a:gd name="connsiteX13" fmla="*/ 33484 w 70819"/>
                        <a:gd name="connsiteY13" fmla="*/ -2011 h 106345"/>
                        <a:gd name="connsiteX14" fmla="*/ 7176 w 70819"/>
                        <a:gd name="connsiteY14" fmla="*/ 11609 h 106345"/>
                        <a:gd name="connsiteX15" fmla="*/ -1915 w 70819"/>
                        <a:gd name="connsiteY15" fmla="*/ 51129 h 106345"/>
                        <a:gd name="connsiteX16" fmla="*/ 7176 w 70819"/>
                        <a:gd name="connsiteY16" fmla="*/ 90692 h 106345"/>
                        <a:gd name="connsiteX17" fmla="*/ 33484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84" y="93351"/>
                          </a:moveTo>
                          <a:cubicBezTo>
                            <a:pt x="26354" y="93351"/>
                            <a:pt x="20989" y="89836"/>
                            <a:pt x="17387" y="82806"/>
                          </a:cubicBezTo>
                          <a:cubicBezTo>
                            <a:pt x="13801" y="75791"/>
                            <a:pt x="12007" y="65232"/>
                            <a:pt x="12007" y="51129"/>
                          </a:cubicBezTo>
                          <a:cubicBezTo>
                            <a:pt x="12007" y="37084"/>
                            <a:pt x="13801" y="26547"/>
                            <a:pt x="17387" y="19517"/>
                          </a:cubicBezTo>
                          <a:cubicBezTo>
                            <a:pt x="20989" y="12488"/>
                            <a:pt x="26354" y="8973"/>
                            <a:pt x="33484" y="8973"/>
                          </a:cubicBezTo>
                          <a:cubicBezTo>
                            <a:pt x="40672" y="8973"/>
                            <a:pt x="46059" y="12488"/>
                            <a:pt x="49646" y="19517"/>
                          </a:cubicBezTo>
                          <a:cubicBezTo>
                            <a:pt x="53248" y="26547"/>
                            <a:pt x="55048" y="37084"/>
                            <a:pt x="55048" y="51129"/>
                          </a:cubicBezTo>
                          <a:cubicBezTo>
                            <a:pt x="55048" y="65232"/>
                            <a:pt x="53248" y="75791"/>
                            <a:pt x="49646" y="82806"/>
                          </a:cubicBezTo>
                          <a:cubicBezTo>
                            <a:pt x="46059" y="89836"/>
                            <a:pt x="40672" y="93351"/>
                            <a:pt x="33484" y="93351"/>
                          </a:cubicBezTo>
                          <a:close/>
                          <a:moveTo>
                            <a:pt x="33484" y="104334"/>
                          </a:moveTo>
                          <a:cubicBezTo>
                            <a:pt x="44976" y="104334"/>
                            <a:pt x="53753" y="99787"/>
                            <a:pt x="59813" y="90692"/>
                          </a:cubicBezTo>
                          <a:cubicBezTo>
                            <a:pt x="65874" y="81613"/>
                            <a:pt x="68905" y="68425"/>
                            <a:pt x="68905" y="51129"/>
                          </a:cubicBezTo>
                          <a:cubicBezTo>
                            <a:pt x="68905" y="33877"/>
                            <a:pt x="65874" y="20704"/>
                            <a:pt x="59813" y="11609"/>
                          </a:cubicBezTo>
                          <a:cubicBezTo>
                            <a:pt x="53753" y="2529"/>
                            <a:pt x="44976" y="-2011"/>
                            <a:pt x="33484" y="-2011"/>
                          </a:cubicBezTo>
                          <a:cubicBezTo>
                            <a:pt x="22006" y="-2011"/>
                            <a:pt x="13237" y="2529"/>
                            <a:pt x="7176" y="11609"/>
                          </a:cubicBezTo>
                          <a:cubicBezTo>
                            <a:pt x="1115" y="20704"/>
                            <a:pt x="-1915" y="33877"/>
                            <a:pt x="-1915" y="51129"/>
                          </a:cubicBezTo>
                          <a:cubicBezTo>
                            <a:pt x="-1915" y="68425"/>
                            <a:pt x="1115" y="81613"/>
                            <a:pt x="7176" y="90692"/>
                          </a:cubicBezTo>
                          <a:cubicBezTo>
                            <a:pt x="13237" y="99787"/>
                            <a:pt x="22006" y="104334"/>
                            <a:pt x="33484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9B72CD58-BF13-0A72-387F-D306C46786FD}"/>
                    </a:ext>
                  </a:extLst>
                </p:cNvPr>
                <p:cNvSpPr/>
                <p:nvPr/>
              </p:nvSpPr>
              <p:spPr>
                <a:xfrm>
                  <a:off x="1714049" y="4146075"/>
                  <a:ext cx="14054" cy="49207"/>
                </a:xfrm>
                <a:custGeom>
                  <a:avLst/>
                  <a:gdLst>
                    <a:gd name="connsiteX0" fmla="*/ 122 w 14054"/>
                    <a:gd name="connsiteY0" fmla="*/ 308 h 49207"/>
                    <a:gd name="connsiteX1" fmla="*/ 122 w 14054"/>
                    <a:gd name="connsiteY1" fmla="*/ 49515 h 4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54" h="49207">
                      <a:moveTo>
                        <a:pt x="122" y="308"/>
                      </a:moveTo>
                      <a:lnTo>
                        <a:pt x="122" y="49515"/>
                      </a:lnTo>
                    </a:path>
                  </a:pathLst>
                </a:custGeom>
                <a:solidFill>
                  <a:srgbClr val="000000"/>
                </a:solidFill>
                <a:ln w="1124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00" name="Graphic 6">
                  <a:extLst>
                    <a:ext uri="{FF2B5EF4-FFF2-40B4-BE49-F238E27FC236}">
                      <a16:creationId xmlns:a16="http://schemas.microsoft.com/office/drawing/2014/main" id="{B6718A1D-02E5-5FBC-BF8F-1A65E75F9198}"/>
                    </a:ext>
                  </a:extLst>
                </p:cNvPr>
                <p:cNvGrpSpPr/>
                <p:nvPr/>
              </p:nvGrpSpPr>
              <p:grpSpPr>
                <a:xfrm>
                  <a:off x="1734777" y="4146075"/>
                  <a:ext cx="436921" cy="207236"/>
                  <a:chOff x="1734777" y="4146075"/>
                  <a:chExt cx="436921" cy="207236"/>
                </a:xfrm>
                <a:solidFill>
                  <a:srgbClr val="000000"/>
                </a:solidFill>
              </p:grpSpPr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FE957A4F-9E7D-8EBA-7D97-13375D6BEB85}"/>
                      </a:ext>
                    </a:extLst>
                  </p:cNvPr>
                  <p:cNvSpPr/>
                  <p:nvPr/>
                </p:nvSpPr>
                <p:spPr>
                  <a:xfrm>
                    <a:off x="1943329" y="4146075"/>
                    <a:ext cx="14054" cy="49207"/>
                  </a:xfrm>
                  <a:custGeom>
                    <a:avLst/>
                    <a:gdLst>
                      <a:gd name="connsiteX0" fmla="*/ 138 w 14054"/>
                      <a:gd name="connsiteY0" fmla="*/ 308 h 49207"/>
                      <a:gd name="connsiteX1" fmla="*/ 138 w 14054"/>
                      <a:gd name="connsiteY1" fmla="*/ 49515 h 49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54" h="49207">
                        <a:moveTo>
                          <a:pt x="138" y="308"/>
                        </a:moveTo>
                        <a:lnTo>
                          <a:pt x="138" y="49515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102" name="Graphic 6">
                    <a:extLst>
                      <a:ext uri="{FF2B5EF4-FFF2-40B4-BE49-F238E27FC236}">
                        <a16:creationId xmlns:a16="http://schemas.microsoft.com/office/drawing/2014/main" id="{8E52CCC8-39A5-D885-43F2-15EFCB8D0316}"/>
                      </a:ext>
                    </a:extLst>
                  </p:cNvPr>
                  <p:cNvGrpSpPr/>
                  <p:nvPr/>
                </p:nvGrpSpPr>
                <p:grpSpPr>
                  <a:xfrm>
                    <a:off x="1734777" y="4246966"/>
                    <a:ext cx="436921" cy="106345"/>
                    <a:chOff x="1734777" y="4246966"/>
                    <a:chExt cx="436921" cy="106345"/>
                  </a:xfrm>
                  <a:solidFill>
                    <a:srgbClr val="000000"/>
                  </a:solidFill>
                </p:grpSpPr>
                <p:sp>
                  <p:nvSpPr>
                    <p:cNvPr id="103" name="Freeform: Shape 102">
                      <a:extLst>
                        <a:ext uri="{FF2B5EF4-FFF2-40B4-BE49-F238E27FC236}">
                          <a16:creationId xmlns:a16="http://schemas.microsoft.com/office/drawing/2014/main" id="{4E74BB8D-9517-83B1-1586-11315EFDB83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734777" y="4301402"/>
                      <a:ext cx="87970" cy="11664"/>
                    </a:xfrm>
                    <a:custGeom>
                      <a:avLst/>
                      <a:gdLst>
                        <a:gd name="connsiteX0" fmla="*/ -2555 w 87970"/>
                        <a:gd name="connsiteY0" fmla="*/ 9977 h 11664"/>
                        <a:gd name="connsiteX1" fmla="*/ 85415 w 87970"/>
                        <a:gd name="connsiteY1" fmla="*/ 9977 h 11664"/>
                        <a:gd name="connsiteX2" fmla="*/ 85415 w 87970"/>
                        <a:gd name="connsiteY2" fmla="*/ -1687 h 11664"/>
                        <a:gd name="connsiteX3" fmla="*/ -2555 w 87970"/>
                        <a:gd name="connsiteY3" fmla="*/ -1687 h 11664"/>
                        <a:gd name="connsiteX4" fmla="*/ -2555 w 87970"/>
                        <a:gd name="connsiteY4" fmla="*/ 9977 h 116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7970" h="11664">
                          <a:moveTo>
                            <a:pt x="-2555" y="9977"/>
                          </a:moveTo>
                          <a:lnTo>
                            <a:pt x="85415" y="9977"/>
                          </a:lnTo>
                          <a:lnTo>
                            <a:pt x="85415" y="-1687"/>
                          </a:lnTo>
                          <a:lnTo>
                            <a:pt x="-2555" y="-1687"/>
                          </a:lnTo>
                          <a:lnTo>
                            <a:pt x="-2555" y="99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4" name="Freeform: Shape 103">
                      <a:extLst>
                        <a:ext uri="{FF2B5EF4-FFF2-40B4-BE49-F238E27FC236}">
                          <a16:creationId xmlns:a16="http://schemas.microsoft.com/office/drawing/2014/main" id="{F0188316-9013-FC1A-0CFC-47BC0BFBECB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33660" y="4246966"/>
                      <a:ext cx="65044" cy="104346"/>
                    </a:xfrm>
                    <a:custGeom>
                      <a:avLst/>
                      <a:gdLst>
                        <a:gd name="connsiteX0" fmla="*/ 14850 w 65044"/>
                        <a:gd name="connsiteY0" fmla="*/ 9608 h 104346"/>
                        <a:gd name="connsiteX1" fmla="*/ 63227 w 65044"/>
                        <a:gd name="connsiteY1" fmla="*/ 9608 h 104346"/>
                        <a:gd name="connsiteX2" fmla="*/ 63227 w 65044"/>
                        <a:gd name="connsiteY2" fmla="*/ -2057 h 104346"/>
                        <a:gd name="connsiteX3" fmla="*/ -1817 w 65044"/>
                        <a:gd name="connsiteY3" fmla="*/ -2057 h 104346"/>
                        <a:gd name="connsiteX4" fmla="*/ -1817 w 65044"/>
                        <a:gd name="connsiteY4" fmla="*/ 9608 h 104346"/>
                        <a:gd name="connsiteX5" fmla="*/ 19681 w 65044"/>
                        <a:gd name="connsiteY5" fmla="*/ 31532 h 104346"/>
                        <a:gd name="connsiteX6" fmla="*/ 36810 w 65044"/>
                        <a:gd name="connsiteY6" fmla="*/ 49304 h 104346"/>
                        <a:gd name="connsiteX7" fmla="*/ 46099 w 65044"/>
                        <a:gd name="connsiteY7" fmla="*/ 61957 h 104346"/>
                        <a:gd name="connsiteX8" fmla="*/ 48756 w 65044"/>
                        <a:gd name="connsiteY8" fmla="*/ 72150 h 104346"/>
                        <a:gd name="connsiteX9" fmla="*/ 43024 w 65044"/>
                        <a:gd name="connsiteY9" fmla="*/ 85462 h 104346"/>
                        <a:gd name="connsiteX10" fmla="*/ 28092 w 65044"/>
                        <a:gd name="connsiteY10" fmla="*/ 90625 h 104346"/>
                        <a:gd name="connsiteX11" fmla="*/ 14323 w 65044"/>
                        <a:gd name="connsiteY11" fmla="*/ 88362 h 104346"/>
                        <a:gd name="connsiteX12" fmla="*/ -1136 w 65044"/>
                        <a:gd name="connsiteY12" fmla="*/ 81486 h 104346"/>
                        <a:gd name="connsiteX13" fmla="*/ -1136 w 65044"/>
                        <a:gd name="connsiteY13" fmla="*/ 95502 h 104346"/>
                        <a:gd name="connsiteX14" fmla="*/ 14499 w 65044"/>
                        <a:gd name="connsiteY14" fmla="*/ 100576 h 104346"/>
                        <a:gd name="connsiteX15" fmla="*/ 27828 w 65044"/>
                        <a:gd name="connsiteY15" fmla="*/ 102290 h 104346"/>
                        <a:gd name="connsiteX16" fmla="*/ 53214 w 65044"/>
                        <a:gd name="connsiteY16" fmla="*/ 94315 h 104346"/>
                        <a:gd name="connsiteX17" fmla="*/ 62678 w 65044"/>
                        <a:gd name="connsiteY17" fmla="*/ 73051 h 104346"/>
                        <a:gd name="connsiteX18" fmla="*/ 60307 w 65044"/>
                        <a:gd name="connsiteY18" fmla="*/ 61056 h 104346"/>
                        <a:gd name="connsiteX19" fmla="*/ 51698 w 65044"/>
                        <a:gd name="connsiteY19" fmla="*/ 47722 h 104346"/>
                        <a:gd name="connsiteX20" fmla="*/ 40785 w 65044"/>
                        <a:gd name="connsiteY20" fmla="*/ 36211 h 104346"/>
                        <a:gd name="connsiteX21" fmla="*/ 14850 w 65044"/>
                        <a:gd name="connsiteY21" fmla="*/ 9608 h 1043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5044" h="104346">
                          <a:moveTo>
                            <a:pt x="14850" y="9608"/>
                          </a:moveTo>
                          <a:lnTo>
                            <a:pt x="63227" y="9608"/>
                          </a:lnTo>
                          <a:lnTo>
                            <a:pt x="63227" y="-2057"/>
                          </a:lnTo>
                          <a:lnTo>
                            <a:pt x="-1817" y="-2057"/>
                          </a:lnTo>
                          <a:lnTo>
                            <a:pt x="-1817" y="9608"/>
                          </a:lnTo>
                          <a:cubicBezTo>
                            <a:pt x="3438" y="15056"/>
                            <a:pt x="10605" y="22364"/>
                            <a:pt x="19681" y="31532"/>
                          </a:cubicBezTo>
                          <a:cubicBezTo>
                            <a:pt x="28773" y="40714"/>
                            <a:pt x="34482" y="46638"/>
                            <a:pt x="36810" y="49304"/>
                          </a:cubicBezTo>
                          <a:cubicBezTo>
                            <a:pt x="41246" y="54283"/>
                            <a:pt x="44342" y="58501"/>
                            <a:pt x="46099" y="61957"/>
                          </a:cubicBezTo>
                          <a:cubicBezTo>
                            <a:pt x="47870" y="65413"/>
                            <a:pt x="48756" y="68811"/>
                            <a:pt x="48756" y="72150"/>
                          </a:cubicBezTo>
                          <a:cubicBezTo>
                            <a:pt x="48756" y="77598"/>
                            <a:pt x="46845" y="82036"/>
                            <a:pt x="43024" y="85462"/>
                          </a:cubicBezTo>
                          <a:cubicBezTo>
                            <a:pt x="39203" y="88904"/>
                            <a:pt x="34226" y="90625"/>
                            <a:pt x="28092" y="90625"/>
                          </a:cubicBezTo>
                          <a:cubicBezTo>
                            <a:pt x="23744" y="90625"/>
                            <a:pt x="19154" y="89871"/>
                            <a:pt x="14323" y="88362"/>
                          </a:cubicBezTo>
                          <a:cubicBezTo>
                            <a:pt x="9507" y="86854"/>
                            <a:pt x="4353" y="84562"/>
                            <a:pt x="-1136" y="81486"/>
                          </a:cubicBezTo>
                          <a:lnTo>
                            <a:pt x="-1136" y="95502"/>
                          </a:lnTo>
                          <a:cubicBezTo>
                            <a:pt x="4441" y="97742"/>
                            <a:pt x="9653" y="99434"/>
                            <a:pt x="14499" y="100576"/>
                          </a:cubicBezTo>
                          <a:cubicBezTo>
                            <a:pt x="19359" y="101719"/>
                            <a:pt x="23802" y="102290"/>
                            <a:pt x="27828" y="102290"/>
                          </a:cubicBezTo>
                          <a:cubicBezTo>
                            <a:pt x="38442" y="102290"/>
                            <a:pt x="46904" y="99632"/>
                            <a:pt x="53214" y="94315"/>
                          </a:cubicBezTo>
                          <a:cubicBezTo>
                            <a:pt x="59523" y="89014"/>
                            <a:pt x="62678" y="81926"/>
                            <a:pt x="62678" y="73051"/>
                          </a:cubicBezTo>
                          <a:cubicBezTo>
                            <a:pt x="62678" y="68833"/>
                            <a:pt x="61888" y="64835"/>
                            <a:pt x="60307" y="61056"/>
                          </a:cubicBezTo>
                          <a:cubicBezTo>
                            <a:pt x="58740" y="57293"/>
                            <a:pt x="55871" y="52848"/>
                            <a:pt x="51698" y="47722"/>
                          </a:cubicBezTo>
                          <a:cubicBezTo>
                            <a:pt x="50557" y="46389"/>
                            <a:pt x="46919" y="42552"/>
                            <a:pt x="40785" y="36211"/>
                          </a:cubicBezTo>
                          <a:cubicBezTo>
                            <a:pt x="34665" y="29870"/>
                            <a:pt x="26020" y="21002"/>
                            <a:pt x="14850" y="960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5" name="Freeform: Shape 104">
                      <a:extLst>
                        <a:ext uri="{FF2B5EF4-FFF2-40B4-BE49-F238E27FC236}">
                          <a16:creationId xmlns:a16="http://schemas.microsoft.com/office/drawing/2014/main" id="{41F5C813-4085-A2EA-9ACB-F3FC23742C9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23077" y="4246966"/>
                      <a:ext cx="65044" cy="104346"/>
                    </a:xfrm>
                    <a:custGeom>
                      <a:avLst/>
                      <a:gdLst>
                        <a:gd name="connsiteX0" fmla="*/ 14857 w 65044"/>
                        <a:gd name="connsiteY0" fmla="*/ 9608 h 104346"/>
                        <a:gd name="connsiteX1" fmla="*/ 63234 w 65044"/>
                        <a:gd name="connsiteY1" fmla="*/ 9608 h 104346"/>
                        <a:gd name="connsiteX2" fmla="*/ 63234 w 65044"/>
                        <a:gd name="connsiteY2" fmla="*/ -2057 h 104346"/>
                        <a:gd name="connsiteX3" fmla="*/ -1811 w 65044"/>
                        <a:gd name="connsiteY3" fmla="*/ -2057 h 104346"/>
                        <a:gd name="connsiteX4" fmla="*/ -1811 w 65044"/>
                        <a:gd name="connsiteY4" fmla="*/ 9608 h 104346"/>
                        <a:gd name="connsiteX5" fmla="*/ 19688 w 65044"/>
                        <a:gd name="connsiteY5" fmla="*/ 31532 h 104346"/>
                        <a:gd name="connsiteX6" fmla="*/ 36816 w 65044"/>
                        <a:gd name="connsiteY6" fmla="*/ 49304 h 104346"/>
                        <a:gd name="connsiteX7" fmla="*/ 46105 w 65044"/>
                        <a:gd name="connsiteY7" fmla="*/ 61957 h 104346"/>
                        <a:gd name="connsiteX8" fmla="*/ 48762 w 65044"/>
                        <a:gd name="connsiteY8" fmla="*/ 72150 h 104346"/>
                        <a:gd name="connsiteX9" fmla="*/ 43031 w 65044"/>
                        <a:gd name="connsiteY9" fmla="*/ 85462 h 104346"/>
                        <a:gd name="connsiteX10" fmla="*/ 28098 w 65044"/>
                        <a:gd name="connsiteY10" fmla="*/ 90625 h 104346"/>
                        <a:gd name="connsiteX11" fmla="*/ 14329 w 65044"/>
                        <a:gd name="connsiteY11" fmla="*/ 88362 h 104346"/>
                        <a:gd name="connsiteX12" fmla="*/ -1130 w 65044"/>
                        <a:gd name="connsiteY12" fmla="*/ 81486 h 104346"/>
                        <a:gd name="connsiteX13" fmla="*/ -1130 w 65044"/>
                        <a:gd name="connsiteY13" fmla="*/ 95502 h 104346"/>
                        <a:gd name="connsiteX14" fmla="*/ 14505 w 65044"/>
                        <a:gd name="connsiteY14" fmla="*/ 100576 h 104346"/>
                        <a:gd name="connsiteX15" fmla="*/ 27835 w 65044"/>
                        <a:gd name="connsiteY15" fmla="*/ 102290 h 104346"/>
                        <a:gd name="connsiteX16" fmla="*/ 53220 w 65044"/>
                        <a:gd name="connsiteY16" fmla="*/ 94315 h 104346"/>
                        <a:gd name="connsiteX17" fmla="*/ 62685 w 65044"/>
                        <a:gd name="connsiteY17" fmla="*/ 73051 h 104346"/>
                        <a:gd name="connsiteX18" fmla="*/ 60313 w 65044"/>
                        <a:gd name="connsiteY18" fmla="*/ 61056 h 104346"/>
                        <a:gd name="connsiteX19" fmla="*/ 51705 w 65044"/>
                        <a:gd name="connsiteY19" fmla="*/ 47722 h 104346"/>
                        <a:gd name="connsiteX20" fmla="*/ 40791 w 65044"/>
                        <a:gd name="connsiteY20" fmla="*/ 36211 h 104346"/>
                        <a:gd name="connsiteX21" fmla="*/ 14857 w 65044"/>
                        <a:gd name="connsiteY21" fmla="*/ 9608 h 1043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5044" h="104346">
                          <a:moveTo>
                            <a:pt x="14857" y="9608"/>
                          </a:moveTo>
                          <a:lnTo>
                            <a:pt x="63234" y="9608"/>
                          </a:lnTo>
                          <a:lnTo>
                            <a:pt x="63234" y="-2057"/>
                          </a:lnTo>
                          <a:lnTo>
                            <a:pt x="-1811" y="-2057"/>
                          </a:lnTo>
                          <a:lnTo>
                            <a:pt x="-1811" y="9608"/>
                          </a:lnTo>
                          <a:cubicBezTo>
                            <a:pt x="3445" y="15056"/>
                            <a:pt x="10611" y="22364"/>
                            <a:pt x="19688" y="31532"/>
                          </a:cubicBezTo>
                          <a:cubicBezTo>
                            <a:pt x="28779" y="40714"/>
                            <a:pt x="34488" y="46638"/>
                            <a:pt x="36816" y="49304"/>
                          </a:cubicBezTo>
                          <a:cubicBezTo>
                            <a:pt x="41252" y="54283"/>
                            <a:pt x="44348" y="58501"/>
                            <a:pt x="46105" y="61957"/>
                          </a:cubicBezTo>
                          <a:cubicBezTo>
                            <a:pt x="47877" y="65413"/>
                            <a:pt x="48762" y="68811"/>
                            <a:pt x="48762" y="72150"/>
                          </a:cubicBezTo>
                          <a:cubicBezTo>
                            <a:pt x="48762" y="77598"/>
                            <a:pt x="46852" y="82036"/>
                            <a:pt x="43031" y="85462"/>
                          </a:cubicBezTo>
                          <a:cubicBezTo>
                            <a:pt x="39210" y="88904"/>
                            <a:pt x="34232" y="90625"/>
                            <a:pt x="28098" y="90625"/>
                          </a:cubicBezTo>
                          <a:cubicBezTo>
                            <a:pt x="23750" y="90625"/>
                            <a:pt x="19161" y="89871"/>
                            <a:pt x="14329" y="88362"/>
                          </a:cubicBezTo>
                          <a:cubicBezTo>
                            <a:pt x="9513" y="86854"/>
                            <a:pt x="4360" y="84562"/>
                            <a:pt x="-1130" y="81486"/>
                          </a:cubicBezTo>
                          <a:lnTo>
                            <a:pt x="-1130" y="95502"/>
                          </a:lnTo>
                          <a:cubicBezTo>
                            <a:pt x="4448" y="97742"/>
                            <a:pt x="9659" y="99434"/>
                            <a:pt x="14505" y="100576"/>
                          </a:cubicBezTo>
                          <a:cubicBezTo>
                            <a:pt x="19366" y="101719"/>
                            <a:pt x="23809" y="102290"/>
                            <a:pt x="27835" y="102290"/>
                          </a:cubicBezTo>
                          <a:cubicBezTo>
                            <a:pt x="38448" y="102290"/>
                            <a:pt x="46910" y="99632"/>
                            <a:pt x="53220" y="94315"/>
                          </a:cubicBezTo>
                          <a:cubicBezTo>
                            <a:pt x="59530" y="89014"/>
                            <a:pt x="62685" y="81926"/>
                            <a:pt x="62685" y="73051"/>
                          </a:cubicBezTo>
                          <a:cubicBezTo>
                            <a:pt x="62685" y="68833"/>
                            <a:pt x="61894" y="64835"/>
                            <a:pt x="60313" y="61056"/>
                          </a:cubicBezTo>
                          <a:cubicBezTo>
                            <a:pt x="58747" y="57293"/>
                            <a:pt x="55877" y="52848"/>
                            <a:pt x="51705" y="47722"/>
                          </a:cubicBezTo>
                          <a:cubicBezTo>
                            <a:pt x="50563" y="46389"/>
                            <a:pt x="46925" y="42552"/>
                            <a:pt x="40791" y="36211"/>
                          </a:cubicBezTo>
                          <a:cubicBezTo>
                            <a:pt x="34671" y="29870"/>
                            <a:pt x="26027" y="21002"/>
                            <a:pt x="14857" y="960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6" name="Freeform: Shape 105">
                      <a:extLst>
                        <a:ext uri="{FF2B5EF4-FFF2-40B4-BE49-F238E27FC236}">
                          <a16:creationId xmlns:a16="http://schemas.microsoft.com/office/drawing/2014/main" id="{213784A4-CCB8-F79A-B401-B5A8DD8FEB3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11462" y="4246966"/>
                      <a:ext cx="70819" cy="106345"/>
                    </a:xfrm>
                    <a:custGeom>
                      <a:avLst/>
                      <a:gdLst>
                        <a:gd name="connsiteX0" fmla="*/ 33510 w 70819"/>
                        <a:gd name="connsiteY0" fmla="*/ 93351 h 106345"/>
                        <a:gd name="connsiteX1" fmla="*/ 17414 w 70819"/>
                        <a:gd name="connsiteY1" fmla="*/ 82806 h 106345"/>
                        <a:gd name="connsiteX2" fmla="*/ 12034 w 70819"/>
                        <a:gd name="connsiteY2" fmla="*/ 51129 h 106345"/>
                        <a:gd name="connsiteX3" fmla="*/ 17414 w 70819"/>
                        <a:gd name="connsiteY3" fmla="*/ 19517 h 106345"/>
                        <a:gd name="connsiteX4" fmla="*/ 33510 w 70819"/>
                        <a:gd name="connsiteY4" fmla="*/ 8973 h 106345"/>
                        <a:gd name="connsiteX5" fmla="*/ 49672 w 70819"/>
                        <a:gd name="connsiteY5" fmla="*/ 19517 h 106345"/>
                        <a:gd name="connsiteX6" fmla="*/ 55075 w 70819"/>
                        <a:gd name="connsiteY6" fmla="*/ 51129 h 106345"/>
                        <a:gd name="connsiteX7" fmla="*/ 49672 w 70819"/>
                        <a:gd name="connsiteY7" fmla="*/ 82806 h 106345"/>
                        <a:gd name="connsiteX8" fmla="*/ 33510 w 70819"/>
                        <a:gd name="connsiteY8" fmla="*/ 93351 h 106345"/>
                        <a:gd name="connsiteX9" fmla="*/ 33510 w 70819"/>
                        <a:gd name="connsiteY9" fmla="*/ 104334 h 106345"/>
                        <a:gd name="connsiteX10" fmla="*/ 59840 w 70819"/>
                        <a:gd name="connsiteY10" fmla="*/ 90692 h 106345"/>
                        <a:gd name="connsiteX11" fmla="*/ 68931 w 70819"/>
                        <a:gd name="connsiteY11" fmla="*/ 51129 h 106345"/>
                        <a:gd name="connsiteX12" fmla="*/ 59840 w 70819"/>
                        <a:gd name="connsiteY12" fmla="*/ 11609 h 106345"/>
                        <a:gd name="connsiteX13" fmla="*/ 33510 w 70819"/>
                        <a:gd name="connsiteY13" fmla="*/ -2011 h 106345"/>
                        <a:gd name="connsiteX14" fmla="*/ 7202 w 70819"/>
                        <a:gd name="connsiteY14" fmla="*/ 11609 h 106345"/>
                        <a:gd name="connsiteX15" fmla="*/ -1889 w 70819"/>
                        <a:gd name="connsiteY15" fmla="*/ 51129 h 106345"/>
                        <a:gd name="connsiteX16" fmla="*/ 7202 w 70819"/>
                        <a:gd name="connsiteY16" fmla="*/ 90692 h 106345"/>
                        <a:gd name="connsiteX17" fmla="*/ 33510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510" y="93351"/>
                          </a:moveTo>
                          <a:cubicBezTo>
                            <a:pt x="26380" y="93351"/>
                            <a:pt x="21015" y="89836"/>
                            <a:pt x="17414" y="82806"/>
                          </a:cubicBezTo>
                          <a:cubicBezTo>
                            <a:pt x="13827" y="75791"/>
                            <a:pt x="12034" y="65232"/>
                            <a:pt x="12034" y="51129"/>
                          </a:cubicBezTo>
                          <a:cubicBezTo>
                            <a:pt x="12034" y="37084"/>
                            <a:pt x="13827" y="26547"/>
                            <a:pt x="17414" y="19517"/>
                          </a:cubicBezTo>
                          <a:cubicBezTo>
                            <a:pt x="21015" y="12488"/>
                            <a:pt x="26380" y="8973"/>
                            <a:pt x="33510" y="8973"/>
                          </a:cubicBezTo>
                          <a:cubicBezTo>
                            <a:pt x="40698" y="8973"/>
                            <a:pt x="46086" y="12488"/>
                            <a:pt x="49672" y="19517"/>
                          </a:cubicBezTo>
                          <a:cubicBezTo>
                            <a:pt x="53274" y="26547"/>
                            <a:pt x="55075" y="37084"/>
                            <a:pt x="55075" y="51129"/>
                          </a:cubicBezTo>
                          <a:cubicBezTo>
                            <a:pt x="55075" y="65232"/>
                            <a:pt x="53274" y="75791"/>
                            <a:pt x="49672" y="82806"/>
                          </a:cubicBezTo>
                          <a:cubicBezTo>
                            <a:pt x="46086" y="89836"/>
                            <a:pt x="40698" y="93351"/>
                            <a:pt x="33510" y="93351"/>
                          </a:cubicBezTo>
                          <a:close/>
                          <a:moveTo>
                            <a:pt x="33510" y="104334"/>
                          </a:moveTo>
                          <a:cubicBezTo>
                            <a:pt x="45002" y="104334"/>
                            <a:pt x="53779" y="99787"/>
                            <a:pt x="59840" y="90692"/>
                          </a:cubicBezTo>
                          <a:cubicBezTo>
                            <a:pt x="65901" y="81613"/>
                            <a:pt x="68931" y="68425"/>
                            <a:pt x="68931" y="51129"/>
                          </a:cubicBezTo>
                          <a:cubicBezTo>
                            <a:pt x="68931" y="33877"/>
                            <a:pt x="65901" y="20704"/>
                            <a:pt x="59840" y="11609"/>
                          </a:cubicBezTo>
                          <a:cubicBezTo>
                            <a:pt x="53779" y="2529"/>
                            <a:pt x="45002" y="-2011"/>
                            <a:pt x="33510" y="-2011"/>
                          </a:cubicBezTo>
                          <a:cubicBezTo>
                            <a:pt x="22032" y="-2011"/>
                            <a:pt x="13263" y="2529"/>
                            <a:pt x="7202" y="11609"/>
                          </a:cubicBezTo>
                          <a:cubicBezTo>
                            <a:pt x="1142" y="20704"/>
                            <a:pt x="-1889" y="33877"/>
                            <a:pt x="-1889" y="51129"/>
                          </a:cubicBezTo>
                          <a:cubicBezTo>
                            <a:pt x="-1889" y="68425"/>
                            <a:pt x="1142" y="81613"/>
                            <a:pt x="7202" y="90692"/>
                          </a:cubicBezTo>
                          <a:cubicBezTo>
                            <a:pt x="13263" y="99787"/>
                            <a:pt x="22032" y="104334"/>
                            <a:pt x="33510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7" name="Freeform: Shape 106">
                      <a:extLst>
                        <a:ext uri="{FF2B5EF4-FFF2-40B4-BE49-F238E27FC236}">
                          <a16:creationId xmlns:a16="http://schemas.microsoft.com/office/drawing/2014/main" id="{D67135FA-AEDC-497A-ABC6-82B3414292B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100879" y="4246966"/>
                      <a:ext cx="70819" cy="106345"/>
                    </a:xfrm>
                    <a:custGeom>
                      <a:avLst/>
                      <a:gdLst>
                        <a:gd name="connsiteX0" fmla="*/ 33516 w 70819"/>
                        <a:gd name="connsiteY0" fmla="*/ 93351 h 106345"/>
                        <a:gd name="connsiteX1" fmla="*/ 17420 w 70819"/>
                        <a:gd name="connsiteY1" fmla="*/ 82806 h 106345"/>
                        <a:gd name="connsiteX2" fmla="*/ 12040 w 70819"/>
                        <a:gd name="connsiteY2" fmla="*/ 51129 h 106345"/>
                        <a:gd name="connsiteX3" fmla="*/ 17420 w 70819"/>
                        <a:gd name="connsiteY3" fmla="*/ 19517 h 106345"/>
                        <a:gd name="connsiteX4" fmla="*/ 33516 w 70819"/>
                        <a:gd name="connsiteY4" fmla="*/ 8973 h 106345"/>
                        <a:gd name="connsiteX5" fmla="*/ 49679 w 70819"/>
                        <a:gd name="connsiteY5" fmla="*/ 19517 h 106345"/>
                        <a:gd name="connsiteX6" fmla="*/ 55081 w 70819"/>
                        <a:gd name="connsiteY6" fmla="*/ 51129 h 106345"/>
                        <a:gd name="connsiteX7" fmla="*/ 49679 w 70819"/>
                        <a:gd name="connsiteY7" fmla="*/ 82806 h 106345"/>
                        <a:gd name="connsiteX8" fmla="*/ 33516 w 70819"/>
                        <a:gd name="connsiteY8" fmla="*/ 93351 h 106345"/>
                        <a:gd name="connsiteX9" fmla="*/ 33516 w 70819"/>
                        <a:gd name="connsiteY9" fmla="*/ 104334 h 106345"/>
                        <a:gd name="connsiteX10" fmla="*/ 59846 w 70819"/>
                        <a:gd name="connsiteY10" fmla="*/ 90692 h 106345"/>
                        <a:gd name="connsiteX11" fmla="*/ 68937 w 70819"/>
                        <a:gd name="connsiteY11" fmla="*/ 51129 h 106345"/>
                        <a:gd name="connsiteX12" fmla="*/ 59846 w 70819"/>
                        <a:gd name="connsiteY12" fmla="*/ 11609 h 106345"/>
                        <a:gd name="connsiteX13" fmla="*/ 33516 w 70819"/>
                        <a:gd name="connsiteY13" fmla="*/ -2011 h 106345"/>
                        <a:gd name="connsiteX14" fmla="*/ 7209 w 70819"/>
                        <a:gd name="connsiteY14" fmla="*/ 11609 h 106345"/>
                        <a:gd name="connsiteX15" fmla="*/ -1882 w 70819"/>
                        <a:gd name="connsiteY15" fmla="*/ 51129 h 106345"/>
                        <a:gd name="connsiteX16" fmla="*/ 7209 w 70819"/>
                        <a:gd name="connsiteY16" fmla="*/ 90692 h 106345"/>
                        <a:gd name="connsiteX17" fmla="*/ 33516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516" y="93351"/>
                          </a:moveTo>
                          <a:cubicBezTo>
                            <a:pt x="26387" y="93351"/>
                            <a:pt x="21021" y="89836"/>
                            <a:pt x="17420" y="82806"/>
                          </a:cubicBezTo>
                          <a:cubicBezTo>
                            <a:pt x="13833" y="75791"/>
                            <a:pt x="12040" y="65232"/>
                            <a:pt x="12040" y="51129"/>
                          </a:cubicBezTo>
                          <a:cubicBezTo>
                            <a:pt x="12040" y="37084"/>
                            <a:pt x="13833" y="26547"/>
                            <a:pt x="17420" y="19517"/>
                          </a:cubicBezTo>
                          <a:cubicBezTo>
                            <a:pt x="21021" y="12488"/>
                            <a:pt x="26387" y="8973"/>
                            <a:pt x="33516" y="8973"/>
                          </a:cubicBezTo>
                          <a:cubicBezTo>
                            <a:pt x="40705" y="8973"/>
                            <a:pt x="46092" y="12488"/>
                            <a:pt x="49679" y="19517"/>
                          </a:cubicBezTo>
                          <a:cubicBezTo>
                            <a:pt x="53280" y="26547"/>
                            <a:pt x="55081" y="37084"/>
                            <a:pt x="55081" y="51129"/>
                          </a:cubicBezTo>
                          <a:cubicBezTo>
                            <a:pt x="55081" y="65232"/>
                            <a:pt x="53280" y="75791"/>
                            <a:pt x="49679" y="82806"/>
                          </a:cubicBezTo>
                          <a:cubicBezTo>
                            <a:pt x="46092" y="89836"/>
                            <a:pt x="40705" y="93351"/>
                            <a:pt x="33516" y="93351"/>
                          </a:cubicBezTo>
                          <a:close/>
                          <a:moveTo>
                            <a:pt x="33516" y="104334"/>
                          </a:moveTo>
                          <a:cubicBezTo>
                            <a:pt x="45009" y="104334"/>
                            <a:pt x="53785" y="99787"/>
                            <a:pt x="59846" y="90692"/>
                          </a:cubicBezTo>
                          <a:cubicBezTo>
                            <a:pt x="65907" y="81613"/>
                            <a:pt x="68937" y="68425"/>
                            <a:pt x="68937" y="51129"/>
                          </a:cubicBezTo>
                          <a:cubicBezTo>
                            <a:pt x="68937" y="33877"/>
                            <a:pt x="65907" y="20704"/>
                            <a:pt x="59846" y="11609"/>
                          </a:cubicBezTo>
                          <a:cubicBezTo>
                            <a:pt x="53785" y="2529"/>
                            <a:pt x="45009" y="-2011"/>
                            <a:pt x="33516" y="-2011"/>
                          </a:cubicBezTo>
                          <a:cubicBezTo>
                            <a:pt x="22039" y="-2011"/>
                            <a:pt x="13270" y="2529"/>
                            <a:pt x="7209" y="11609"/>
                          </a:cubicBezTo>
                          <a:cubicBezTo>
                            <a:pt x="1148" y="20704"/>
                            <a:pt x="-1882" y="33877"/>
                            <a:pt x="-1882" y="51129"/>
                          </a:cubicBezTo>
                          <a:cubicBezTo>
                            <a:pt x="-1882" y="68425"/>
                            <a:pt x="1148" y="81613"/>
                            <a:pt x="7209" y="90692"/>
                          </a:cubicBezTo>
                          <a:cubicBezTo>
                            <a:pt x="13270" y="99787"/>
                            <a:pt x="22039" y="104334"/>
                            <a:pt x="33516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9221D31D-38E1-BF1B-1DD6-5E2ABFC7B16B}"/>
                    </a:ext>
                  </a:extLst>
                </p:cNvPr>
                <p:cNvSpPr/>
                <p:nvPr/>
              </p:nvSpPr>
              <p:spPr>
                <a:xfrm>
                  <a:off x="2172623" y="4146075"/>
                  <a:ext cx="14054" cy="49207"/>
                </a:xfrm>
                <a:custGeom>
                  <a:avLst/>
                  <a:gdLst>
                    <a:gd name="connsiteX0" fmla="*/ 155 w 14054"/>
                    <a:gd name="connsiteY0" fmla="*/ 308 h 49207"/>
                    <a:gd name="connsiteX1" fmla="*/ 155 w 14054"/>
                    <a:gd name="connsiteY1" fmla="*/ 49515 h 4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54" h="49207">
                      <a:moveTo>
                        <a:pt x="155" y="308"/>
                      </a:moveTo>
                      <a:lnTo>
                        <a:pt x="155" y="49515"/>
                      </a:lnTo>
                    </a:path>
                  </a:pathLst>
                </a:custGeom>
                <a:solidFill>
                  <a:srgbClr val="000000"/>
                </a:solidFill>
                <a:ln w="1124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16" name="Graphic 6">
                  <a:extLst>
                    <a:ext uri="{FF2B5EF4-FFF2-40B4-BE49-F238E27FC236}">
                      <a16:creationId xmlns:a16="http://schemas.microsoft.com/office/drawing/2014/main" id="{02C5F00C-0065-04D0-975F-57956210A466}"/>
                    </a:ext>
                  </a:extLst>
                </p:cNvPr>
                <p:cNvGrpSpPr/>
                <p:nvPr/>
              </p:nvGrpSpPr>
              <p:grpSpPr>
                <a:xfrm>
                  <a:off x="2193351" y="4146075"/>
                  <a:ext cx="436921" cy="207236"/>
                  <a:chOff x="2193351" y="4146075"/>
                  <a:chExt cx="436921" cy="207236"/>
                </a:xfrm>
                <a:solidFill>
                  <a:srgbClr val="000000"/>
                </a:solidFill>
              </p:grpSpPr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B2EECEEF-791A-998B-3AED-BAC1C8AF25F6}"/>
                      </a:ext>
                    </a:extLst>
                  </p:cNvPr>
                  <p:cNvSpPr/>
                  <p:nvPr/>
                </p:nvSpPr>
                <p:spPr>
                  <a:xfrm>
                    <a:off x="2401903" y="4146075"/>
                    <a:ext cx="14054" cy="49207"/>
                  </a:xfrm>
                  <a:custGeom>
                    <a:avLst/>
                    <a:gdLst>
                      <a:gd name="connsiteX0" fmla="*/ 171 w 14054"/>
                      <a:gd name="connsiteY0" fmla="*/ 308 h 49207"/>
                      <a:gd name="connsiteX1" fmla="*/ 171 w 14054"/>
                      <a:gd name="connsiteY1" fmla="*/ 49515 h 49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54" h="49207">
                        <a:moveTo>
                          <a:pt x="171" y="308"/>
                        </a:moveTo>
                        <a:lnTo>
                          <a:pt x="171" y="49515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118" name="Graphic 6">
                    <a:extLst>
                      <a:ext uri="{FF2B5EF4-FFF2-40B4-BE49-F238E27FC236}">
                        <a16:creationId xmlns:a16="http://schemas.microsoft.com/office/drawing/2014/main" id="{565CBD6C-2CCC-70F6-25A7-A3C35ED77901}"/>
                      </a:ext>
                    </a:extLst>
                  </p:cNvPr>
                  <p:cNvGrpSpPr/>
                  <p:nvPr/>
                </p:nvGrpSpPr>
                <p:grpSpPr>
                  <a:xfrm>
                    <a:off x="2193351" y="4246966"/>
                    <a:ext cx="436921" cy="106345"/>
                    <a:chOff x="2193351" y="4246966"/>
                    <a:chExt cx="436921" cy="106345"/>
                  </a:xfrm>
                  <a:solidFill>
                    <a:srgbClr val="000000"/>
                  </a:solidFill>
                </p:grpSpPr>
                <p:sp>
                  <p:nvSpPr>
                    <p:cNvPr id="119" name="Freeform: Shape 118">
                      <a:extLst>
                        <a:ext uri="{FF2B5EF4-FFF2-40B4-BE49-F238E27FC236}">
                          <a16:creationId xmlns:a16="http://schemas.microsoft.com/office/drawing/2014/main" id="{3D739AA2-C749-777A-6BFB-0950D71AF63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193351" y="4301402"/>
                      <a:ext cx="87970" cy="11664"/>
                    </a:xfrm>
                    <a:custGeom>
                      <a:avLst/>
                      <a:gdLst>
                        <a:gd name="connsiteX0" fmla="*/ -2523 w 87970"/>
                        <a:gd name="connsiteY0" fmla="*/ 9977 h 11664"/>
                        <a:gd name="connsiteX1" fmla="*/ 85448 w 87970"/>
                        <a:gd name="connsiteY1" fmla="*/ 9977 h 11664"/>
                        <a:gd name="connsiteX2" fmla="*/ 85448 w 87970"/>
                        <a:gd name="connsiteY2" fmla="*/ -1687 h 11664"/>
                        <a:gd name="connsiteX3" fmla="*/ -2523 w 87970"/>
                        <a:gd name="connsiteY3" fmla="*/ -1687 h 11664"/>
                        <a:gd name="connsiteX4" fmla="*/ -2523 w 87970"/>
                        <a:gd name="connsiteY4" fmla="*/ 9977 h 116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7970" h="11664">
                          <a:moveTo>
                            <a:pt x="-2523" y="9977"/>
                          </a:moveTo>
                          <a:lnTo>
                            <a:pt x="85448" y="9977"/>
                          </a:lnTo>
                          <a:lnTo>
                            <a:pt x="85448" y="-1687"/>
                          </a:lnTo>
                          <a:lnTo>
                            <a:pt x="-2523" y="-1687"/>
                          </a:lnTo>
                          <a:lnTo>
                            <a:pt x="-2523" y="99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20" name="Freeform: Shape 119">
                      <a:extLst>
                        <a:ext uri="{FF2B5EF4-FFF2-40B4-BE49-F238E27FC236}">
                          <a16:creationId xmlns:a16="http://schemas.microsoft.com/office/drawing/2014/main" id="{BEA28628-68D5-BF6A-897B-5663C794D7A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97373" y="4248812"/>
                      <a:ext cx="61003" cy="102500"/>
                    </a:xfrm>
                    <a:custGeom>
                      <a:avLst/>
                      <a:gdLst>
                        <a:gd name="connsiteX0" fmla="*/ 72 w 61003"/>
                        <a:gd name="connsiteY0" fmla="*/ 9650 h 102500"/>
                        <a:gd name="connsiteX1" fmla="*/ 22712 w 61003"/>
                        <a:gd name="connsiteY1" fmla="*/ 9650 h 102500"/>
                        <a:gd name="connsiteX2" fmla="*/ 22712 w 61003"/>
                        <a:gd name="connsiteY2" fmla="*/ 87855 h 102500"/>
                        <a:gd name="connsiteX3" fmla="*/ -1926 w 61003"/>
                        <a:gd name="connsiteY3" fmla="*/ 82912 h 102500"/>
                        <a:gd name="connsiteX4" fmla="*/ -1926 w 61003"/>
                        <a:gd name="connsiteY4" fmla="*/ 95544 h 102500"/>
                        <a:gd name="connsiteX5" fmla="*/ 22581 w 61003"/>
                        <a:gd name="connsiteY5" fmla="*/ 100486 h 102500"/>
                        <a:gd name="connsiteX6" fmla="*/ 36437 w 61003"/>
                        <a:gd name="connsiteY6" fmla="*/ 100486 h 102500"/>
                        <a:gd name="connsiteX7" fmla="*/ 36437 w 61003"/>
                        <a:gd name="connsiteY7" fmla="*/ 9650 h 102500"/>
                        <a:gd name="connsiteX8" fmla="*/ 59078 w 61003"/>
                        <a:gd name="connsiteY8" fmla="*/ 9650 h 102500"/>
                        <a:gd name="connsiteX9" fmla="*/ 59078 w 61003"/>
                        <a:gd name="connsiteY9" fmla="*/ -2014 h 102500"/>
                        <a:gd name="connsiteX10" fmla="*/ 72 w 61003"/>
                        <a:gd name="connsiteY10" fmla="*/ -2014 h 102500"/>
                        <a:gd name="connsiteX11" fmla="*/ 72 w 61003"/>
                        <a:gd name="connsiteY11" fmla="*/ 9650 h 102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1003" h="102500">
                          <a:moveTo>
                            <a:pt x="72" y="9650"/>
                          </a:moveTo>
                          <a:lnTo>
                            <a:pt x="22712" y="9650"/>
                          </a:lnTo>
                          <a:lnTo>
                            <a:pt x="22712" y="87855"/>
                          </a:lnTo>
                          <a:lnTo>
                            <a:pt x="-1926" y="82912"/>
                          </a:lnTo>
                          <a:lnTo>
                            <a:pt x="-1926" y="95544"/>
                          </a:lnTo>
                          <a:lnTo>
                            <a:pt x="22581" y="100486"/>
                          </a:lnTo>
                          <a:lnTo>
                            <a:pt x="36437" y="100486"/>
                          </a:lnTo>
                          <a:lnTo>
                            <a:pt x="36437" y="9650"/>
                          </a:lnTo>
                          <a:lnTo>
                            <a:pt x="59078" y="9650"/>
                          </a:lnTo>
                          <a:lnTo>
                            <a:pt x="59078" y="-2014"/>
                          </a:lnTo>
                          <a:lnTo>
                            <a:pt x="72" y="-2014"/>
                          </a:lnTo>
                          <a:lnTo>
                            <a:pt x="72" y="96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21" name="Freeform: Shape 120">
                      <a:extLst>
                        <a:ext uri="{FF2B5EF4-FFF2-40B4-BE49-F238E27FC236}">
                          <a16:creationId xmlns:a16="http://schemas.microsoft.com/office/drawing/2014/main" id="{6F45FCB7-8435-DA49-A891-6C736E9F957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80882" y="4246966"/>
                      <a:ext cx="70270" cy="106345"/>
                    </a:xfrm>
                    <a:custGeom>
                      <a:avLst/>
                      <a:gdLst>
                        <a:gd name="connsiteX0" fmla="*/ 33273 w 70270"/>
                        <a:gd name="connsiteY0" fmla="*/ 48668 h 106345"/>
                        <a:gd name="connsiteX1" fmla="*/ 17726 w 70270"/>
                        <a:gd name="connsiteY1" fmla="*/ 43374 h 106345"/>
                        <a:gd name="connsiteX2" fmla="*/ 12082 w 70270"/>
                        <a:gd name="connsiteY2" fmla="*/ 28832 h 106345"/>
                        <a:gd name="connsiteX3" fmla="*/ 17726 w 70270"/>
                        <a:gd name="connsiteY3" fmla="*/ 14267 h 106345"/>
                        <a:gd name="connsiteX4" fmla="*/ 33273 w 70270"/>
                        <a:gd name="connsiteY4" fmla="*/ 8973 h 106345"/>
                        <a:gd name="connsiteX5" fmla="*/ 48843 w 70270"/>
                        <a:gd name="connsiteY5" fmla="*/ 14289 h 106345"/>
                        <a:gd name="connsiteX6" fmla="*/ 54552 w 70270"/>
                        <a:gd name="connsiteY6" fmla="*/ 28832 h 106345"/>
                        <a:gd name="connsiteX7" fmla="*/ 48887 w 70270"/>
                        <a:gd name="connsiteY7" fmla="*/ 43374 h 106345"/>
                        <a:gd name="connsiteX8" fmla="*/ 33273 w 70270"/>
                        <a:gd name="connsiteY8" fmla="*/ 48668 h 106345"/>
                        <a:gd name="connsiteX9" fmla="*/ 19417 w 70270"/>
                        <a:gd name="connsiteY9" fmla="*/ 54556 h 106345"/>
                        <a:gd name="connsiteX10" fmla="*/ 5516 w 70270"/>
                        <a:gd name="connsiteY10" fmla="*/ 62859 h 106345"/>
                        <a:gd name="connsiteX11" fmla="*/ 553 w 70270"/>
                        <a:gd name="connsiteY11" fmla="*/ 77775 h 106345"/>
                        <a:gd name="connsiteX12" fmla="*/ 9293 w 70270"/>
                        <a:gd name="connsiteY12" fmla="*/ 97195 h 106345"/>
                        <a:gd name="connsiteX13" fmla="*/ 33273 w 70270"/>
                        <a:gd name="connsiteY13" fmla="*/ 104334 h 106345"/>
                        <a:gd name="connsiteX14" fmla="*/ 57297 w 70270"/>
                        <a:gd name="connsiteY14" fmla="*/ 97195 h 106345"/>
                        <a:gd name="connsiteX15" fmla="*/ 66015 w 70270"/>
                        <a:gd name="connsiteY15" fmla="*/ 77775 h 106345"/>
                        <a:gd name="connsiteX16" fmla="*/ 61030 w 70270"/>
                        <a:gd name="connsiteY16" fmla="*/ 62859 h 106345"/>
                        <a:gd name="connsiteX17" fmla="*/ 47218 w 70270"/>
                        <a:gd name="connsiteY17" fmla="*/ 54556 h 106345"/>
                        <a:gd name="connsiteX18" fmla="*/ 62809 w 70270"/>
                        <a:gd name="connsiteY18" fmla="*/ 45417 h 106345"/>
                        <a:gd name="connsiteX19" fmla="*/ 68409 w 70270"/>
                        <a:gd name="connsiteY19" fmla="*/ 28832 h 106345"/>
                        <a:gd name="connsiteX20" fmla="*/ 59318 w 70270"/>
                        <a:gd name="connsiteY20" fmla="*/ 5941 h 106345"/>
                        <a:gd name="connsiteX21" fmla="*/ 33273 w 70270"/>
                        <a:gd name="connsiteY21" fmla="*/ -2011 h 106345"/>
                        <a:gd name="connsiteX22" fmla="*/ 7229 w 70270"/>
                        <a:gd name="connsiteY22" fmla="*/ 5941 h 106345"/>
                        <a:gd name="connsiteX23" fmla="*/ -1862 w 70270"/>
                        <a:gd name="connsiteY23" fmla="*/ 28832 h 106345"/>
                        <a:gd name="connsiteX24" fmla="*/ 3760 w 70270"/>
                        <a:gd name="connsiteY24" fmla="*/ 45417 h 106345"/>
                        <a:gd name="connsiteX25" fmla="*/ 19417 w 70270"/>
                        <a:gd name="connsiteY25" fmla="*/ 54556 h 106345"/>
                        <a:gd name="connsiteX26" fmla="*/ 14344 w 70270"/>
                        <a:gd name="connsiteY26" fmla="*/ 76457 h 106345"/>
                        <a:gd name="connsiteX27" fmla="*/ 19307 w 70270"/>
                        <a:gd name="connsiteY27" fmla="*/ 64046 h 106345"/>
                        <a:gd name="connsiteX28" fmla="*/ 33273 w 70270"/>
                        <a:gd name="connsiteY28" fmla="*/ 59586 h 106345"/>
                        <a:gd name="connsiteX29" fmla="*/ 47240 w 70270"/>
                        <a:gd name="connsiteY29" fmla="*/ 64046 h 106345"/>
                        <a:gd name="connsiteX30" fmla="*/ 52290 w 70270"/>
                        <a:gd name="connsiteY30" fmla="*/ 76457 h 106345"/>
                        <a:gd name="connsiteX31" fmla="*/ 47240 w 70270"/>
                        <a:gd name="connsiteY31" fmla="*/ 88891 h 106345"/>
                        <a:gd name="connsiteX32" fmla="*/ 33273 w 70270"/>
                        <a:gd name="connsiteY32" fmla="*/ 93351 h 106345"/>
                        <a:gd name="connsiteX33" fmla="*/ 19307 w 70270"/>
                        <a:gd name="connsiteY33" fmla="*/ 88891 h 106345"/>
                        <a:gd name="connsiteX34" fmla="*/ 14344 w 70270"/>
                        <a:gd name="connsiteY34" fmla="*/ 76457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70270" h="106345">
                          <a:moveTo>
                            <a:pt x="33273" y="48668"/>
                          </a:moveTo>
                          <a:cubicBezTo>
                            <a:pt x="26685" y="48668"/>
                            <a:pt x="21503" y="46904"/>
                            <a:pt x="17726" y="43374"/>
                          </a:cubicBezTo>
                          <a:cubicBezTo>
                            <a:pt x="13964" y="39845"/>
                            <a:pt x="12082" y="34997"/>
                            <a:pt x="12082" y="28832"/>
                          </a:cubicBezTo>
                          <a:cubicBezTo>
                            <a:pt x="12082" y="22651"/>
                            <a:pt x="13964" y="17797"/>
                            <a:pt x="17726" y="14267"/>
                          </a:cubicBezTo>
                          <a:cubicBezTo>
                            <a:pt x="21503" y="10738"/>
                            <a:pt x="26685" y="8973"/>
                            <a:pt x="33273" y="8973"/>
                          </a:cubicBezTo>
                          <a:cubicBezTo>
                            <a:pt x="39861" y="8973"/>
                            <a:pt x="45051" y="10745"/>
                            <a:pt x="48843" y="14289"/>
                          </a:cubicBezTo>
                          <a:cubicBezTo>
                            <a:pt x="52649" y="17848"/>
                            <a:pt x="54552" y="22695"/>
                            <a:pt x="54552" y="28832"/>
                          </a:cubicBezTo>
                          <a:cubicBezTo>
                            <a:pt x="54552" y="34997"/>
                            <a:pt x="52664" y="39845"/>
                            <a:pt x="48887" y="43374"/>
                          </a:cubicBezTo>
                          <a:cubicBezTo>
                            <a:pt x="45124" y="46904"/>
                            <a:pt x="39920" y="48668"/>
                            <a:pt x="33273" y="48668"/>
                          </a:cubicBezTo>
                          <a:close/>
                          <a:moveTo>
                            <a:pt x="19417" y="54556"/>
                          </a:moveTo>
                          <a:cubicBezTo>
                            <a:pt x="13473" y="56020"/>
                            <a:pt x="8840" y="58788"/>
                            <a:pt x="5516" y="62859"/>
                          </a:cubicBezTo>
                          <a:cubicBezTo>
                            <a:pt x="2208" y="66945"/>
                            <a:pt x="553" y="71917"/>
                            <a:pt x="553" y="77775"/>
                          </a:cubicBezTo>
                          <a:cubicBezTo>
                            <a:pt x="553" y="85962"/>
                            <a:pt x="3467" y="92435"/>
                            <a:pt x="9293" y="97195"/>
                          </a:cubicBezTo>
                          <a:cubicBezTo>
                            <a:pt x="15135" y="101955"/>
                            <a:pt x="23128" y="104334"/>
                            <a:pt x="33273" y="104334"/>
                          </a:cubicBezTo>
                          <a:cubicBezTo>
                            <a:pt x="43477" y="104334"/>
                            <a:pt x="51485" y="101955"/>
                            <a:pt x="57297" y="97195"/>
                          </a:cubicBezTo>
                          <a:cubicBezTo>
                            <a:pt x="63109" y="92435"/>
                            <a:pt x="66015" y="85962"/>
                            <a:pt x="66015" y="77775"/>
                          </a:cubicBezTo>
                          <a:cubicBezTo>
                            <a:pt x="66015" y="71917"/>
                            <a:pt x="64354" y="66945"/>
                            <a:pt x="61030" y="62859"/>
                          </a:cubicBezTo>
                          <a:cubicBezTo>
                            <a:pt x="57722" y="58788"/>
                            <a:pt x="53118" y="56020"/>
                            <a:pt x="47218" y="54556"/>
                          </a:cubicBezTo>
                          <a:cubicBezTo>
                            <a:pt x="53893" y="53003"/>
                            <a:pt x="59091" y="49957"/>
                            <a:pt x="62809" y="45417"/>
                          </a:cubicBezTo>
                          <a:cubicBezTo>
                            <a:pt x="66542" y="40892"/>
                            <a:pt x="68409" y="35363"/>
                            <a:pt x="68409" y="28832"/>
                          </a:cubicBezTo>
                          <a:cubicBezTo>
                            <a:pt x="68409" y="18888"/>
                            <a:pt x="65378" y="11257"/>
                            <a:pt x="59318" y="5941"/>
                          </a:cubicBezTo>
                          <a:cubicBezTo>
                            <a:pt x="53257" y="640"/>
                            <a:pt x="44575" y="-2011"/>
                            <a:pt x="33273" y="-2011"/>
                          </a:cubicBezTo>
                          <a:cubicBezTo>
                            <a:pt x="21986" y="-2011"/>
                            <a:pt x="13305" y="640"/>
                            <a:pt x="7229" y="5941"/>
                          </a:cubicBezTo>
                          <a:cubicBezTo>
                            <a:pt x="1168" y="11257"/>
                            <a:pt x="-1862" y="18888"/>
                            <a:pt x="-1862" y="28832"/>
                          </a:cubicBezTo>
                          <a:cubicBezTo>
                            <a:pt x="-1862" y="35363"/>
                            <a:pt x="12" y="40892"/>
                            <a:pt x="3760" y="45417"/>
                          </a:cubicBezTo>
                          <a:cubicBezTo>
                            <a:pt x="7522" y="49957"/>
                            <a:pt x="12741" y="53003"/>
                            <a:pt x="19417" y="54556"/>
                          </a:cubicBezTo>
                          <a:close/>
                          <a:moveTo>
                            <a:pt x="14344" y="76457"/>
                          </a:moveTo>
                          <a:cubicBezTo>
                            <a:pt x="14344" y="71156"/>
                            <a:pt x="15998" y="67019"/>
                            <a:pt x="19307" y="64046"/>
                          </a:cubicBezTo>
                          <a:cubicBezTo>
                            <a:pt x="22630" y="61073"/>
                            <a:pt x="27286" y="59586"/>
                            <a:pt x="33273" y="59586"/>
                          </a:cubicBezTo>
                          <a:cubicBezTo>
                            <a:pt x="39232" y="59586"/>
                            <a:pt x="43887" y="61073"/>
                            <a:pt x="47240" y="64046"/>
                          </a:cubicBezTo>
                          <a:cubicBezTo>
                            <a:pt x="50607" y="67019"/>
                            <a:pt x="52290" y="71156"/>
                            <a:pt x="52290" y="76457"/>
                          </a:cubicBezTo>
                          <a:cubicBezTo>
                            <a:pt x="52290" y="81774"/>
                            <a:pt x="50607" y="85918"/>
                            <a:pt x="47240" y="88891"/>
                          </a:cubicBezTo>
                          <a:cubicBezTo>
                            <a:pt x="43887" y="91864"/>
                            <a:pt x="39232" y="93351"/>
                            <a:pt x="33273" y="93351"/>
                          </a:cubicBezTo>
                          <a:cubicBezTo>
                            <a:pt x="27286" y="93351"/>
                            <a:pt x="22630" y="91864"/>
                            <a:pt x="19307" y="88891"/>
                          </a:cubicBezTo>
                          <a:cubicBezTo>
                            <a:pt x="15998" y="85918"/>
                            <a:pt x="14344" y="81774"/>
                            <a:pt x="14344" y="7645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22" name="Freeform: Shape 121">
                      <a:extLst>
                        <a:ext uri="{FF2B5EF4-FFF2-40B4-BE49-F238E27FC236}">
                          <a16:creationId xmlns:a16="http://schemas.microsoft.com/office/drawing/2014/main" id="{40FA28C1-96BE-A9E2-07A0-7CD9E55B5E1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70036" y="4246966"/>
                      <a:ext cx="70819" cy="106345"/>
                    </a:xfrm>
                    <a:custGeom>
                      <a:avLst/>
                      <a:gdLst>
                        <a:gd name="connsiteX0" fmla="*/ 33543 w 70819"/>
                        <a:gd name="connsiteY0" fmla="*/ 93351 h 106345"/>
                        <a:gd name="connsiteX1" fmla="*/ 17446 w 70819"/>
                        <a:gd name="connsiteY1" fmla="*/ 82806 h 106345"/>
                        <a:gd name="connsiteX2" fmla="*/ 12066 w 70819"/>
                        <a:gd name="connsiteY2" fmla="*/ 51129 h 106345"/>
                        <a:gd name="connsiteX3" fmla="*/ 17446 w 70819"/>
                        <a:gd name="connsiteY3" fmla="*/ 19517 h 106345"/>
                        <a:gd name="connsiteX4" fmla="*/ 33543 w 70819"/>
                        <a:gd name="connsiteY4" fmla="*/ 8973 h 106345"/>
                        <a:gd name="connsiteX5" fmla="*/ 49705 w 70819"/>
                        <a:gd name="connsiteY5" fmla="*/ 19517 h 106345"/>
                        <a:gd name="connsiteX6" fmla="*/ 55107 w 70819"/>
                        <a:gd name="connsiteY6" fmla="*/ 51129 h 106345"/>
                        <a:gd name="connsiteX7" fmla="*/ 49705 w 70819"/>
                        <a:gd name="connsiteY7" fmla="*/ 82806 h 106345"/>
                        <a:gd name="connsiteX8" fmla="*/ 33543 w 70819"/>
                        <a:gd name="connsiteY8" fmla="*/ 93351 h 106345"/>
                        <a:gd name="connsiteX9" fmla="*/ 33543 w 70819"/>
                        <a:gd name="connsiteY9" fmla="*/ 104334 h 106345"/>
                        <a:gd name="connsiteX10" fmla="*/ 59872 w 70819"/>
                        <a:gd name="connsiteY10" fmla="*/ 90692 h 106345"/>
                        <a:gd name="connsiteX11" fmla="*/ 68964 w 70819"/>
                        <a:gd name="connsiteY11" fmla="*/ 51129 h 106345"/>
                        <a:gd name="connsiteX12" fmla="*/ 59872 w 70819"/>
                        <a:gd name="connsiteY12" fmla="*/ 11609 h 106345"/>
                        <a:gd name="connsiteX13" fmla="*/ 33543 w 70819"/>
                        <a:gd name="connsiteY13" fmla="*/ -2011 h 106345"/>
                        <a:gd name="connsiteX14" fmla="*/ 7235 w 70819"/>
                        <a:gd name="connsiteY14" fmla="*/ 11609 h 106345"/>
                        <a:gd name="connsiteX15" fmla="*/ -1856 w 70819"/>
                        <a:gd name="connsiteY15" fmla="*/ 51129 h 106345"/>
                        <a:gd name="connsiteX16" fmla="*/ 7235 w 70819"/>
                        <a:gd name="connsiteY16" fmla="*/ 90692 h 106345"/>
                        <a:gd name="connsiteX17" fmla="*/ 33543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543" y="93351"/>
                          </a:moveTo>
                          <a:cubicBezTo>
                            <a:pt x="26413" y="93351"/>
                            <a:pt x="21048" y="89836"/>
                            <a:pt x="17446" y="82806"/>
                          </a:cubicBezTo>
                          <a:cubicBezTo>
                            <a:pt x="13860" y="75791"/>
                            <a:pt x="12066" y="65232"/>
                            <a:pt x="12066" y="51129"/>
                          </a:cubicBezTo>
                          <a:cubicBezTo>
                            <a:pt x="12066" y="37084"/>
                            <a:pt x="13860" y="26547"/>
                            <a:pt x="17446" y="19517"/>
                          </a:cubicBezTo>
                          <a:cubicBezTo>
                            <a:pt x="21048" y="12488"/>
                            <a:pt x="26413" y="8973"/>
                            <a:pt x="33543" y="8973"/>
                          </a:cubicBezTo>
                          <a:cubicBezTo>
                            <a:pt x="40731" y="8973"/>
                            <a:pt x="46118" y="12488"/>
                            <a:pt x="49705" y="19517"/>
                          </a:cubicBezTo>
                          <a:cubicBezTo>
                            <a:pt x="53306" y="26547"/>
                            <a:pt x="55107" y="37084"/>
                            <a:pt x="55107" y="51129"/>
                          </a:cubicBezTo>
                          <a:cubicBezTo>
                            <a:pt x="55107" y="65232"/>
                            <a:pt x="53306" y="75791"/>
                            <a:pt x="49705" y="82806"/>
                          </a:cubicBezTo>
                          <a:cubicBezTo>
                            <a:pt x="46118" y="89836"/>
                            <a:pt x="40731" y="93351"/>
                            <a:pt x="33543" y="93351"/>
                          </a:cubicBezTo>
                          <a:close/>
                          <a:moveTo>
                            <a:pt x="33543" y="104334"/>
                          </a:moveTo>
                          <a:cubicBezTo>
                            <a:pt x="45035" y="104334"/>
                            <a:pt x="53812" y="99787"/>
                            <a:pt x="59872" y="90692"/>
                          </a:cubicBezTo>
                          <a:cubicBezTo>
                            <a:pt x="65933" y="81613"/>
                            <a:pt x="68964" y="68425"/>
                            <a:pt x="68964" y="51129"/>
                          </a:cubicBezTo>
                          <a:cubicBezTo>
                            <a:pt x="68964" y="33877"/>
                            <a:pt x="65933" y="20704"/>
                            <a:pt x="59872" y="11609"/>
                          </a:cubicBezTo>
                          <a:cubicBezTo>
                            <a:pt x="53812" y="2529"/>
                            <a:pt x="45035" y="-2011"/>
                            <a:pt x="33543" y="-2011"/>
                          </a:cubicBezTo>
                          <a:cubicBezTo>
                            <a:pt x="22065" y="-2011"/>
                            <a:pt x="13296" y="2529"/>
                            <a:pt x="7235" y="11609"/>
                          </a:cubicBezTo>
                          <a:cubicBezTo>
                            <a:pt x="1174" y="20704"/>
                            <a:pt x="-1856" y="33877"/>
                            <a:pt x="-1856" y="51129"/>
                          </a:cubicBezTo>
                          <a:cubicBezTo>
                            <a:pt x="-1856" y="68425"/>
                            <a:pt x="1174" y="81613"/>
                            <a:pt x="7235" y="90692"/>
                          </a:cubicBezTo>
                          <a:cubicBezTo>
                            <a:pt x="13296" y="99787"/>
                            <a:pt x="22065" y="104334"/>
                            <a:pt x="33543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23" name="Freeform: Shape 122">
                      <a:extLst>
                        <a:ext uri="{FF2B5EF4-FFF2-40B4-BE49-F238E27FC236}">
                          <a16:creationId xmlns:a16="http://schemas.microsoft.com/office/drawing/2014/main" id="{695D09F3-881C-B922-6200-53FD147F3C1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59453" y="4246966"/>
                      <a:ext cx="70819" cy="106345"/>
                    </a:xfrm>
                    <a:custGeom>
                      <a:avLst/>
                      <a:gdLst>
                        <a:gd name="connsiteX0" fmla="*/ 33549 w 70819"/>
                        <a:gd name="connsiteY0" fmla="*/ 93351 h 106345"/>
                        <a:gd name="connsiteX1" fmla="*/ 17453 w 70819"/>
                        <a:gd name="connsiteY1" fmla="*/ 82806 h 106345"/>
                        <a:gd name="connsiteX2" fmla="*/ 12073 w 70819"/>
                        <a:gd name="connsiteY2" fmla="*/ 51129 h 106345"/>
                        <a:gd name="connsiteX3" fmla="*/ 17453 w 70819"/>
                        <a:gd name="connsiteY3" fmla="*/ 19517 h 106345"/>
                        <a:gd name="connsiteX4" fmla="*/ 33549 w 70819"/>
                        <a:gd name="connsiteY4" fmla="*/ 8973 h 106345"/>
                        <a:gd name="connsiteX5" fmla="*/ 49711 w 70819"/>
                        <a:gd name="connsiteY5" fmla="*/ 19517 h 106345"/>
                        <a:gd name="connsiteX6" fmla="*/ 55114 w 70819"/>
                        <a:gd name="connsiteY6" fmla="*/ 51129 h 106345"/>
                        <a:gd name="connsiteX7" fmla="*/ 49711 w 70819"/>
                        <a:gd name="connsiteY7" fmla="*/ 82806 h 106345"/>
                        <a:gd name="connsiteX8" fmla="*/ 33549 w 70819"/>
                        <a:gd name="connsiteY8" fmla="*/ 93351 h 106345"/>
                        <a:gd name="connsiteX9" fmla="*/ 33549 w 70819"/>
                        <a:gd name="connsiteY9" fmla="*/ 104334 h 106345"/>
                        <a:gd name="connsiteX10" fmla="*/ 59879 w 70819"/>
                        <a:gd name="connsiteY10" fmla="*/ 90692 h 106345"/>
                        <a:gd name="connsiteX11" fmla="*/ 68970 w 70819"/>
                        <a:gd name="connsiteY11" fmla="*/ 51129 h 106345"/>
                        <a:gd name="connsiteX12" fmla="*/ 59879 w 70819"/>
                        <a:gd name="connsiteY12" fmla="*/ 11609 h 106345"/>
                        <a:gd name="connsiteX13" fmla="*/ 33549 w 70819"/>
                        <a:gd name="connsiteY13" fmla="*/ -2011 h 106345"/>
                        <a:gd name="connsiteX14" fmla="*/ 7241 w 70819"/>
                        <a:gd name="connsiteY14" fmla="*/ 11609 h 106345"/>
                        <a:gd name="connsiteX15" fmla="*/ -1850 w 70819"/>
                        <a:gd name="connsiteY15" fmla="*/ 51129 h 106345"/>
                        <a:gd name="connsiteX16" fmla="*/ 7241 w 70819"/>
                        <a:gd name="connsiteY16" fmla="*/ 90692 h 106345"/>
                        <a:gd name="connsiteX17" fmla="*/ 33549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549" y="93351"/>
                          </a:moveTo>
                          <a:cubicBezTo>
                            <a:pt x="26419" y="93351"/>
                            <a:pt x="21054" y="89836"/>
                            <a:pt x="17453" y="82806"/>
                          </a:cubicBezTo>
                          <a:cubicBezTo>
                            <a:pt x="13866" y="75791"/>
                            <a:pt x="12073" y="65232"/>
                            <a:pt x="12073" y="51129"/>
                          </a:cubicBezTo>
                          <a:cubicBezTo>
                            <a:pt x="12073" y="37084"/>
                            <a:pt x="13866" y="26547"/>
                            <a:pt x="17453" y="19517"/>
                          </a:cubicBezTo>
                          <a:cubicBezTo>
                            <a:pt x="21054" y="12488"/>
                            <a:pt x="26419" y="8973"/>
                            <a:pt x="33549" y="8973"/>
                          </a:cubicBezTo>
                          <a:cubicBezTo>
                            <a:pt x="40737" y="8973"/>
                            <a:pt x="46125" y="12488"/>
                            <a:pt x="49711" y="19517"/>
                          </a:cubicBezTo>
                          <a:cubicBezTo>
                            <a:pt x="53313" y="26547"/>
                            <a:pt x="55114" y="37084"/>
                            <a:pt x="55114" y="51129"/>
                          </a:cubicBezTo>
                          <a:cubicBezTo>
                            <a:pt x="55114" y="65232"/>
                            <a:pt x="53313" y="75791"/>
                            <a:pt x="49711" y="82806"/>
                          </a:cubicBezTo>
                          <a:cubicBezTo>
                            <a:pt x="46125" y="89836"/>
                            <a:pt x="40737" y="93351"/>
                            <a:pt x="33549" y="93351"/>
                          </a:cubicBezTo>
                          <a:close/>
                          <a:moveTo>
                            <a:pt x="33549" y="104334"/>
                          </a:moveTo>
                          <a:cubicBezTo>
                            <a:pt x="45041" y="104334"/>
                            <a:pt x="53818" y="99787"/>
                            <a:pt x="59879" y="90692"/>
                          </a:cubicBezTo>
                          <a:cubicBezTo>
                            <a:pt x="65940" y="81613"/>
                            <a:pt x="68970" y="68425"/>
                            <a:pt x="68970" y="51129"/>
                          </a:cubicBezTo>
                          <a:cubicBezTo>
                            <a:pt x="68970" y="33877"/>
                            <a:pt x="65940" y="20704"/>
                            <a:pt x="59879" y="11609"/>
                          </a:cubicBezTo>
                          <a:cubicBezTo>
                            <a:pt x="53818" y="2529"/>
                            <a:pt x="45041" y="-2011"/>
                            <a:pt x="33549" y="-2011"/>
                          </a:cubicBezTo>
                          <a:cubicBezTo>
                            <a:pt x="22071" y="-2011"/>
                            <a:pt x="13302" y="2529"/>
                            <a:pt x="7241" y="11609"/>
                          </a:cubicBezTo>
                          <a:cubicBezTo>
                            <a:pt x="1181" y="20704"/>
                            <a:pt x="-1850" y="33877"/>
                            <a:pt x="-1850" y="51129"/>
                          </a:cubicBezTo>
                          <a:cubicBezTo>
                            <a:pt x="-1850" y="68425"/>
                            <a:pt x="1181" y="81613"/>
                            <a:pt x="7241" y="90692"/>
                          </a:cubicBezTo>
                          <a:cubicBezTo>
                            <a:pt x="13302" y="99787"/>
                            <a:pt x="22071" y="104334"/>
                            <a:pt x="33549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8D6587A9-E04E-B2AB-55E7-228F69CB47A1}"/>
                    </a:ext>
                  </a:extLst>
                </p:cNvPr>
                <p:cNvSpPr/>
                <p:nvPr/>
              </p:nvSpPr>
              <p:spPr>
                <a:xfrm>
                  <a:off x="2631183" y="4146075"/>
                  <a:ext cx="14054" cy="49207"/>
                </a:xfrm>
                <a:custGeom>
                  <a:avLst/>
                  <a:gdLst>
                    <a:gd name="connsiteX0" fmla="*/ 187 w 14054"/>
                    <a:gd name="connsiteY0" fmla="*/ 308 h 49207"/>
                    <a:gd name="connsiteX1" fmla="*/ 187 w 14054"/>
                    <a:gd name="connsiteY1" fmla="*/ 49515 h 4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54" h="49207">
                      <a:moveTo>
                        <a:pt x="187" y="308"/>
                      </a:moveTo>
                      <a:lnTo>
                        <a:pt x="187" y="49515"/>
                      </a:lnTo>
                    </a:path>
                  </a:pathLst>
                </a:custGeom>
                <a:solidFill>
                  <a:srgbClr val="000000"/>
                </a:solidFill>
                <a:ln w="1124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32" name="Graphic 6">
                  <a:extLst>
                    <a:ext uri="{FF2B5EF4-FFF2-40B4-BE49-F238E27FC236}">
                      <a16:creationId xmlns:a16="http://schemas.microsoft.com/office/drawing/2014/main" id="{D69B3B9A-7ABC-8C6B-2109-6BF1B88A7DA4}"/>
                    </a:ext>
                  </a:extLst>
                </p:cNvPr>
                <p:cNvGrpSpPr/>
                <p:nvPr/>
              </p:nvGrpSpPr>
              <p:grpSpPr>
                <a:xfrm>
                  <a:off x="2651925" y="4146075"/>
                  <a:ext cx="436921" cy="207236"/>
                  <a:chOff x="2651925" y="4146075"/>
                  <a:chExt cx="436921" cy="207236"/>
                </a:xfrm>
                <a:solidFill>
                  <a:srgbClr val="000000"/>
                </a:solidFill>
              </p:grpSpPr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34DB9014-C64A-906D-B656-1CF091D65EAB}"/>
                      </a:ext>
                    </a:extLst>
                  </p:cNvPr>
                  <p:cNvSpPr/>
                  <p:nvPr/>
                </p:nvSpPr>
                <p:spPr>
                  <a:xfrm>
                    <a:off x="2860463" y="4146075"/>
                    <a:ext cx="14054" cy="49207"/>
                  </a:xfrm>
                  <a:custGeom>
                    <a:avLst/>
                    <a:gdLst>
                      <a:gd name="connsiteX0" fmla="*/ 204 w 14054"/>
                      <a:gd name="connsiteY0" fmla="*/ 308 h 49207"/>
                      <a:gd name="connsiteX1" fmla="*/ 204 w 14054"/>
                      <a:gd name="connsiteY1" fmla="*/ 49515 h 49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54" h="49207">
                        <a:moveTo>
                          <a:pt x="204" y="308"/>
                        </a:moveTo>
                        <a:lnTo>
                          <a:pt x="204" y="49515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134" name="Graphic 6">
                    <a:extLst>
                      <a:ext uri="{FF2B5EF4-FFF2-40B4-BE49-F238E27FC236}">
                        <a16:creationId xmlns:a16="http://schemas.microsoft.com/office/drawing/2014/main" id="{7ADBA685-94D2-BFEB-06DB-7AAFCA931C49}"/>
                      </a:ext>
                    </a:extLst>
                  </p:cNvPr>
                  <p:cNvGrpSpPr/>
                  <p:nvPr/>
                </p:nvGrpSpPr>
                <p:grpSpPr>
                  <a:xfrm>
                    <a:off x="2651925" y="4246966"/>
                    <a:ext cx="436921" cy="106345"/>
                    <a:chOff x="2651925" y="4246966"/>
                    <a:chExt cx="436921" cy="106345"/>
                  </a:xfrm>
                  <a:solidFill>
                    <a:srgbClr val="000000"/>
                  </a:solidFill>
                </p:grpSpPr>
                <p:sp>
                  <p:nvSpPr>
                    <p:cNvPr id="135" name="Freeform: Shape 134">
                      <a:extLst>
                        <a:ext uri="{FF2B5EF4-FFF2-40B4-BE49-F238E27FC236}">
                          <a16:creationId xmlns:a16="http://schemas.microsoft.com/office/drawing/2014/main" id="{9E3373E1-C5A0-364F-8A3F-839279A9D76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51925" y="4301402"/>
                      <a:ext cx="87970" cy="11664"/>
                    </a:xfrm>
                    <a:custGeom>
                      <a:avLst/>
                      <a:gdLst>
                        <a:gd name="connsiteX0" fmla="*/ -2490 w 87970"/>
                        <a:gd name="connsiteY0" fmla="*/ 9977 h 11664"/>
                        <a:gd name="connsiteX1" fmla="*/ 85480 w 87970"/>
                        <a:gd name="connsiteY1" fmla="*/ 9977 h 11664"/>
                        <a:gd name="connsiteX2" fmla="*/ 85480 w 87970"/>
                        <a:gd name="connsiteY2" fmla="*/ -1687 h 11664"/>
                        <a:gd name="connsiteX3" fmla="*/ -2490 w 87970"/>
                        <a:gd name="connsiteY3" fmla="*/ -1687 h 11664"/>
                        <a:gd name="connsiteX4" fmla="*/ -2490 w 87970"/>
                        <a:gd name="connsiteY4" fmla="*/ 9977 h 116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7970" h="11664">
                          <a:moveTo>
                            <a:pt x="-2490" y="9977"/>
                          </a:moveTo>
                          <a:lnTo>
                            <a:pt x="85480" y="9977"/>
                          </a:lnTo>
                          <a:lnTo>
                            <a:pt x="85480" y="-1687"/>
                          </a:lnTo>
                          <a:lnTo>
                            <a:pt x="-2490" y="-1687"/>
                          </a:lnTo>
                          <a:lnTo>
                            <a:pt x="-2490" y="99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: Shape 135">
                      <a:extLst>
                        <a:ext uri="{FF2B5EF4-FFF2-40B4-BE49-F238E27FC236}">
                          <a16:creationId xmlns:a16="http://schemas.microsoft.com/office/drawing/2014/main" id="{29893956-BD80-AC67-51FD-27C1F0EEE28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55947" y="4248812"/>
                      <a:ext cx="61003" cy="102500"/>
                    </a:xfrm>
                    <a:custGeom>
                      <a:avLst/>
                      <a:gdLst>
                        <a:gd name="connsiteX0" fmla="*/ 105 w 61003"/>
                        <a:gd name="connsiteY0" fmla="*/ 9650 h 102500"/>
                        <a:gd name="connsiteX1" fmla="*/ 22745 w 61003"/>
                        <a:gd name="connsiteY1" fmla="*/ 9650 h 102500"/>
                        <a:gd name="connsiteX2" fmla="*/ 22745 w 61003"/>
                        <a:gd name="connsiteY2" fmla="*/ 87855 h 102500"/>
                        <a:gd name="connsiteX3" fmla="*/ -1894 w 61003"/>
                        <a:gd name="connsiteY3" fmla="*/ 82912 h 102500"/>
                        <a:gd name="connsiteX4" fmla="*/ -1894 w 61003"/>
                        <a:gd name="connsiteY4" fmla="*/ 95544 h 102500"/>
                        <a:gd name="connsiteX5" fmla="*/ 22613 w 61003"/>
                        <a:gd name="connsiteY5" fmla="*/ 100486 h 102500"/>
                        <a:gd name="connsiteX6" fmla="*/ 36470 w 61003"/>
                        <a:gd name="connsiteY6" fmla="*/ 100486 h 102500"/>
                        <a:gd name="connsiteX7" fmla="*/ 36470 w 61003"/>
                        <a:gd name="connsiteY7" fmla="*/ 9650 h 102500"/>
                        <a:gd name="connsiteX8" fmla="*/ 59110 w 61003"/>
                        <a:gd name="connsiteY8" fmla="*/ 9650 h 102500"/>
                        <a:gd name="connsiteX9" fmla="*/ 59110 w 61003"/>
                        <a:gd name="connsiteY9" fmla="*/ -2014 h 102500"/>
                        <a:gd name="connsiteX10" fmla="*/ 105 w 61003"/>
                        <a:gd name="connsiteY10" fmla="*/ -2014 h 102500"/>
                        <a:gd name="connsiteX11" fmla="*/ 105 w 61003"/>
                        <a:gd name="connsiteY11" fmla="*/ 9650 h 102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1003" h="102500">
                          <a:moveTo>
                            <a:pt x="105" y="9650"/>
                          </a:moveTo>
                          <a:lnTo>
                            <a:pt x="22745" y="9650"/>
                          </a:lnTo>
                          <a:lnTo>
                            <a:pt x="22745" y="87855"/>
                          </a:lnTo>
                          <a:lnTo>
                            <a:pt x="-1894" y="82912"/>
                          </a:lnTo>
                          <a:lnTo>
                            <a:pt x="-1894" y="95544"/>
                          </a:lnTo>
                          <a:lnTo>
                            <a:pt x="22613" y="100486"/>
                          </a:lnTo>
                          <a:lnTo>
                            <a:pt x="36470" y="100486"/>
                          </a:lnTo>
                          <a:lnTo>
                            <a:pt x="36470" y="9650"/>
                          </a:lnTo>
                          <a:lnTo>
                            <a:pt x="59110" y="9650"/>
                          </a:lnTo>
                          <a:lnTo>
                            <a:pt x="59110" y="-2014"/>
                          </a:lnTo>
                          <a:lnTo>
                            <a:pt x="105" y="-2014"/>
                          </a:lnTo>
                          <a:lnTo>
                            <a:pt x="105" y="96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7" name="Freeform: Shape 136">
                      <a:extLst>
                        <a:ext uri="{FF2B5EF4-FFF2-40B4-BE49-F238E27FC236}">
                          <a16:creationId xmlns:a16="http://schemas.microsoft.com/office/drawing/2014/main" id="{62120D82-E720-7C75-70CB-3A254F635A2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36799" y="4248812"/>
                      <a:ext cx="74662" cy="102500"/>
                    </a:xfrm>
                    <a:custGeom>
                      <a:avLst/>
                      <a:gdLst>
                        <a:gd name="connsiteX0" fmla="*/ 44439 w 74662"/>
                        <a:gd name="connsiteY0" fmla="*/ 88404 h 102500"/>
                        <a:gd name="connsiteX1" fmla="*/ 9435 w 74662"/>
                        <a:gd name="connsiteY1" fmla="*/ 33683 h 102500"/>
                        <a:gd name="connsiteX2" fmla="*/ 44439 w 74662"/>
                        <a:gd name="connsiteY2" fmla="*/ 33683 h 102500"/>
                        <a:gd name="connsiteX3" fmla="*/ 44439 w 74662"/>
                        <a:gd name="connsiteY3" fmla="*/ 88404 h 102500"/>
                        <a:gd name="connsiteX4" fmla="*/ 40793 w 74662"/>
                        <a:gd name="connsiteY4" fmla="*/ 100486 h 102500"/>
                        <a:gd name="connsiteX5" fmla="*/ 58229 w 74662"/>
                        <a:gd name="connsiteY5" fmla="*/ 100486 h 102500"/>
                        <a:gd name="connsiteX6" fmla="*/ 58229 w 74662"/>
                        <a:gd name="connsiteY6" fmla="*/ 33683 h 102500"/>
                        <a:gd name="connsiteX7" fmla="*/ 72854 w 74662"/>
                        <a:gd name="connsiteY7" fmla="*/ 33683 h 102500"/>
                        <a:gd name="connsiteX8" fmla="*/ 72854 w 74662"/>
                        <a:gd name="connsiteY8" fmla="*/ 22150 h 102500"/>
                        <a:gd name="connsiteX9" fmla="*/ 58229 w 74662"/>
                        <a:gd name="connsiteY9" fmla="*/ 22150 h 102500"/>
                        <a:gd name="connsiteX10" fmla="*/ 58229 w 74662"/>
                        <a:gd name="connsiteY10" fmla="*/ -2014 h 102500"/>
                        <a:gd name="connsiteX11" fmla="*/ 44439 w 74662"/>
                        <a:gd name="connsiteY11" fmla="*/ -2014 h 102500"/>
                        <a:gd name="connsiteX12" fmla="*/ 44439 w 74662"/>
                        <a:gd name="connsiteY12" fmla="*/ 22150 h 102500"/>
                        <a:gd name="connsiteX13" fmla="*/ -1808 w 74662"/>
                        <a:gd name="connsiteY13" fmla="*/ 22150 h 102500"/>
                        <a:gd name="connsiteX14" fmla="*/ -1808 w 74662"/>
                        <a:gd name="connsiteY14" fmla="*/ 35528 h 102500"/>
                        <a:gd name="connsiteX15" fmla="*/ 40793 w 74662"/>
                        <a:gd name="connsiteY15" fmla="*/ 100486 h 102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74662" h="102500">
                          <a:moveTo>
                            <a:pt x="44439" y="88404"/>
                          </a:moveTo>
                          <a:lnTo>
                            <a:pt x="9435" y="33683"/>
                          </a:lnTo>
                          <a:lnTo>
                            <a:pt x="44439" y="33683"/>
                          </a:lnTo>
                          <a:lnTo>
                            <a:pt x="44439" y="88404"/>
                          </a:lnTo>
                          <a:close/>
                          <a:moveTo>
                            <a:pt x="40793" y="100486"/>
                          </a:moveTo>
                          <a:lnTo>
                            <a:pt x="58229" y="100486"/>
                          </a:lnTo>
                          <a:lnTo>
                            <a:pt x="58229" y="33683"/>
                          </a:lnTo>
                          <a:lnTo>
                            <a:pt x="72854" y="33683"/>
                          </a:lnTo>
                          <a:lnTo>
                            <a:pt x="72854" y="22150"/>
                          </a:lnTo>
                          <a:lnTo>
                            <a:pt x="58229" y="22150"/>
                          </a:lnTo>
                          <a:lnTo>
                            <a:pt x="58229" y="-2014"/>
                          </a:lnTo>
                          <a:lnTo>
                            <a:pt x="44439" y="-2014"/>
                          </a:lnTo>
                          <a:lnTo>
                            <a:pt x="44439" y="22150"/>
                          </a:lnTo>
                          <a:lnTo>
                            <a:pt x="-1808" y="22150"/>
                          </a:lnTo>
                          <a:lnTo>
                            <a:pt x="-1808" y="35528"/>
                          </a:lnTo>
                          <a:lnTo>
                            <a:pt x="40793" y="10048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: Shape 137">
                      <a:extLst>
                        <a:ext uri="{FF2B5EF4-FFF2-40B4-BE49-F238E27FC236}">
                          <a16:creationId xmlns:a16="http://schemas.microsoft.com/office/drawing/2014/main" id="{A249890E-4EE6-F045-7C43-77ED56BB1F5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928610" y="4246966"/>
                      <a:ext cx="70819" cy="106345"/>
                    </a:xfrm>
                    <a:custGeom>
                      <a:avLst/>
                      <a:gdLst>
                        <a:gd name="connsiteX0" fmla="*/ 33575 w 70819"/>
                        <a:gd name="connsiteY0" fmla="*/ 93351 h 106345"/>
                        <a:gd name="connsiteX1" fmla="*/ 17479 w 70819"/>
                        <a:gd name="connsiteY1" fmla="*/ 82806 h 106345"/>
                        <a:gd name="connsiteX2" fmla="*/ 12099 w 70819"/>
                        <a:gd name="connsiteY2" fmla="*/ 51129 h 106345"/>
                        <a:gd name="connsiteX3" fmla="*/ 17479 w 70819"/>
                        <a:gd name="connsiteY3" fmla="*/ 19517 h 106345"/>
                        <a:gd name="connsiteX4" fmla="*/ 33575 w 70819"/>
                        <a:gd name="connsiteY4" fmla="*/ 8973 h 106345"/>
                        <a:gd name="connsiteX5" fmla="*/ 49738 w 70819"/>
                        <a:gd name="connsiteY5" fmla="*/ 19517 h 106345"/>
                        <a:gd name="connsiteX6" fmla="*/ 55140 w 70819"/>
                        <a:gd name="connsiteY6" fmla="*/ 51129 h 106345"/>
                        <a:gd name="connsiteX7" fmla="*/ 49738 w 70819"/>
                        <a:gd name="connsiteY7" fmla="*/ 82806 h 106345"/>
                        <a:gd name="connsiteX8" fmla="*/ 33575 w 70819"/>
                        <a:gd name="connsiteY8" fmla="*/ 93351 h 106345"/>
                        <a:gd name="connsiteX9" fmla="*/ 33575 w 70819"/>
                        <a:gd name="connsiteY9" fmla="*/ 104334 h 106345"/>
                        <a:gd name="connsiteX10" fmla="*/ 59905 w 70819"/>
                        <a:gd name="connsiteY10" fmla="*/ 90692 h 106345"/>
                        <a:gd name="connsiteX11" fmla="*/ 68996 w 70819"/>
                        <a:gd name="connsiteY11" fmla="*/ 51129 h 106345"/>
                        <a:gd name="connsiteX12" fmla="*/ 59905 w 70819"/>
                        <a:gd name="connsiteY12" fmla="*/ 11609 h 106345"/>
                        <a:gd name="connsiteX13" fmla="*/ 33575 w 70819"/>
                        <a:gd name="connsiteY13" fmla="*/ -2011 h 106345"/>
                        <a:gd name="connsiteX14" fmla="*/ 7268 w 70819"/>
                        <a:gd name="connsiteY14" fmla="*/ 11609 h 106345"/>
                        <a:gd name="connsiteX15" fmla="*/ -1824 w 70819"/>
                        <a:gd name="connsiteY15" fmla="*/ 51129 h 106345"/>
                        <a:gd name="connsiteX16" fmla="*/ 7268 w 70819"/>
                        <a:gd name="connsiteY16" fmla="*/ 90692 h 106345"/>
                        <a:gd name="connsiteX17" fmla="*/ 33575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575" y="93351"/>
                          </a:moveTo>
                          <a:cubicBezTo>
                            <a:pt x="26446" y="93351"/>
                            <a:pt x="21080" y="89836"/>
                            <a:pt x="17479" y="82806"/>
                          </a:cubicBezTo>
                          <a:cubicBezTo>
                            <a:pt x="13892" y="75791"/>
                            <a:pt x="12099" y="65232"/>
                            <a:pt x="12099" y="51129"/>
                          </a:cubicBezTo>
                          <a:cubicBezTo>
                            <a:pt x="12099" y="37084"/>
                            <a:pt x="13892" y="26547"/>
                            <a:pt x="17479" y="19517"/>
                          </a:cubicBezTo>
                          <a:cubicBezTo>
                            <a:pt x="21080" y="12488"/>
                            <a:pt x="26446" y="8973"/>
                            <a:pt x="33575" y="8973"/>
                          </a:cubicBezTo>
                          <a:cubicBezTo>
                            <a:pt x="40763" y="8973"/>
                            <a:pt x="46151" y="12488"/>
                            <a:pt x="49738" y="19517"/>
                          </a:cubicBezTo>
                          <a:cubicBezTo>
                            <a:pt x="53339" y="26547"/>
                            <a:pt x="55140" y="37084"/>
                            <a:pt x="55140" y="51129"/>
                          </a:cubicBezTo>
                          <a:cubicBezTo>
                            <a:pt x="55140" y="65232"/>
                            <a:pt x="53339" y="75791"/>
                            <a:pt x="49738" y="82806"/>
                          </a:cubicBezTo>
                          <a:cubicBezTo>
                            <a:pt x="46151" y="89836"/>
                            <a:pt x="40763" y="93351"/>
                            <a:pt x="33575" y="93351"/>
                          </a:cubicBezTo>
                          <a:close/>
                          <a:moveTo>
                            <a:pt x="33575" y="104334"/>
                          </a:moveTo>
                          <a:cubicBezTo>
                            <a:pt x="45068" y="104334"/>
                            <a:pt x="53844" y="99787"/>
                            <a:pt x="59905" y="90692"/>
                          </a:cubicBezTo>
                          <a:cubicBezTo>
                            <a:pt x="65966" y="81613"/>
                            <a:pt x="68996" y="68425"/>
                            <a:pt x="68996" y="51129"/>
                          </a:cubicBezTo>
                          <a:cubicBezTo>
                            <a:pt x="68996" y="33877"/>
                            <a:pt x="65966" y="20704"/>
                            <a:pt x="59905" y="11609"/>
                          </a:cubicBezTo>
                          <a:cubicBezTo>
                            <a:pt x="53844" y="2529"/>
                            <a:pt x="45068" y="-2011"/>
                            <a:pt x="33575" y="-2011"/>
                          </a:cubicBezTo>
                          <a:cubicBezTo>
                            <a:pt x="22098" y="-2011"/>
                            <a:pt x="13329" y="2529"/>
                            <a:pt x="7268" y="11609"/>
                          </a:cubicBezTo>
                          <a:cubicBezTo>
                            <a:pt x="1207" y="20704"/>
                            <a:pt x="-1824" y="33877"/>
                            <a:pt x="-1824" y="51129"/>
                          </a:cubicBezTo>
                          <a:cubicBezTo>
                            <a:pt x="-1824" y="68425"/>
                            <a:pt x="1207" y="81613"/>
                            <a:pt x="7268" y="90692"/>
                          </a:cubicBezTo>
                          <a:cubicBezTo>
                            <a:pt x="13329" y="99787"/>
                            <a:pt x="22098" y="104334"/>
                            <a:pt x="33575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: Shape 138">
                      <a:extLst>
                        <a:ext uri="{FF2B5EF4-FFF2-40B4-BE49-F238E27FC236}">
                          <a16:creationId xmlns:a16="http://schemas.microsoft.com/office/drawing/2014/main" id="{5717C59E-001A-ABE2-858A-473A21BFE69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18027" y="4246966"/>
                      <a:ext cx="70819" cy="106345"/>
                    </a:xfrm>
                    <a:custGeom>
                      <a:avLst/>
                      <a:gdLst>
                        <a:gd name="connsiteX0" fmla="*/ 33582 w 70819"/>
                        <a:gd name="connsiteY0" fmla="*/ 93351 h 106345"/>
                        <a:gd name="connsiteX1" fmla="*/ 17485 w 70819"/>
                        <a:gd name="connsiteY1" fmla="*/ 82806 h 106345"/>
                        <a:gd name="connsiteX2" fmla="*/ 12105 w 70819"/>
                        <a:gd name="connsiteY2" fmla="*/ 51129 h 106345"/>
                        <a:gd name="connsiteX3" fmla="*/ 17485 w 70819"/>
                        <a:gd name="connsiteY3" fmla="*/ 19517 h 106345"/>
                        <a:gd name="connsiteX4" fmla="*/ 33582 w 70819"/>
                        <a:gd name="connsiteY4" fmla="*/ 8973 h 106345"/>
                        <a:gd name="connsiteX5" fmla="*/ 49744 w 70819"/>
                        <a:gd name="connsiteY5" fmla="*/ 19517 h 106345"/>
                        <a:gd name="connsiteX6" fmla="*/ 55146 w 70819"/>
                        <a:gd name="connsiteY6" fmla="*/ 51129 h 106345"/>
                        <a:gd name="connsiteX7" fmla="*/ 49744 w 70819"/>
                        <a:gd name="connsiteY7" fmla="*/ 82806 h 106345"/>
                        <a:gd name="connsiteX8" fmla="*/ 33582 w 70819"/>
                        <a:gd name="connsiteY8" fmla="*/ 93351 h 106345"/>
                        <a:gd name="connsiteX9" fmla="*/ 33582 w 70819"/>
                        <a:gd name="connsiteY9" fmla="*/ 104334 h 106345"/>
                        <a:gd name="connsiteX10" fmla="*/ 59911 w 70819"/>
                        <a:gd name="connsiteY10" fmla="*/ 90692 h 106345"/>
                        <a:gd name="connsiteX11" fmla="*/ 69003 w 70819"/>
                        <a:gd name="connsiteY11" fmla="*/ 51129 h 106345"/>
                        <a:gd name="connsiteX12" fmla="*/ 59911 w 70819"/>
                        <a:gd name="connsiteY12" fmla="*/ 11609 h 106345"/>
                        <a:gd name="connsiteX13" fmla="*/ 33582 w 70819"/>
                        <a:gd name="connsiteY13" fmla="*/ -2011 h 106345"/>
                        <a:gd name="connsiteX14" fmla="*/ 7274 w 70819"/>
                        <a:gd name="connsiteY14" fmla="*/ 11609 h 106345"/>
                        <a:gd name="connsiteX15" fmla="*/ -1817 w 70819"/>
                        <a:gd name="connsiteY15" fmla="*/ 51129 h 106345"/>
                        <a:gd name="connsiteX16" fmla="*/ 7274 w 70819"/>
                        <a:gd name="connsiteY16" fmla="*/ 90692 h 106345"/>
                        <a:gd name="connsiteX17" fmla="*/ 33582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582" y="93351"/>
                          </a:moveTo>
                          <a:cubicBezTo>
                            <a:pt x="26452" y="93351"/>
                            <a:pt x="21087" y="89836"/>
                            <a:pt x="17485" y="82806"/>
                          </a:cubicBezTo>
                          <a:cubicBezTo>
                            <a:pt x="13899" y="75791"/>
                            <a:pt x="12105" y="65232"/>
                            <a:pt x="12105" y="51129"/>
                          </a:cubicBezTo>
                          <a:cubicBezTo>
                            <a:pt x="12105" y="37084"/>
                            <a:pt x="13899" y="26547"/>
                            <a:pt x="17485" y="19517"/>
                          </a:cubicBezTo>
                          <a:cubicBezTo>
                            <a:pt x="21087" y="12488"/>
                            <a:pt x="26452" y="8973"/>
                            <a:pt x="33582" y="8973"/>
                          </a:cubicBezTo>
                          <a:cubicBezTo>
                            <a:pt x="40770" y="8973"/>
                            <a:pt x="46157" y="12488"/>
                            <a:pt x="49744" y="19517"/>
                          </a:cubicBezTo>
                          <a:cubicBezTo>
                            <a:pt x="53345" y="26547"/>
                            <a:pt x="55146" y="37084"/>
                            <a:pt x="55146" y="51129"/>
                          </a:cubicBezTo>
                          <a:cubicBezTo>
                            <a:pt x="55146" y="65232"/>
                            <a:pt x="53345" y="75791"/>
                            <a:pt x="49744" y="82806"/>
                          </a:cubicBezTo>
                          <a:cubicBezTo>
                            <a:pt x="46157" y="89836"/>
                            <a:pt x="40770" y="93351"/>
                            <a:pt x="33582" y="93351"/>
                          </a:cubicBezTo>
                          <a:close/>
                          <a:moveTo>
                            <a:pt x="33582" y="104334"/>
                          </a:moveTo>
                          <a:cubicBezTo>
                            <a:pt x="45074" y="104334"/>
                            <a:pt x="53851" y="99787"/>
                            <a:pt x="59911" y="90692"/>
                          </a:cubicBezTo>
                          <a:cubicBezTo>
                            <a:pt x="65972" y="81613"/>
                            <a:pt x="69003" y="68425"/>
                            <a:pt x="69003" y="51129"/>
                          </a:cubicBezTo>
                          <a:cubicBezTo>
                            <a:pt x="69003" y="33877"/>
                            <a:pt x="65972" y="20704"/>
                            <a:pt x="59911" y="11609"/>
                          </a:cubicBezTo>
                          <a:cubicBezTo>
                            <a:pt x="53851" y="2529"/>
                            <a:pt x="45074" y="-2011"/>
                            <a:pt x="33582" y="-2011"/>
                          </a:cubicBezTo>
                          <a:cubicBezTo>
                            <a:pt x="22104" y="-2011"/>
                            <a:pt x="13335" y="2529"/>
                            <a:pt x="7274" y="11609"/>
                          </a:cubicBezTo>
                          <a:cubicBezTo>
                            <a:pt x="1213" y="20704"/>
                            <a:pt x="-1817" y="33877"/>
                            <a:pt x="-1817" y="51129"/>
                          </a:cubicBezTo>
                          <a:cubicBezTo>
                            <a:pt x="-1817" y="68425"/>
                            <a:pt x="1213" y="81613"/>
                            <a:pt x="7274" y="90692"/>
                          </a:cubicBezTo>
                          <a:cubicBezTo>
                            <a:pt x="13335" y="99787"/>
                            <a:pt x="22104" y="104334"/>
                            <a:pt x="33582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814B6A58-0116-65B2-0E73-BCE006C2609D}"/>
                    </a:ext>
                  </a:extLst>
                </p:cNvPr>
                <p:cNvSpPr/>
                <p:nvPr/>
              </p:nvSpPr>
              <p:spPr>
                <a:xfrm>
                  <a:off x="3089757" y="4146075"/>
                  <a:ext cx="14054" cy="49207"/>
                </a:xfrm>
                <a:custGeom>
                  <a:avLst/>
                  <a:gdLst>
                    <a:gd name="connsiteX0" fmla="*/ 220 w 14054"/>
                    <a:gd name="connsiteY0" fmla="*/ 308 h 49207"/>
                    <a:gd name="connsiteX1" fmla="*/ 220 w 14054"/>
                    <a:gd name="connsiteY1" fmla="*/ 49515 h 4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54" h="49207">
                      <a:moveTo>
                        <a:pt x="220" y="308"/>
                      </a:moveTo>
                      <a:lnTo>
                        <a:pt x="220" y="49515"/>
                      </a:lnTo>
                    </a:path>
                  </a:pathLst>
                </a:custGeom>
                <a:solidFill>
                  <a:srgbClr val="000000"/>
                </a:solidFill>
                <a:ln w="1124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48" name="Graphic 6">
                  <a:extLst>
                    <a:ext uri="{FF2B5EF4-FFF2-40B4-BE49-F238E27FC236}">
                      <a16:creationId xmlns:a16="http://schemas.microsoft.com/office/drawing/2014/main" id="{C5D441CF-E64B-0E36-92BE-FFA8E248E220}"/>
                    </a:ext>
                  </a:extLst>
                </p:cNvPr>
                <p:cNvGrpSpPr/>
                <p:nvPr/>
              </p:nvGrpSpPr>
              <p:grpSpPr>
                <a:xfrm>
                  <a:off x="3110485" y="4146075"/>
                  <a:ext cx="436921" cy="207236"/>
                  <a:chOff x="3110485" y="4146075"/>
                  <a:chExt cx="436921" cy="207236"/>
                </a:xfrm>
                <a:solidFill>
                  <a:srgbClr val="000000"/>
                </a:solidFill>
              </p:grpSpPr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6EAD4885-6A9D-3BA3-D026-9A190C2A66F4}"/>
                      </a:ext>
                    </a:extLst>
                  </p:cNvPr>
                  <p:cNvSpPr/>
                  <p:nvPr/>
                </p:nvSpPr>
                <p:spPr>
                  <a:xfrm>
                    <a:off x="3319037" y="4146075"/>
                    <a:ext cx="14054" cy="49207"/>
                  </a:xfrm>
                  <a:custGeom>
                    <a:avLst/>
                    <a:gdLst>
                      <a:gd name="connsiteX0" fmla="*/ 236 w 14054"/>
                      <a:gd name="connsiteY0" fmla="*/ 308 h 49207"/>
                      <a:gd name="connsiteX1" fmla="*/ 236 w 14054"/>
                      <a:gd name="connsiteY1" fmla="*/ 49515 h 49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54" h="49207">
                        <a:moveTo>
                          <a:pt x="236" y="308"/>
                        </a:moveTo>
                        <a:lnTo>
                          <a:pt x="236" y="49515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150" name="Graphic 6">
                    <a:extLst>
                      <a:ext uri="{FF2B5EF4-FFF2-40B4-BE49-F238E27FC236}">
                        <a16:creationId xmlns:a16="http://schemas.microsoft.com/office/drawing/2014/main" id="{58C6A478-007D-DF7D-8893-D1C605B29D5B}"/>
                      </a:ext>
                    </a:extLst>
                  </p:cNvPr>
                  <p:cNvGrpSpPr/>
                  <p:nvPr/>
                </p:nvGrpSpPr>
                <p:grpSpPr>
                  <a:xfrm>
                    <a:off x="3110485" y="4246966"/>
                    <a:ext cx="436921" cy="106345"/>
                    <a:chOff x="3110485" y="4246966"/>
                    <a:chExt cx="436921" cy="106345"/>
                  </a:xfrm>
                  <a:solidFill>
                    <a:srgbClr val="000000"/>
                  </a:solidFill>
                </p:grpSpPr>
                <p:sp>
                  <p:nvSpPr>
                    <p:cNvPr id="151" name="Freeform: Shape 150">
                      <a:extLst>
                        <a:ext uri="{FF2B5EF4-FFF2-40B4-BE49-F238E27FC236}">
                          <a16:creationId xmlns:a16="http://schemas.microsoft.com/office/drawing/2014/main" id="{6C8CBDD6-2B51-6D4F-784C-866E1C2DA5A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110485" y="4301402"/>
                      <a:ext cx="87970" cy="11664"/>
                    </a:xfrm>
                    <a:custGeom>
                      <a:avLst/>
                      <a:gdLst>
                        <a:gd name="connsiteX0" fmla="*/ -2458 w 87970"/>
                        <a:gd name="connsiteY0" fmla="*/ 9977 h 11664"/>
                        <a:gd name="connsiteX1" fmla="*/ 85513 w 87970"/>
                        <a:gd name="connsiteY1" fmla="*/ 9977 h 11664"/>
                        <a:gd name="connsiteX2" fmla="*/ 85513 w 87970"/>
                        <a:gd name="connsiteY2" fmla="*/ -1687 h 11664"/>
                        <a:gd name="connsiteX3" fmla="*/ -2458 w 87970"/>
                        <a:gd name="connsiteY3" fmla="*/ -1687 h 11664"/>
                        <a:gd name="connsiteX4" fmla="*/ -2458 w 87970"/>
                        <a:gd name="connsiteY4" fmla="*/ 9977 h 116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7970" h="11664">
                          <a:moveTo>
                            <a:pt x="-2458" y="9977"/>
                          </a:moveTo>
                          <a:lnTo>
                            <a:pt x="85513" y="9977"/>
                          </a:lnTo>
                          <a:lnTo>
                            <a:pt x="85513" y="-1687"/>
                          </a:lnTo>
                          <a:lnTo>
                            <a:pt x="-2458" y="-1687"/>
                          </a:lnTo>
                          <a:lnTo>
                            <a:pt x="-2458" y="99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52" name="Freeform: Shape 151">
                      <a:extLst>
                        <a:ext uri="{FF2B5EF4-FFF2-40B4-BE49-F238E27FC236}">
                          <a16:creationId xmlns:a16="http://schemas.microsoft.com/office/drawing/2014/main" id="{34AB93C5-E988-EB1D-0C68-D58A6D063C8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214507" y="4248812"/>
                      <a:ext cx="61003" cy="102500"/>
                    </a:xfrm>
                    <a:custGeom>
                      <a:avLst/>
                      <a:gdLst>
                        <a:gd name="connsiteX0" fmla="*/ 137 w 61003"/>
                        <a:gd name="connsiteY0" fmla="*/ 9650 h 102500"/>
                        <a:gd name="connsiteX1" fmla="*/ 22778 w 61003"/>
                        <a:gd name="connsiteY1" fmla="*/ 9650 h 102500"/>
                        <a:gd name="connsiteX2" fmla="*/ 22778 w 61003"/>
                        <a:gd name="connsiteY2" fmla="*/ 87855 h 102500"/>
                        <a:gd name="connsiteX3" fmla="*/ -1861 w 61003"/>
                        <a:gd name="connsiteY3" fmla="*/ 82912 h 102500"/>
                        <a:gd name="connsiteX4" fmla="*/ -1861 w 61003"/>
                        <a:gd name="connsiteY4" fmla="*/ 95544 h 102500"/>
                        <a:gd name="connsiteX5" fmla="*/ 22646 w 61003"/>
                        <a:gd name="connsiteY5" fmla="*/ 100486 h 102500"/>
                        <a:gd name="connsiteX6" fmla="*/ 36502 w 61003"/>
                        <a:gd name="connsiteY6" fmla="*/ 100486 h 102500"/>
                        <a:gd name="connsiteX7" fmla="*/ 36502 w 61003"/>
                        <a:gd name="connsiteY7" fmla="*/ 9650 h 102500"/>
                        <a:gd name="connsiteX8" fmla="*/ 59143 w 61003"/>
                        <a:gd name="connsiteY8" fmla="*/ 9650 h 102500"/>
                        <a:gd name="connsiteX9" fmla="*/ 59143 w 61003"/>
                        <a:gd name="connsiteY9" fmla="*/ -2014 h 102500"/>
                        <a:gd name="connsiteX10" fmla="*/ 137 w 61003"/>
                        <a:gd name="connsiteY10" fmla="*/ -2014 h 102500"/>
                        <a:gd name="connsiteX11" fmla="*/ 137 w 61003"/>
                        <a:gd name="connsiteY11" fmla="*/ 9650 h 102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1003" h="102500">
                          <a:moveTo>
                            <a:pt x="137" y="9650"/>
                          </a:moveTo>
                          <a:lnTo>
                            <a:pt x="22778" y="9650"/>
                          </a:lnTo>
                          <a:lnTo>
                            <a:pt x="22778" y="87855"/>
                          </a:lnTo>
                          <a:lnTo>
                            <a:pt x="-1861" y="82912"/>
                          </a:lnTo>
                          <a:lnTo>
                            <a:pt x="-1861" y="95544"/>
                          </a:lnTo>
                          <a:lnTo>
                            <a:pt x="22646" y="100486"/>
                          </a:lnTo>
                          <a:lnTo>
                            <a:pt x="36502" y="100486"/>
                          </a:lnTo>
                          <a:lnTo>
                            <a:pt x="36502" y="9650"/>
                          </a:lnTo>
                          <a:lnTo>
                            <a:pt x="59143" y="9650"/>
                          </a:lnTo>
                          <a:lnTo>
                            <a:pt x="59143" y="-2014"/>
                          </a:lnTo>
                          <a:lnTo>
                            <a:pt x="137" y="-2014"/>
                          </a:lnTo>
                          <a:lnTo>
                            <a:pt x="137" y="96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53" name="Freeform: Shape 152">
                      <a:extLst>
                        <a:ext uri="{FF2B5EF4-FFF2-40B4-BE49-F238E27FC236}">
                          <a16:creationId xmlns:a16="http://schemas.microsoft.com/office/drawing/2014/main" id="{FEB0FB16-A273-21F9-38C1-12956093199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297753" y="4246966"/>
                      <a:ext cx="70819" cy="106345"/>
                    </a:xfrm>
                    <a:custGeom>
                      <a:avLst/>
                      <a:gdLst>
                        <a:gd name="connsiteX0" fmla="*/ 33602 w 70819"/>
                        <a:gd name="connsiteY0" fmla="*/ 93351 h 106345"/>
                        <a:gd name="connsiteX1" fmla="*/ 17505 w 70819"/>
                        <a:gd name="connsiteY1" fmla="*/ 82806 h 106345"/>
                        <a:gd name="connsiteX2" fmla="*/ 12125 w 70819"/>
                        <a:gd name="connsiteY2" fmla="*/ 51129 h 106345"/>
                        <a:gd name="connsiteX3" fmla="*/ 17505 w 70819"/>
                        <a:gd name="connsiteY3" fmla="*/ 19517 h 106345"/>
                        <a:gd name="connsiteX4" fmla="*/ 33602 w 70819"/>
                        <a:gd name="connsiteY4" fmla="*/ 8973 h 106345"/>
                        <a:gd name="connsiteX5" fmla="*/ 49764 w 70819"/>
                        <a:gd name="connsiteY5" fmla="*/ 19517 h 106345"/>
                        <a:gd name="connsiteX6" fmla="*/ 55166 w 70819"/>
                        <a:gd name="connsiteY6" fmla="*/ 51129 h 106345"/>
                        <a:gd name="connsiteX7" fmla="*/ 49764 w 70819"/>
                        <a:gd name="connsiteY7" fmla="*/ 82806 h 106345"/>
                        <a:gd name="connsiteX8" fmla="*/ 33602 w 70819"/>
                        <a:gd name="connsiteY8" fmla="*/ 93351 h 106345"/>
                        <a:gd name="connsiteX9" fmla="*/ 33602 w 70819"/>
                        <a:gd name="connsiteY9" fmla="*/ 104334 h 106345"/>
                        <a:gd name="connsiteX10" fmla="*/ 59931 w 70819"/>
                        <a:gd name="connsiteY10" fmla="*/ 90692 h 106345"/>
                        <a:gd name="connsiteX11" fmla="*/ 69023 w 70819"/>
                        <a:gd name="connsiteY11" fmla="*/ 51129 h 106345"/>
                        <a:gd name="connsiteX12" fmla="*/ 59931 w 70819"/>
                        <a:gd name="connsiteY12" fmla="*/ 11609 h 106345"/>
                        <a:gd name="connsiteX13" fmla="*/ 33602 w 70819"/>
                        <a:gd name="connsiteY13" fmla="*/ -2011 h 106345"/>
                        <a:gd name="connsiteX14" fmla="*/ 7294 w 70819"/>
                        <a:gd name="connsiteY14" fmla="*/ 11609 h 106345"/>
                        <a:gd name="connsiteX15" fmla="*/ -1797 w 70819"/>
                        <a:gd name="connsiteY15" fmla="*/ 51129 h 106345"/>
                        <a:gd name="connsiteX16" fmla="*/ 7294 w 70819"/>
                        <a:gd name="connsiteY16" fmla="*/ 90692 h 106345"/>
                        <a:gd name="connsiteX17" fmla="*/ 33602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602" y="93351"/>
                          </a:moveTo>
                          <a:cubicBezTo>
                            <a:pt x="26472" y="93351"/>
                            <a:pt x="21107" y="89836"/>
                            <a:pt x="17505" y="82806"/>
                          </a:cubicBezTo>
                          <a:cubicBezTo>
                            <a:pt x="13919" y="75791"/>
                            <a:pt x="12125" y="65232"/>
                            <a:pt x="12125" y="51129"/>
                          </a:cubicBezTo>
                          <a:cubicBezTo>
                            <a:pt x="12125" y="37084"/>
                            <a:pt x="13919" y="26547"/>
                            <a:pt x="17505" y="19517"/>
                          </a:cubicBezTo>
                          <a:cubicBezTo>
                            <a:pt x="21107" y="12488"/>
                            <a:pt x="26472" y="8973"/>
                            <a:pt x="33602" y="8973"/>
                          </a:cubicBezTo>
                          <a:cubicBezTo>
                            <a:pt x="40790" y="8973"/>
                            <a:pt x="46177" y="12488"/>
                            <a:pt x="49764" y="19517"/>
                          </a:cubicBezTo>
                          <a:cubicBezTo>
                            <a:pt x="53365" y="26547"/>
                            <a:pt x="55166" y="37084"/>
                            <a:pt x="55166" y="51129"/>
                          </a:cubicBezTo>
                          <a:cubicBezTo>
                            <a:pt x="55166" y="65232"/>
                            <a:pt x="53365" y="75791"/>
                            <a:pt x="49764" y="82806"/>
                          </a:cubicBezTo>
                          <a:cubicBezTo>
                            <a:pt x="46177" y="89836"/>
                            <a:pt x="40790" y="93351"/>
                            <a:pt x="33602" y="93351"/>
                          </a:cubicBezTo>
                          <a:close/>
                          <a:moveTo>
                            <a:pt x="33602" y="104334"/>
                          </a:moveTo>
                          <a:cubicBezTo>
                            <a:pt x="45094" y="104334"/>
                            <a:pt x="53870" y="99787"/>
                            <a:pt x="59931" y="90692"/>
                          </a:cubicBezTo>
                          <a:cubicBezTo>
                            <a:pt x="65992" y="81613"/>
                            <a:pt x="69023" y="68425"/>
                            <a:pt x="69023" y="51129"/>
                          </a:cubicBezTo>
                          <a:cubicBezTo>
                            <a:pt x="69023" y="33877"/>
                            <a:pt x="65992" y="20704"/>
                            <a:pt x="59931" y="11609"/>
                          </a:cubicBezTo>
                          <a:cubicBezTo>
                            <a:pt x="53870" y="2529"/>
                            <a:pt x="45094" y="-2011"/>
                            <a:pt x="33602" y="-2011"/>
                          </a:cubicBezTo>
                          <a:cubicBezTo>
                            <a:pt x="22124" y="-2011"/>
                            <a:pt x="13355" y="2529"/>
                            <a:pt x="7294" y="11609"/>
                          </a:cubicBezTo>
                          <a:cubicBezTo>
                            <a:pt x="1233" y="20704"/>
                            <a:pt x="-1797" y="33877"/>
                            <a:pt x="-1797" y="51129"/>
                          </a:cubicBezTo>
                          <a:cubicBezTo>
                            <a:pt x="-1797" y="68425"/>
                            <a:pt x="1233" y="81613"/>
                            <a:pt x="7294" y="90692"/>
                          </a:cubicBezTo>
                          <a:cubicBezTo>
                            <a:pt x="13355" y="99787"/>
                            <a:pt x="22124" y="104334"/>
                            <a:pt x="33602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54" name="Freeform: Shape 153">
                      <a:extLst>
                        <a:ext uri="{FF2B5EF4-FFF2-40B4-BE49-F238E27FC236}">
                          <a16:creationId xmlns:a16="http://schemas.microsoft.com/office/drawing/2014/main" id="{962E256C-B78B-6CDC-0703-D9A33290D20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87170" y="4246966"/>
                      <a:ext cx="70819" cy="106345"/>
                    </a:xfrm>
                    <a:custGeom>
                      <a:avLst/>
                      <a:gdLst>
                        <a:gd name="connsiteX0" fmla="*/ 33608 w 70819"/>
                        <a:gd name="connsiteY0" fmla="*/ 93351 h 106345"/>
                        <a:gd name="connsiteX1" fmla="*/ 17512 w 70819"/>
                        <a:gd name="connsiteY1" fmla="*/ 82806 h 106345"/>
                        <a:gd name="connsiteX2" fmla="*/ 12131 w 70819"/>
                        <a:gd name="connsiteY2" fmla="*/ 51129 h 106345"/>
                        <a:gd name="connsiteX3" fmla="*/ 17512 w 70819"/>
                        <a:gd name="connsiteY3" fmla="*/ 19517 h 106345"/>
                        <a:gd name="connsiteX4" fmla="*/ 33608 w 70819"/>
                        <a:gd name="connsiteY4" fmla="*/ 8973 h 106345"/>
                        <a:gd name="connsiteX5" fmla="*/ 49770 w 70819"/>
                        <a:gd name="connsiteY5" fmla="*/ 19517 h 106345"/>
                        <a:gd name="connsiteX6" fmla="*/ 55172 w 70819"/>
                        <a:gd name="connsiteY6" fmla="*/ 51129 h 106345"/>
                        <a:gd name="connsiteX7" fmla="*/ 49770 w 70819"/>
                        <a:gd name="connsiteY7" fmla="*/ 82806 h 106345"/>
                        <a:gd name="connsiteX8" fmla="*/ 33608 w 70819"/>
                        <a:gd name="connsiteY8" fmla="*/ 93351 h 106345"/>
                        <a:gd name="connsiteX9" fmla="*/ 33608 w 70819"/>
                        <a:gd name="connsiteY9" fmla="*/ 104334 h 106345"/>
                        <a:gd name="connsiteX10" fmla="*/ 59938 w 70819"/>
                        <a:gd name="connsiteY10" fmla="*/ 90692 h 106345"/>
                        <a:gd name="connsiteX11" fmla="*/ 69029 w 70819"/>
                        <a:gd name="connsiteY11" fmla="*/ 51129 h 106345"/>
                        <a:gd name="connsiteX12" fmla="*/ 59938 w 70819"/>
                        <a:gd name="connsiteY12" fmla="*/ 11609 h 106345"/>
                        <a:gd name="connsiteX13" fmla="*/ 33608 w 70819"/>
                        <a:gd name="connsiteY13" fmla="*/ -2011 h 106345"/>
                        <a:gd name="connsiteX14" fmla="*/ 7300 w 70819"/>
                        <a:gd name="connsiteY14" fmla="*/ 11609 h 106345"/>
                        <a:gd name="connsiteX15" fmla="*/ -1791 w 70819"/>
                        <a:gd name="connsiteY15" fmla="*/ 51129 h 106345"/>
                        <a:gd name="connsiteX16" fmla="*/ 7300 w 70819"/>
                        <a:gd name="connsiteY16" fmla="*/ 90692 h 106345"/>
                        <a:gd name="connsiteX17" fmla="*/ 33608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608" y="93351"/>
                          </a:moveTo>
                          <a:cubicBezTo>
                            <a:pt x="26478" y="93351"/>
                            <a:pt x="21113" y="89836"/>
                            <a:pt x="17512" y="82806"/>
                          </a:cubicBezTo>
                          <a:cubicBezTo>
                            <a:pt x="13925" y="75791"/>
                            <a:pt x="12131" y="65232"/>
                            <a:pt x="12131" y="51129"/>
                          </a:cubicBezTo>
                          <a:cubicBezTo>
                            <a:pt x="12131" y="37084"/>
                            <a:pt x="13925" y="26547"/>
                            <a:pt x="17512" y="19517"/>
                          </a:cubicBezTo>
                          <a:cubicBezTo>
                            <a:pt x="21113" y="12488"/>
                            <a:pt x="26478" y="8973"/>
                            <a:pt x="33608" y="8973"/>
                          </a:cubicBezTo>
                          <a:cubicBezTo>
                            <a:pt x="40796" y="8973"/>
                            <a:pt x="46184" y="12488"/>
                            <a:pt x="49770" y="19517"/>
                          </a:cubicBezTo>
                          <a:cubicBezTo>
                            <a:pt x="53372" y="26547"/>
                            <a:pt x="55172" y="37084"/>
                            <a:pt x="55172" y="51129"/>
                          </a:cubicBezTo>
                          <a:cubicBezTo>
                            <a:pt x="55172" y="65232"/>
                            <a:pt x="53372" y="75791"/>
                            <a:pt x="49770" y="82806"/>
                          </a:cubicBezTo>
                          <a:cubicBezTo>
                            <a:pt x="46184" y="89836"/>
                            <a:pt x="40796" y="93351"/>
                            <a:pt x="33608" y="93351"/>
                          </a:cubicBezTo>
                          <a:close/>
                          <a:moveTo>
                            <a:pt x="33608" y="104334"/>
                          </a:moveTo>
                          <a:cubicBezTo>
                            <a:pt x="45100" y="104334"/>
                            <a:pt x="53877" y="99787"/>
                            <a:pt x="59938" y="90692"/>
                          </a:cubicBezTo>
                          <a:cubicBezTo>
                            <a:pt x="65999" y="81613"/>
                            <a:pt x="69029" y="68425"/>
                            <a:pt x="69029" y="51129"/>
                          </a:cubicBezTo>
                          <a:cubicBezTo>
                            <a:pt x="69029" y="33877"/>
                            <a:pt x="65999" y="20704"/>
                            <a:pt x="59938" y="11609"/>
                          </a:cubicBezTo>
                          <a:cubicBezTo>
                            <a:pt x="53877" y="2529"/>
                            <a:pt x="45100" y="-2011"/>
                            <a:pt x="33608" y="-2011"/>
                          </a:cubicBezTo>
                          <a:cubicBezTo>
                            <a:pt x="22130" y="-2011"/>
                            <a:pt x="13361" y="2529"/>
                            <a:pt x="7300" y="11609"/>
                          </a:cubicBezTo>
                          <a:cubicBezTo>
                            <a:pt x="1239" y="20704"/>
                            <a:pt x="-1791" y="33877"/>
                            <a:pt x="-1791" y="51129"/>
                          </a:cubicBezTo>
                          <a:cubicBezTo>
                            <a:pt x="-1791" y="68425"/>
                            <a:pt x="1239" y="81613"/>
                            <a:pt x="7300" y="90692"/>
                          </a:cubicBezTo>
                          <a:cubicBezTo>
                            <a:pt x="13361" y="99787"/>
                            <a:pt x="22130" y="104334"/>
                            <a:pt x="33608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55" name="Freeform: Shape 154">
                      <a:extLst>
                        <a:ext uri="{FF2B5EF4-FFF2-40B4-BE49-F238E27FC236}">
                          <a16:creationId xmlns:a16="http://schemas.microsoft.com/office/drawing/2014/main" id="{30F479C7-26E4-73E1-A7E2-27185CC5806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476587" y="4246966"/>
                      <a:ext cx="70819" cy="106345"/>
                    </a:xfrm>
                    <a:custGeom>
                      <a:avLst/>
                      <a:gdLst>
                        <a:gd name="connsiteX0" fmla="*/ 33614 w 70819"/>
                        <a:gd name="connsiteY0" fmla="*/ 93351 h 106345"/>
                        <a:gd name="connsiteX1" fmla="*/ 17518 w 70819"/>
                        <a:gd name="connsiteY1" fmla="*/ 82806 h 106345"/>
                        <a:gd name="connsiteX2" fmla="*/ 12138 w 70819"/>
                        <a:gd name="connsiteY2" fmla="*/ 51129 h 106345"/>
                        <a:gd name="connsiteX3" fmla="*/ 17518 w 70819"/>
                        <a:gd name="connsiteY3" fmla="*/ 19517 h 106345"/>
                        <a:gd name="connsiteX4" fmla="*/ 33614 w 70819"/>
                        <a:gd name="connsiteY4" fmla="*/ 8973 h 106345"/>
                        <a:gd name="connsiteX5" fmla="*/ 49777 w 70819"/>
                        <a:gd name="connsiteY5" fmla="*/ 19517 h 106345"/>
                        <a:gd name="connsiteX6" fmla="*/ 55179 w 70819"/>
                        <a:gd name="connsiteY6" fmla="*/ 51129 h 106345"/>
                        <a:gd name="connsiteX7" fmla="*/ 49777 w 70819"/>
                        <a:gd name="connsiteY7" fmla="*/ 82806 h 106345"/>
                        <a:gd name="connsiteX8" fmla="*/ 33614 w 70819"/>
                        <a:gd name="connsiteY8" fmla="*/ 93351 h 106345"/>
                        <a:gd name="connsiteX9" fmla="*/ 33614 w 70819"/>
                        <a:gd name="connsiteY9" fmla="*/ 104334 h 106345"/>
                        <a:gd name="connsiteX10" fmla="*/ 59944 w 70819"/>
                        <a:gd name="connsiteY10" fmla="*/ 90692 h 106345"/>
                        <a:gd name="connsiteX11" fmla="*/ 69035 w 70819"/>
                        <a:gd name="connsiteY11" fmla="*/ 51129 h 106345"/>
                        <a:gd name="connsiteX12" fmla="*/ 59944 w 70819"/>
                        <a:gd name="connsiteY12" fmla="*/ 11609 h 106345"/>
                        <a:gd name="connsiteX13" fmla="*/ 33614 w 70819"/>
                        <a:gd name="connsiteY13" fmla="*/ -2011 h 106345"/>
                        <a:gd name="connsiteX14" fmla="*/ 7307 w 70819"/>
                        <a:gd name="connsiteY14" fmla="*/ 11609 h 106345"/>
                        <a:gd name="connsiteX15" fmla="*/ -1785 w 70819"/>
                        <a:gd name="connsiteY15" fmla="*/ 51129 h 106345"/>
                        <a:gd name="connsiteX16" fmla="*/ 7307 w 70819"/>
                        <a:gd name="connsiteY16" fmla="*/ 90692 h 106345"/>
                        <a:gd name="connsiteX17" fmla="*/ 33614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614" y="93351"/>
                          </a:moveTo>
                          <a:cubicBezTo>
                            <a:pt x="26485" y="93351"/>
                            <a:pt x="21119" y="89836"/>
                            <a:pt x="17518" y="82806"/>
                          </a:cubicBezTo>
                          <a:cubicBezTo>
                            <a:pt x="13931" y="75791"/>
                            <a:pt x="12138" y="65232"/>
                            <a:pt x="12138" y="51129"/>
                          </a:cubicBezTo>
                          <a:cubicBezTo>
                            <a:pt x="12138" y="37084"/>
                            <a:pt x="13931" y="26547"/>
                            <a:pt x="17518" y="19517"/>
                          </a:cubicBezTo>
                          <a:cubicBezTo>
                            <a:pt x="21119" y="12488"/>
                            <a:pt x="26485" y="8973"/>
                            <a:pt x="33614" y="8973"/>
                          </a:cubicBezTo>
                          <a:cubicBezTo>
                            <a:pt x="40802" y="8973"/>
                            <a:pt x="46190" y="12488"/>
                            <a:pt x="49777" y="19517"/>
                          </a:cubicBezTo>
                          <a:cubicBezTo>
                            <a:pt x="53378" y="26547"/>
                            <a:pt x="55179" y="37084"/>
                            <a:pt x="55179" y="51129"/>
                          </a:cubicBezTo>
                          <a:cubicBezTo>
                            <a:pt x="55179" y="65232"/>
                            <a:pt x="53378" y="75791"/>
                            <a:pt x="49777" y="82806"/>
                          </a:cubicBezTo>
                          <a:cubicBezTo>
                            <a:pt x="46190" y="89836"/>
                            <a:pt x="40802" y="93351"/>
                            <a:pt x="33614" y="93351"/>
                          </a:cubicBezTo>
                          <a:close/>
                          <a:moveTo>
                            <a:pt x="33614" y="104334"/>
                          </a:moveTo>
                          <a:cubicBezTo>
                            <a:pt x="45107" y="104334"/>
                            <a:pt x="53883" y="99787"/>
                            <a:pt x="59944" y="90692"/>
                          </a:cubicBezTo>
                          <a:cubicBezTo>
                            <a:pt x="66005" y="81613"/>
                            <a:pt x="69035" y="68425"/>
                            <a:pt x="69035" y="51129"/>
                          </a:cubicBezTo>
                          <a:cubicBezTo>
                            <a:pt x="69035" y="33877"/>
                            <a:pt x="66005" y="20704"/>
                            <a:pt x="59944" y="11609"/>
                          </a:cubicBezTo>
                          <a:cubicBezTo>
                            <a:pt x="53883" y="2529"/>
                            <a:pt x="45107" y="-2011"/>
                            <a:pt x="33614" y="-2011"/>
                          </a:cubicBezTo>
                          <a:cubicBezTo>
                            <a:pt x="22137" y="-2011"/>
                            <a:pt x="13368" y="2529"/>
                            <a:pt x="7307" y="11609"/>
                          </a:cubicBezTo>
                          <a:cubicBezTo>
                            <a:pt x="1246" y="20704"/>
                            <a:pt x="-1785" y="33877"/>
                            <a:pt x="-1785" y="51129"/>
                          </a:cubicBezTo>
                          <a:cubicBezTo>
                            <a:pt x="-1785" y="68425"/>
                            <a:pt x="1246" y="81613"/>
                            <a:pt x="7307" y="90692"/>
                          </a:cubicBezTo>
                          <a:cubicBezTo>
                            <a:pt x="13368" y="99787"/>
                            <a:pt x="22137" y="104334"/>
                            <a:pt x="33614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AB8EB8D2-DBB0-36EB-5E59-92C3718172B4}"/>
                    </a:ext>
                  </a:extLst>
                </p:cNvPr>
                <p:cNvSpPr/>
                <p:nvPr/>
              </p:nvSpPr>
              <p:spPr>
                <a:xfrm>
                  <a:off x="3548317" y="4146075"/>
                  <a:ext cx="14054" cy="49207"/>
                </a:xfrm>
                <a:custGeom>
                  <a:avLst/>
                  <a:gdLst>
                    <a:gd name="connsiteX0" fmla="*/ 252 w 14054"/>
                    <a:gd name="connsiteY0" fmla="*/ 308 h 49207"/>
                    <a:gd name="connsiteX1" fmla="*/ 252 w 14054"/>
                    <a:gd name="connsiteY1" fmla="*/ 49515 h 4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54" h="49207">
                      <a:moveTo>
                        <a:pt x="252" y="308"/>
                      </a:moveTo>
                      <a:lnTo>
                        <a:pt x="252" y="49515"/>
                      </a:lnTo>
                    </a:path>
                  </a:pathLst>
                </a:custGeom>
                <a:solidFill>
                  <a:srgbClr val="000000"/>
                </a:solidFill>
                <a:ln w="1124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63" name="Graphic 6">
                  <a:extLst>
                    <a:ext uri="{FF2B5EF4-FFF2-40B4-BE49-F238E27FC236}">
                      <a16:creationId xmlns:a16="http://schemas.microsoft.com/office/drawing/2014/main" id="{1BC20256-B250-24AD-247E-10E4BD1CFAA1}"/>
                    </a:ext>
                  </a:extLst>
                </p:cNvPr>
                <p:cNvGrpSpPr/>
                <p:nvPr/>
              </p:nvGrpSpPr>
              <p:grpSpPr>
                <a:xfrm>
                  <a:off x="3613765" y="4146075"/>
                  <a:ext cx="347504" cy="207236"/>
                  <a:chOff x="3613765" y="4146075"/>
                  <a:chExt cx="347504" cy="207236"/>
                </a:xfrm>
                <a:solidFill>
                  <a:srgbClr val="000000"/>
                </a:solidFill>
              </p:grpSpPr>
              <p:sp>
                <p:nvSpPr>
                  <p:cNvPr id="164" name="Freeform: Shape 163">
                    <a:extLst>
                      <a:ext uri="{FF2B5EF4-FFF2-40B4-BE49-F238E27FC236}">
                        <a16:creationId xmlns:a16="http://schemas.microsoft.com/office/drawing/2014/main" id="{F3EF507E-D2D4-C86A-42D7-6FA49F04C523}"/>
                      </a:ext>
                    </a:extLst>
                  </p:cNvPr>
                  <p:cNvSpPr/>
                  <p:nvPr/>
                </p:nvSpPr>
                <p:spPr>
                  <a:xfrm>
                    <a:off x="3777611" y="4146075"/>
                    <a:ext cx="14054" cy="49207"/>
                  </a:xfrm>
                  <a:custGeom>
                    <a:avLst/>
                    <a:gdLst>
                      <a:gd name="connsiteX0" fmla="*/ 269 w 14054"/>
                      <a:gd name="connsiteY0" fmla="*/ 308 h 49207"/>
                      <a:gd name="connsiteX1" fmla="*/ 269 w 14054"/>
                      <a:gd name="connsiteY1" fmla="*/ 49515 h 49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54" h="49207">
                        <a:moveTo>
                          <a:pt x="269" y="308"/>
                        </a:moveTo>
                        <a:lnTo>
                          <a:pt x="269" y="49515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165" name="Graphic 6">
                    <a:extLst>
                      <a:ext uri="{FF2B5EF4-FFF2-40B4-BE49-F238E27FC236}">
                        <a16:creationId xmlns:a16="http://schemas.microsoft.com/office/drawing/2014/main" id="{D1E67FB5-5EBA-B5AA-5A9E-040BED17CD5B}"/>
                      </a:ext>
                    </a:extLst>
                  </p:cNvPr>
                  <p:cNvGrpSpPr/>
                  <p:nvPr/>
                </p:nvGrpSpPr>
                <p:grpSpPr>
                  <a:xfrm>
                    <a:off x="3613765" y="4246966"/>
                    <a:ext cx="347504" cy="106345"/>
                    <a:chOff x="3613765" y="4246966"/>
                    <a:chExt cx="347504" cy="106345"/>
                  </a:xfrm>
                  <a:solidFill>
                    <a:srgbClr val="000000"/>
                  </a:solidFill>
                </p:grpSpPr>
                <p:sp>
                  <p:nvSpPr>
                    <p:cNvPr id="166" name="Freeform: Shape 165">
                      <a:extLst>
                        <a:ext uri="{FF2B5EF4-FFF2-40B4-BE49-F238E27FC236}">
                          <a16:creationId xmlns:a16="http://schemas.microsoft.com/office/drawing/2014/main" id="{A07299B3-B242-B734-375B-A977C10927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613765" y="4301402"/>
                      <a:ext cx="87970" cy="11664"/>
                    </a:xfrm>
                    <a:custGeom>
                      <a:avLst/>
                      <a:gdLst>
                        <a:gd name="connsiteX0" fmla="*/ -2422 w 87970"/>
                        <a:gd name="connsiteY0" fmla="*/ 9977 h 11664"/>
                        <a:gd name="connsiteX1" fmla="*/ 85549 w 87970"/>
                        <a:gd name="connsiteY1" fmla="*/ 9977 h 11664"/>
                        <a:gd name="connsiteX2" fmla="*/ 85549 w 87970"/>
                        <a:gd name="connsiteY2" fmla="*/ -1687 h 11664"/>
                        <a:gd name="connsiteX3" fmla="*/ -2422 w 87970"/>
                        <a:gd name="connsiteY3" fmla="*/ -1687 h 11664"/>
                        <a:gd name="connsiteX4" fmla="*/ -2422 w 87970"/>
                        <a:gd name="connsiteY4" fmla="*/ 9977 h 116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7970" h="11664">
                          <a:moveTo>
                            <a:pt x="-2422" y="9977"/>
                          </a:moveTo>
                          <a:lnTo>
                            <a:pt x="85549" y="9977"/>
                          </a:lnTo>
                          <a:lnTo>
                            <a:pt x="85549" y="-1687"/>
                          </a:lnTo>
                          <a:lnTo>
                            <a:pt x="-2422" y="-1687"/>
                          </a:lnTo>
                          <a:lnTo>
                            <a:pt x="-2422" y="99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7" name="Freeform: Shape 166">
                      <a:extLst>
                        <a:ext uri="{FF2B5EF4-FFF2-40B4-BE49-F238E27FC236}">
                          <a16:creationId xmlns:a16="http://schemas.microsoft.com/office/drawing/2014/main" id="{66D42A64-A3AA-A36E-78B9-63905D0952C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712165" y="4246966"/>
                      <a:ext cx="70754" cy="106345"/>
                    </a:xfrm>
                    <a:custGeom>
                      <a:avLst/>
                      <a:gdLst>
                        <a:gd name="connsiteX0" fmla="*/ 34793 w 70754"/>
                        <a:gd name="connsiteY0" fmla="*/ 56752 h 106345"/>
                        <a:gd name="connsiteX1" fmla="*/ 19993 w 70754"/>
                        <a:gd name="connsiteY1" fmla="*/ 50360 h 106345"/>
                        <a:gd name="connsiteX2" fmla="*/ 14547 w 70754"/>
                        <a:gd name="connsiteY2" fmla="*/ 32874 h 106345"/>
                        <a:gd name="connsiteX3" fmla="*/ 19993 w 70754"/>
                        <a:gd name="connsiteY3" fmla="*/ 15387 h 106345"/>
                        <a:gd name="connsiteX4" fmla="*/ 34793 w 70754"/>
                        <a:gd name="connsiteY4" fmla="*/ 8973 h 106345"/>
                        <a:gd name="connsiteX5" fmla="*/ 49572 w 70754"/>
                        <a:gd name="connsiteY5" fmla="*/ 15387 h 106345"/>
                        <a:gd name="connsiteX6" fmla="*/ 55018 w 70754"/>
                        <a:gd name="connsiteY6" fmla="*/ 32874 h 106345"/>
                        <a:gd name="connsiteX7" fmla="*/ 49572 w 70754"/>
                        <a:gd name="connsiteY7" fmla="*/ 50360 h 106345"/>
                        <a:gd name="connsiteX8" fmla="*/ 34793 w 70754"/>
                        <a:gd name="connsiteY8" fmla="*/ 56752 h 106345"/>
                        <a:gd name="connsiteX9" fmla="*/ 62309 w 70754"/>
                        <a:gd name="connsiteY9" fmla="*/ 100226 h 106345"/>
                        <a:gd name="connsiteX10" fmla="*/ 62309 w 70754"/>
                        <a:gd name="connsiteY10" fmla="*/ 87595 h 106345"/>
                        <a:gd name="connsiteX11" fmla="*/ 51768 w 70754"/>
                        <a:gd name="connsiteY11" fmla="*/ 91351 h 106345"/>
                        <a:gd name="connsiteX12" fmla="*/ 41228 w 70754"/>
                        <a:gd name="connsiteY12" fmla="*/ 92670 h 106345"/>
                        <a:gd name="connsiteX13" fmla="*/ 20256 w 70754"/>
                        <a:gd name="connsiteY13" fmla="*/ 83399 h 106345"/>
                        <a:gd name="connsiteX14" fmla="*/ 11999 w 70754"/>
                        <a:gd name="connsiteY14" fmla="*/ 55390 h 106345"/>
                        <a:gd name="connsiteX15" fmla="*/ 22145 w 70754"/>
                        <a:gd name="connsiteY15" fmla="*/ 64551 h 106345"/>
                        <a:gd name="connsiteX16" fmla="*/ 35606 w 70754"/>
                        <a:gd name="connsiteY16" fmla="*/ 67736 h 106345"/>
                        <a:gd name="connsiteX17" fmla="*/ 60003 w 70754"/>
                        <a:gd name="connsiteY17" fmla="*/ 58356 h 106345"/>
                        <a:gd name="connsiteX18" fmla="*/ 68963 w 70754"/>
                        <a:gd name="connsiteY18" fmla="*/ 32874 h 106345"/>
                        <a:gd name="connsiteX19" fmla="*/ 59630 w 70754"/>
                        <a:gd name="connsiteY19" fmla="*/ 7523 h 106345"/>
                        <a:gd name="connsiteX20" fmla="*/ 34793 w 70754"/>
                        <a:gd name="connsiteY20" fmla="*/ -2011 h 106345"/>
                        <a:gd name="connsiteX21" fmla="*/ 7607 w 70754"/>
                        <a:gd name="connsiteY21" fmla="*/ 11609 h 106345"/>
                        <a:gd name="connsiteX22" fmla="*/ -1791 w 70754"/>
                        <a:gd name="connsiteY22" fmla="*/ 51129 h 106345"/>
                        <a:gd name="connsiteX23" fmla="*/ 9737 w 70754"/>
                        <a:gd name="connsiteY23" fmla="*/ 89880 h 106345"/>
                        <a:gd name="connsiteX24" fmla="*/ 40679 w 70754"/>
                        <a:gd name="connsiteY24" fmla="*/ 104334 h 106345"/>
                        <a:gd name="connsiteX25" fmla="*/ 51219 w 70754"/>
                        <a:gd name="connsiteY25" fmla="*/ 103302 h 106345"/>
                        <a:gd name="connsiteX26" fmla="*/ 62309 w 70754"/>
                        <a:gd name="connsiteY26" fmla="*/ 100226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0754" h="106345">
                          <a:moveTo>
                            <a:pt x="34793" y="56752"/>
                          </a:moveTo>
                          <a:cubicBezTo>
                            <a:pt x="28572" y="56752"/>
                            <a:pt x="23638" y="54622"/>
                            <a:pt x="19993" y="50360"/>
                          </a:cubicBezTo>
                          <a:cubicBezTo>
                            <a:pt x="16362" y="46113"/>
                            <a:pt x="14547" y="40284"/>
                            <a:pt x="14547" y="32874"/>
                          </a:cubicBezTo>
                          <a:cubicBezTo>
                            <a:pt x="14547" y="25507"/>
                            <a:pt x="16362" y="19678"/>
                            <a:pt x="19993" y="15387"/>
                          </a:cubicBezTo>
                          <a:cubicBezTo>
                            <a:pt x="23638" y="11111"/>
                            <a:pt x="28572" y="8973"/>
                            <a:pt x="34793" y="8973"/>
                          </a:cubicBezTo>
                          <a:cubicBezTo>
                            <a:pt x="41015" y="8973"/>
                            <a:pt x="45942" y="11111"/>
                            <a:pt x="49572" y="15387"/>
                          </a:cubicBezTo>
                          <a:cubicBezTo>
                            <a:pt x="53203" y="19678"/>
                            <a:pt x="55018" y="25507"/>
                            <a:pt x="55018" y="32874"/>
                          </a:cubicBezTo>
                          <a:cubicBezTo>
                            <a:pt x="55018" y="40284"/>
                            <a:pt x="53203" y="46113"/>
                            <a:pt x="49572" y="50360"/>
                          </a:cubicBezTo>
                          <a:cubicBezTo>
                            <a:pt x="45942" y="54622"/>
                            <a:pt x="41015" y="56752"/>
                            <a:pt x="34793" y="56752"/>
                          </a:cubicBezTo>
                          <a:close/>
                          <a:moveTo>
                            <a:pt x="62309" y="100226"/>
                          </a:moveTo>
                          <a:lnTo>
                            <a:pt x="62309" y="87595"/>
                          </a:lnTo>
                          <a:cubicBezTo>
                            <a:pt x="58825" y="89235"/>
                            <a:pt x="55311" y="90487"/>
                            <a:pt x="51768" y="91351"/>
                          </a:cubicBezTo>
                          <a:cubicBezTo>
                            <a:pt x="48226" y="92230"/>
                            <a:pt x="44712" y="92670"/>
                            <a:pt x="41228" y="92670"/>
                          </a:cubicBezTo>
                          <a:cubicBezTo>
                            <a:pt x="32078" y="92670"/>
                            <a:pt x="25087" y="89579"/>
                            <a:pt x="20256" y="83399"/>
                          </a:cubicBezTo>
                          <a:cubicBezTo>
                            <a:pt x="15440" y="77219"/>
                            <a:pt x="12687" y="67883"/>
                            <a:pt x="11999" y="55390"/>
                          </a:cubicBezTo>
                          <a:cubicBezTo>
                            <a:pt x="14693" y="59374"/>
                            <a:pt x="18075" y="62427"/>
                            <a:pt x="22145" y="64551"/>
                          </a:cubicBezTo>
                          <a:cubicBezTo>
                            <a:pt x="26229" y="66675"/>
                            <a:pt x="30716" y="67736"/>
                            <a:pt x="35606" y="67736"/>
                          </a:cubicBezTo>
                          <a:cubicBezTo>
                            <a:pt x="45898" y="67736"/>
                            <a:pt x="54030" y="64610"/>
                            <a:pt x="60003" y="58356"/>
                          </a:cubicBezTo>
                          <a:cubicBezTo>
                            <a:pt x="65976" y="52117"/>
                            <a:pt x="68963" y="43623"/>
                            <a:pt x="68963" y="32874"/>
                          </a:cubicBezTo>
                          <a:cubicBezTo>
                            <a:pt x="68963" y="22344"/>
                            <a:pt x="65852" y="13894"/>
                            <a:pt x="59630" y="7523"/>
                          </a:cubicBezTo>
                          <a:cubicBezTo>
                            <a:pt x="53408" y="1167"/>
                            <a:pt x="45129" y="-2011"/>
                            <a:pt x="34793" y="-2011"/>
                          </a:cubicBezTo>
                          <a:cubicBezTo>
                            <a:pt x="22935" y="-2011"/>
                            <a:pt x="13873" y="2529"/>
                            <a:pt x="7607" y="11609"/>
                          </a:cubicBezTo>
                          <a:cubicBezTo>
                            <a:pt x="1342" y="20704"/>
                            <a:pt x="-1791" y="33877"/>
                            <a:pt x="-1791" y="51129"/>
                          </a:cubicBezTo>
                          <a:cubicBezTo>
                            <a:pt x="-1791" y="67326"/>
                            <a:pt x="2052" y="80243"/>
                            <a:pt x="9737" y="89880"/>
                          </a:cubicBezTo>
                          <a:cubicBezTo>
                            <a:pt x="17423" y="99516"/>
                            <a:pt x="27737" y="104334"/>
                            <a:pt x="40679" y="104334"/>
                          </a:cubicBezTo>
                          <a:cubicBezTo>
                            <a:pt x="44163" y="104334"/>
                            <a:pt x="47677" y="103990"/>
                            <a:pt x="51219" y="103302"/>
                          </a:cubicBezTo>
                          <a:cubicBezTo>
                            <a:pt x="54762" y="102614"/>
                            <a:pt x="58459" y="101588"/>
                            <a:pt x="62309" y="10022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8" name="Freeform: Shape 167">
                      <a:extLst>
                        <a:ext uri="{FF2B5EF4-FFF2-40B4-BE49-F238E27FC236}">
                          <a16:creationId xmlns:a16="http://schemas.microsoft.com/office/drawing/2014/main" id="{C5B908EF-ED30-754D-EF00-B93072C0205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01033" y="4246966"/>
                      <a:ext cx="70819" cy="106345"/>
                    </a:xfrm>
                    <a:custGeom>
                      <a:avLst/>
                      <a:gdLst>
                        <a:gd name="connsiteX0" fmla="*/ 33637 w 70819"/>
                        <a:gd name="connsiteY0" fmla="*/ 93351 h 106345"/>
                        <a:gd name="connsiteX1" fmla="*/ 17541 w 70819"/>
                        <a:gd name="connsiteY1" fmla="*/ 82806 h 106345"/>
                        <a:gd name="connsiteX2" fmla="*/ 12161 w 70819"/>
                        <a:gd name="connsiteY2" fmla="*/ 51129 h 106345"/>
                        <a:gd name="connsiteX3" fmla="*/ 17541 w 70819"/>
                        <a:gd name="connsiteY3" fmla="*/ 19517 h 106345"/>
                        <a:gd name="connsiteX4" fmla="*/ 33637 w 70819"/>
                        <a:gd name="connsiteY4" fmla="*/ 8973 h 106345"/>
                        <a:gd name="connsiteX5" fmla="*/ 49800 w 70819"/>
                        <a:gd name="connsiteY5" fmla="*/ 19517 h 106345"/>
                        <a:gd name="connsiteX6" fmla="*/ 55202 w 70819"/>
                        <a:gd name="connsiteY6" fmla="*/ 51129 h 106345"/>
                        <a:gd name="connsiteX7" fmla="*/ 49800 w 70819"/>
                        <a:gd name="connsiteY7" fmla="*/ 82806 h 106345"/>
                        <a:gd name="connsiteX8" fmla="*/ 33637 w 70819"/>
                        <a:gd name="connsiteY8" fmla="*/ 93351 h 106345"/>
                        <a:gd name="connsiteX9" fmla="*/ 33637 w 70819"/>
                        <a:gd name="connsiteY9" fmla="*/ 104334 h 106345"/>
                        <a:gd name="connsiteX10" fmla="*/ 59967 w 70819"/>
                        <a:gd name="connsiteY10" fmla="*/ 90692 h 106345"/>
                        <a:gd name="connsiteX11" fmla="*/ 69058 w 70819"/>
                        <a:gd name="connsiteY11" fmla="*/ 51129 h 106345"/>
                        <a:gd name="connsiteX12" fmla="*/ 59967 w 70819"/>
                        <a:gd name="connsiteY12" fmla="*/ 11609 h 106345"/>
                        <a:gd name="connsiteX13" fmla="*/ 33637 w 70819"/>
                        <a:gd name="connsiteY13" fmla="*/ -2011 h 106345"/>
                        <a:gd name="connsiteX14" fmla="*/ 7330 w 70819"/>
                        <a:gd name="connsiteY14" fmla="*/ 11609 h 106345"/>
                        <a:gd name="connsiteX15" fmla="*/ -1762 w 70819"/>
                        <a:gd name="connsiteY15" fmla="*/ 51129 h 106345"/>
                        <a:gd name="connsiteX16" fmla="*/ 7330 w 70819"/>
                        <a:gd name="connsiteY16" fmla="*/ 90692 h 106345"/>
                        <a:gd name="connsiteX17" fmla="*/ 33637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637" y="93351"/>
                          </a:moveTo>
                          <a:cubicBezTo>
                            <a:pt x="26508" y="93351"/>
                            <a:pt x="21142" y="89836"/>
                            <a:pt x="17541" y="82806"/>
                          </a:cubicBezTo>
                          <a:cubicBezTo>
                            <a:pt x="13954" y="75791"/>
                            <a:pt x="12161" y="65232"/>
                            <a:pt x="12161" y="51129"/>
                          </a:cubicBezTo>
                          <a:cubicBezTo>
                            <a:pt x="12161" y="37084"/>
                            <a:pt x="13954" y="26547"/>
                            <a:pt x="17541" y="19517"/>
                          </a:cubicBezTo>
                          <a:cubicBezTo>
                            <a:pt x="21142" y="12488"/>
                            <a:pt x="26508" y="8973"/>
                            <a:pt x="33637" y="8973"/>
                          </a:cubicBezTo>
                          <a:cubicBezTo>
                            <a:pt x="40826" y="8973"/>
                            <a:pt x="46213" y="12488"/>
                            <a:pt x="49800" y="19517"/>
                          </a:cubicBezTo>
                          <a:cubicBezTo>
                            <a:pt x="53401" y="26547"/>
                            <a:pt x="55202" y="37084"/>
                            <a:pt x="55202" y="51129"/>
                          </a:cubicBezTo>
                          <a:cubicBezTo>
                            <a:pt x="55202" y="65232"/>
                            <a:pt x="53401" y="75791"/>
                            <a:pt x="49800" y="82806"/>
                          </a:cubicBezTo>
                          <a:cubicBezTo>
                            <a:pt x="46213" y="89836"/>
                            <a:pt x="40826" y="93351"/>
                            <a:pt x="33637" y="93351"/>
                          </a:cubicBezTo>
                          <a:close/>
                          <a:moveTo>
                            <a:pt x="33637" y="104334"/>
                          </a:moveTo>
                          <a:cubicBezTo>
                            <a:pt x="45130" y="104334"/>
                            <a:pt x="53906" y="99787"/>
                            <a:pt x="59967" y="90692"/>
                          </a:cubicBezTo>
                          <a:cubicBezTo>
                            <a:pt x="66028" y="81613"/>
                            <a:pt x="69058" y="68425"/>
                            <a:pt x="69058" y="51129"/>
                          </a:cubicBezTo>
                          <a:cubicBezTo>
                            <a:pt x="69058" y="33877"/>
                            <a:pt x="66028" y="20704"/>
                            <a:pt x="59967" y="11609"/>
                          </a:cubicBezTo>
                          <a:cubicBezTo>
                            <a:pt x="53906" y="2529"/>
                            <a:pt x="45130" y="-2011"/>
                            <a:pt x="33637" y="-2011"/>
                          </a:cubicBezTo>
                          <a:cubicBezTo>
                            <a:pt x="22160" y="-2011"/>
                            <a:pt x="13391" y="2529"/>
                            <a:pt x="7330" y="11609"/>
                          </a:cubicBezTo>
                          <a:cubicBezTo>
                            <a:pt x="1269" y="20704"/>
                            <a:pt x="-1762" y="33877"/>
                            <a:pt x="-1762" y="51129"/>
                          </a:cubicBezTo>
                          <a:cubicBezTo>
                            <a:pt x="-1762" y="68425"/>
                            <a:pt x="1269" y="81613"/>
                            <a:pt x="7330" y="90692"/>
                          </a:cubicBezTo>
                          <a:cubicBezTo>
                            <a:pt x="13391" y="99787"/>
                            <a:pt x="22160" y="104334"/>
                            <a:pt x="33637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9" name="Freeform: Shape 168">
                      <a:extLst>
                        <a:ext uri="{FF2B5EF4-FFF2-40B4-BE49-F238E27FC236}">
                          <a16:creationId xmlns:a16="http://schemas.microsoft.com/office/drawing/2014/main" id="{22317A7D-F8D8-8F66-A3F6-AA99A47D763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90450" y="4246966"/>
                      <a:ext cx="70819" cy="106345"/>
                    </a:xfrm>
                    <a:custGeom>
                      <a:avLst/>
                      <a:gdLst>
                        <a:gd name="connsiteX0" fmla="*/ 33644 w 70819"/>
                        <a:gd name="connsiteY0" fmla="*/ 93351 h 106345"/>
                        <a:gd name="connsiteX1" fmla="*/ 17547 w 70819"/>
                        <a:gd name="connsiteY1" fmla="*/ 82806 h 106345"/>
                        <a:gd name="connsiteX2" fmla="*/ 12167 w 70819"/>
                        <a:gd name="connsiteY2" fmla="*/ 51129 h 106345"/>
                        <a:gd name="connsiteX3" fmla="*/ 17547 w 70819"/>
                        <a:gd name="connsiteY3" fmla="*/ 19517 h 106345"/>
                        <a:gd name="connsiteX4" fmla="*/ 33644 w 70819"/>
                        <a:gd name="connsiteY4" fmla="*/ 8973 h 106345"/>
                        <a:gd name="connsiteX5" fmla="*/ 49806 w 70819"/>
                        <a:gd name="connsiteY5" fmla="*/ 19517 h 106345"/>
                        <a:gd name="connsiteX6" fmla="*/ 55208 w 70819"/>
                        <a:gd name="connsiteY6" fmla="*/ 51129 h 106345"/>
                        <a:gd name="connsiteX7" fmla="*/ 49806 w 70819"/>
                        <a:gd name="connsiteY7" fmla="*/ 82806 h 106345"/>
                        <a:gd name="connsiteX8" fmla="*/ 33644 w 70819"/>
                        <a:gd name="connsiteY8" fmla="*/ 93351 h 106345"/>
                        <a:gd name="connsiteX9" fmla="*/ 33644 w 70819"/>
                        <a:gd name="connsiteY9" fmla="*/ 104334 h 106345"/>
                        <a:gd name="connsiteX10" fmla="*/ 59973 w 70819"/>
                        <a:gd name="connsiteY10" fmla="*/ 90692 h 106345"/>
                        <a:gd name="connsiteX11" fmla="*/ 69065 w 70819"/>
                        <a:gd name="connsiteY11" fmla="*/ 51129 h 106345"/>
                        <a:gd name="connsiteX12" fmla="*/ 59973 w 70819"/>
                        <a:gd name="connsiteY12" fmla="*/ 11609 h 106345"/>
                        <a:gd name="connsiteX13" fmla="*/ 33644 w 70819"/>
                        <a:gd name="connsiteY13" fmla="*/ -2011 h 106345"/>
                        <a:gd name="connsiteX14" fmla="*/ 7336 w 70819"/>
                        <a:gd name="connsiteY14" fmla="*/ 11609 h 106345"/>
                        <a:gd name="connsiteX15" fmla="*/ -1755 w 70819"/>
                        <a:gd name="connsiteY15" fmla="*/ 51129 h 106345"/>
                        <a:gd name="connsiteX16" fmla="*/ 7336 w 70819"/>
                        <a:gd name="connsiteY16" fmla="*/ 90692 h 106345"/>
                        <a:gd name="connsiteX17" fmla="*/ 33644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644" y="93351"/>
                          </a:moveTo>
                          <a:cubicBezTo>
                            <a:pt x="26514" y="93351"/>
                            <a:pt x="21149" y="89836"/>
                            <a:pt x="17547" y="82806"/>
                          </a:cubicBezTo>
                          <a:cubicBezTo>
                            <a:pt x="13961" y="75791"/>
                            <a:pt x="12167" y="65232"/>
                            <a:pt x="12167" y="51129"/>
                          </a:cubicBezTo>
                          <a:cubicBezTo>
                            <a:pt x="12167" y="37084"/>
                            <a:pt x="13961" y="26547"/>
                            <a:pt x="17547" y="19517"/>
                          </a:cubicBezTo>
                          <a:cubicBezTo>
                            <a:pt x="21149" y="12488"/>
                            <a:pt x="26514" y="8973"/>
                            <a:pt x="33644" y="8973"/>
                          </a:cubicBezTo>
                          <a:cubicBezTo>
                            <a:pt x="40832" y="8973"/>
                            <a:pt x="46219" y="12488"/>
                            <a:pt x="49806" y="19517"/>
                          </a:cubicBezTo>
                          <a:cubicBezTo>
                            <a:pt x="53408" y="26547"/>
                            <a:pt x="55208" y="37084"/>
                            <a:pt x="55208" y="51129"/>
                          </a:cubicBezTo>
                          <a:cubicBezTo>
                            <a:pt x="55208" y="65232"/>
                            <a:pt x="53408" y="75791"/>
                            <a:pt x="49806" y="82806"/>
                          </a:cubicBezTo>
                          <a:cubicBezTo>
                            <a:pt x="46219" y="89836"/>
                            <a:pt x="40832" y="93351"/>
                            <a:pt x="33644" y="93351"/>
                          </a:cubicBezTo>
                          <a:close/>
                          <a:moveTo>
                            <a:pt x="33644" y="104334"/>
                          </a:moveTo>
                          <a:cubicBezTo>
                            <a:pt x="45136" y="104334"/>
                            <a:pt x="53913" y="99787"/>
                            <a:pt x="59973" y="90692"/>
                          </a:cubicBezTo>
                          <a:cubicBezTo>
                            <a:pt x="66034" y="81613"/>
                            <a:pt x="69065" y="68425"/>
                            <a:pt x="69065" y="51129"/>
                          </a:cubicBezTo>
                          <a:cubicBezTo>
                            <a:pt x="69065" y="33877"/>
                            <a:pt x="66034" y="20704"/>
                            <a:pt x="59973" y="11609"/>
                          </a:cubicBezTo>
                          <a:cubicBezTo>
                            <a:pt x="53913" y="2529"/>
                            <a:pt x="45136" y="-2011"/>
                            <a:pt x="33644" y="-2011"/>
                          </a:cubicBezTo>
                          <a:cubicBezTo>
                            <a:pt x="22166" y="-2011"/>
                            <a:pt x="13397" y="2529"/>
                            <a:pt x="7336" y="11609"/>
                          </a:cubicBezTo>
                          <a:cubicBezTo>
                            <a:pt x="1275" y="20704"/>
                            <a:pt x="-1755" y="33877"/>
                            <a:pt x="-1755" y="51129"/>
                          </a:cubicBezTo>
                          <a:cubicBezTo>
                            <a:pt x="-1755" y="68425"/>
                            <a:pt x="1275" y="81613"/>
                            <a:pt x="7336" y="90692"/>
                          </a:cubicBezTo>
                          <a:cubicBezTo>
                            <a:pt x="13397" y="99787"/>
                            <a:pt x="22166" y="104334"/>
                            <a:pt x="33644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81B46B30-E556-B841-8C59-E30DB47166D4}"/>
                    </a:ext>
                  </a:extLst>
                </p:cNvPr>
                <p:cNvSpPr/>
                <p:nvPr/>
              </p:nvSpPr>
              <p:spPr>
                <a:xfrm>
                  <a:off x="4006891" y="4146075"/>
                  <a:ext cx="14054" cy="49207"/>
                </a:xfrm>
                <a:custGeom>
                  <a:avLst/>
                  <a:gdLst>
                    <a:gd name="connsiteX0" fmla="*/ 285 w 14054"/>
                    <a:gd name="connsiteY0" fmla="*/ 308 h 49207"/>
                    <a:gd name="connsiteX1" fmla="*/ 285 w 14054"/>
                    <a:gd name="connsiteY1" fmla="*/ 49515 h 4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54" h="49207">
                      <a:moveTo>
                        <a:pt x="285" y="308"/>
                      </a:moveTo>
                      <a:lnTo>
                        <a:pt x="285" y="49515"/>
                      </a:lnTo>
                    </a:path>
                  </a:pathLst>
                </a:custGeom>
                <a:solidFill>
                  <a:srgbClr val="000000"/>
                </a:solidFill>
                <a:ln w="1124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77" name="Graphic 6">
                  <a:extLst>
                    <a:ext uri="{FF2B5EF4-FFF2-40B4-BE49-F238E27FC236}">
                      <a16:creationId xmlns:a16="http://schemas.microsoft.com/office/drawing/2014/main" id="{059B0C9A-EE35-66FD-BC0F-ADFD4CCF0D8F}"/>
                    </a:ext>
                  </a:extLst>
                </p:cNvPr>
                <p:cNvGrpSpPr/>
                <p:nvPr/>
              </p:nvGrpSpPr>
              <p:grpSpPr>
                <a:xfrm>
                  <a:off x="4072339" y="4146075"/>
                  <a:ext cx="347504" cy="207236"/>
                  <a:chOff x="4072339" y="4146075"/>
                  <a:chExt cx="347504" cy="207236"/>
                </a:xfrm>
                <a:solidFill>
                  <a:srgbClr val="000000"/>
                </a:solidFill>
              </p:grpSpPr>
              <p:sp>
                <p:nvSpPr>
                  <p:cNvPr id="178" name="Freeform: Shape 177">
                    <a:extLst>
                      <a:ext uri="{FF2B5EF4-FFF2-40B4-BE49-F238E27FC236}">
                        <a16:creationId xmlns:a16="http://schemas.microsoft.com/office/drawing/2014/main" id="{01D8B53C-D407-1EBC-BC5B-792CD356F054}"/>
                      </a:ext>
                    </a:extLst>
                  </p:cNvPr>
                  <p:cNvSpPr/>
                  <p:nvPr/>
                </p:nvSpPr>
                <p:spPr>
                  <a:xfrm>
                    <a:off x="4236171" y="4146075"/>
                    <a:ext cx="14054" cy="49207"/>
                  </a:xfrm>
                  <a:custGeom>
                    <a:avLst/>
                    <a:gdLst>
                      <a:gd name="connsiteX0" fmla="*/ 301 w 14054"/>
                      <a:gd name="connsiteY0" fmla="*/ 308 h 49207"/>
                      <a:gd name="connsiteX1" fmla="*/ 301 w 14054"/>
                      <a:gd name="connsiteY1" fmla="*/ 49515 h 49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54" h="49207">
                        <a:moveTo>
                          <a:pt x="301" y="308"/>
                        </a:moveTo>
                        <a:lnTo>
                          <a:pt x="301" y="49515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179" name="Graphic 6">
                    <a:extLst>
                      <a:ext uri="{FF2B5EF4-FFF2-40B4-BE49-F238E27FC236}">
                        <a16:creationId xmlns:a16="http://schemas.microsoft.com/office/drawing/2014/main" id="{29647840-0B29-E7C3-B406-7A341A5B1ED1}"/>
                      </a:ext>
                    </a:extLst>
                  </p:cNvPr>
                  <p:cNvGrpSpPr/>
                  <p:nvPr/>
                </p:nvGrpSpPr>
                <p:grpSpPr>
                  <a:xfrm>
                    <a:off x="4072339" y="4246966"/>
                    <a:ext cx="347504" cy="106345"/>
                    <a:chOff x="4072339" y="4246966"/>
                    <a:chExt cx="347504" cy="106345"/>
                  </a:xfrm>
                  <a:solidFill>
                    <a:srgbClr val="000000"/>
                  </a:solidFill>
                </p:grpSpPr>
                <p:sp>
                  <p:nvSpPr>
                    <p:cNvPr id="180" name="Freeform: Shape 179">
                      <a:extLst>
                        <a:ext uri="{FF2B5EF4-FFF2-40B4-BE49-F238E27FC236}">
                          <a16:creationId xmlns:a16="http://schemas.microsoft.com/office/drawing/2014/main" id="{B5D5E8A4-4577-5757-F645-4CD5D04F932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072339" y="4301402"/>
                      <a:ext cx="87970" cy="11664"/>
                    </a:xfrm>
                    <a:custGeom>
                      <a:avLst/>
                      <a:gdLst>
                        <a:gd name="connsiteX0" fmla="*/ -2389 w 87970"/>
                        <a:gd name="connsiteY0" fmla="*/ 9977 h 11664"/>
                        <a:gd name="connsiteX1" fmla="*/ 85581 w 87970"/>
                        <a:gd name="connsiteY1" fmla="*/ 9977 h 11664"/>
                        <a:gd name="connsiteX2" fmla="*/ 85581 w 87970"/>
                        <a:gd name="connsiteY2" fmla="*/ -1687 h 11664"/>
                        <a:gd name="connsiteX3" fmla="*/ -2389 w 87970"/>
                        <a:gd name="connsiteY3" fmla="*/ -1687 h 11664"/>
                        <a:gd name="connsiteX4" fmla="*/ -2389 w 87970"/>
                        <a:gd name="connsiteY4" fmla="*/ 9977 h 116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7970" h="11664">
                          <a:moveTo>
                            <a:pt x="-2389" y="9977"/>
                          </a:moveTo>
                          <a:lnTo>
                            <a:pt x="85581" y="9977"/>
                          </a:lnTo>
                          <a:lnTo>
                            <a:pt x="85581" y="-1687"/>
                          </a:lnTo>
                          <a:lnTo>
                            <a:pt x="-2389" y="-1687"/>
                          </a:lnTo>
                          <a:lnTo>
                            <a:pt x="-2389" y="99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81" name="Freeform: Shape 180">
                      <a:extLst>
                        <a:ext uri="{FF2B5EF4-FFF2-40B4-BE49-F238E27FC236}">
                          <a16:creationId xmlns:a16="http://schemas.microsoft.com/office/drawing/2014/main" id="{BE1E7E0D-294E-4B2F-A7BA-7D856A9AC17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171222" y="4246966"/>
                      <a:ext cx="65044" cy="104346"/>
                    </a:xfrm>
                    <a:custGeom>
                      <a:avLst/>
                      <a:gdLst>
                        <a:gd name="connsiteX0" fmla="*/ 15016 w 65044"/>
                        <a:gd name="connsiteY0" fmla="*/ 9608 h 104346"/>
                        <a:gd name="connsiteX1" fmla="*/ 63394 w 65044"/>
                        <a:gd name="connsiteY1" fmla="*/ 9608 h 104346"/>
                        <a:gd name="connsiteX2" fmla="*/ 63394 w 65044"/>
                        <a:gd name="connsiteY2" fmla="*/ -2057 h 104346"/>
                        <a:gd name="connsiteX3" fmla="*/ -1651 w 65044"/>
                        <a:gd name="connsiteY3" fmla="*/ -2057 h 104346"/>
                        <a:gd name="connsiteX4" fmla="*/ -1651 w 65044"/>
                        <a:gd name="connsiteY4" fmla="*/ 9608 h 104346"/>
                        <a:gd name="connsiteX5" fmla="*/ 19848 w 65044"/>
                        <a:gd name="connsiteY5" fmla="*/ 31532 h 104346"/>
                        <a:gd name="connsiteX6" fmla="*/ 36976 w 65044"/>
                        <a:gd name="connsiteY6" fmla="*/ 49304 h 104346"/>
                        <a:gd name="connsiteX7" fmla="*/ 46265 w 65044"/>
                        <a:gd name="connsiteY7" fmla="*/ 61957 h 104346"/>
                        <a:gd name="connsiteX8" fmla="*/ 48922 w 65044"/>
                        <a:gd name="connsiteY8" fmla="*/ 72150 h 104346"/>
                        <a:gd name="connsiteX9" fmla="*/ 43191 w 65044"/>
                        <a:gd name="connsiteY9" fmla="*/ 85462 h 104346"/>
                        <a:gd name="connsiteX10" fmla="*/ 28258 w 65044"/>
                        <a:gd name="connsiteY10" fmla="*/ 90625 h 104346"/>
                        <a:gd name="connsiteX11" fmla="*/ 14489 w 65044"/>
                        <a:gd name="connsiteY11" fmla="*/ 88362 h 104346"/>
                        <a:gd name="connsiteX12" fmla="*/ -970 w 65044"/>
                        <a:gd name="connsiteY12" fmla="*/ 81486 h 104346"/>
                        <a:gd name="connsiteX13" fmla="*/ -970 w 65044"/>
                        <a:gd name="connsiteY13" fmla="*/ 95502 h 104346"/>
                        <a:gd name="connsiteX14" fmla="*/ 14665 w 65044"/>
                        <a:gd name="connsiteY14" fmla="*/ 100576 h 104346"/>
                        <a:gd name="connsiteX15" fmla="*/ 27995 w 65044"/>
                        <a:gd name="connsiteY15" fmla="*/ 102290 h 104346"/>
                        <a:gd name="connsiteX16" fmla="*/ 53380 w 65044"/>
                        <a:gd name="connsiteY16" fmla="*/ 94315 h 104346"/>
                        <a:gd name="connsiteX17" fmla="*/ 62845 w 65044"/>
                        <a:gd name="connsiteY17" fmla="*/ 73051 h 104346"/>
                        <a:gd name="connsiteX18" fmla="*/ 60473 w 65044"/>
                        <a:gd name="connsiteY18" fmla="*/ 61056 h 104346"/>
                        <a:gd name="connsiteX19" fmla="*/ 51865 w 65044"/>
                        <a:gd name="connsiteY19" fmla="*/ 47722 h 104346"/>
                        <a:gd name="connsiteX20" fmla="*/ 40951 w 65044"/>
                        <a:gd name="connsiteY20" fmla="*/ 36211 h 104346"/>
                        <a:gd name="connsiteX21" fmla="*/ 15016 w 65044"/>
                        <a:gd name="connsiteY21" fmla="*/ 9608 h 1043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5044" h="104346">
                          <a:moveTo>
                            <a:pt x="15016" y="9608"/>
                          </a:moveTo>
                          <a:lnTo>
                            <a:pt x="63394" y="9608"/>
                          </a:lnTo>
                          <a:lnTo>
                            <a:pt x="63394" y="-2057"/>
                          </a:lnTo>
                          <a:lnTo>
                            <a:pt x="-1651" y="-2057"/>
                          </a:lnTo>
                          <a:lnTo>
                            <a:pt x="-1651" y="9608"/>
                          </a:lnTo>
                          <a:cubicBezTo>
                            <a:pt x="3605" y="15056"/>
                            <a:pt x="10771" y="22364"/>
                            <a:pt x="19848" y="31532"/>
                          </a:cubicBezTo>
                          <a:cubicBezTo>
                            <a:pt x="28939" y="40714"/>
                            <a:pt x="34648" y="46638"/>
                            <a:pt x="36976" y="49304"/>
                          </a:cubicBezTo>
                          <a:cubicBezTo>
                            <a:pt x="41412" y="54283"/>
                            <a:pt x="44508" y="58501"/>
                            <a:pt x="46265" y="61957"/>
                          </a:cubicBezTo>
                          <a:cubicBezTo>
                            <a:pt x="48037" y="65413"/>
                            <a:pt x="48922" y="68811"/>
                            <a:pt x="48922" y="72150"/>
                          </a:cubicBezTo>
                          <a:cubicBezTo>
                            <a:pt x="48922" y="77598"/>
                            <a:pt x="47012" y="82036"/>
                            <a:pt x="43191" y="85462"/>
                          </a:cubicBezTo>
                          <a:cubicBezTo>
                            <a:pt x="39370" y="88904"/>
                            <a:pt x="34392" y="90625"/>
                            <a:pt x="28258" y="90625"/>
                          </a:cubicBezTo>
                          <a:cubicBezTo>
                            <a:pt x="23910" y="90625"/>
                            <a:pt x="19321" y="89871"/>
                            <a:pt x="14489" y="88362"/>
                          </a:cubicBezTo>
                          <a:cubicBezTo>
                            <a:pt x="9673" y="86854"/>
                            <a:pt x="4520" y="84562"/>
                            <a:pt x="-970" y="81486"/>
                          </a:cubicBezTo>
                          <a:lnTo>
                            <a:pt x="-970" y="95502"/>
                          </a:lnTo>
                          <a:cubicBezTo>
                            <a:pt x="4608" y="97742"/>
                            <a:pt x="9819" y="99434"/>
                            <a:pt x="14665" y="100576"/>
                          </a:cubicBezTo>
                          <a:cubicBezTo>
                            <a:pt x="19525" y="101719"/>
                            <a:pt x="23969" y="102290"/>
                            <a:pt x="27995" y="102290"/>
                          </a:cubicBezTo>
                          <a:cubicBezTo>
                            <a:pt x="38608" y="102290"/>
                            <a:pt x="47070" y="99632"/>
                            <a:pt x="53380" y="94315"/>
                          </a:cubicBezTo>
                          <a:cubicBezTo>
                            <a:pt x="59690" y="89014"/>
                            <a:pt x="62845" y="81926"/>
                            <a:pt x="62845" y="73051"/>
                          </a:cubicBezTo>
                          <a:cubicBezTo>
                            <a:pt x="62845" y="68833"/>
                            <a:pt x="62054" y="64835"/>
                            <a:pt x="60473" y="61056"/>
                          </a:cubicBezTo>
                          <a:cubicBezTo>
                            <a:pt x="58907" y="57293"/>
                            <a:pt x="56037" y="52848"/>
                            <a:pt x="51865" y="47722"/>
                          </a:cubicBezTo>
                          <a:cubicBezTo>
                            <a:pt x="50723" y="46389"/>
                            <a:pt x="47085" y="42552"/>
                            <a:pt x="40951" y="36211"/>
                          </a:cubicBezTo>
                          <a:cubicBezTo>
                            <a:pt x="34831" y="29870"/>
                            <a:pt x="26187" y="21002"/>
                            <a:pt x="15016" y="960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82" name="Freeform: Shape 181">
                      <a:extLst>
                        <a:ext uri="{FF2B5EF4-FFF2-40B4-BE49-F238E27FC236}">
                          <a16:creationId xmlns:a16="http://schemas.microsoft.com/office/drawing/2014/main" id="{372508B0-0FF7-493F-FE98-4127287FCB8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59607" y="4246966"/>
                      <a:ext cx="70819" cy="106345"/>
                    </a:xfrm>
                    <a:custGeom>
                      <a:avLst/>
                      <a:gdLst>
                        <a:gd name="connsiteX0" fmla="*/ 33670 w 70819"/>
                        <a:gd name="connsiteY0" fmla="*/ 93351 h 106345"/>
                        <a:gd name="connsiteX1" fmla="*/ 17574 w 70819"/>
                        <a:gd name="connsiteY1" fmla="*/ 82806 h 106345"/>
                        <a:gd name="connsiteX2" fmla="*/ 12194 w 70819"/>
                        <a:gd name="connsiteY2" fmla="*/ 51129 h 106345"/>
                        <a:gd name="connsiteX3" fmla="*/ 17574 w 70819"/>
                        <a:gd name="connsiteY3" fmla="*/ 19517 h 106345"/>
                        <a:gd name="connsiteX4" fmla="*/ 33670 w 70819"/>
                        <a:gd name="connsiteY4" fmla="*/ 8973 h 106345"/>
                        <a:gd name="connsiteX5" fmla="*/ 49832 w 70819"/>
                        <a:gd name="connsiteY5" fmla="*/ 19517 h 106345"/>
                        <a:gd name="connsiteX6" fmla="*/ 55234 w 70819"/>
                        <a:gd name="connsiteY6" fmla="*/ 51129 h 106345"/>
                        <a:gd name="connsiteX7" fmla="*/ 49832 w 70819"/>
                        <a:gd name="connsiteY7" fmla="*/ 82806 h 106345"/>
                        <a:gd name="connsiteX8" fmla="*/ 33670 w 70819"/>
                        <a:gd name="connsiteY8" fmla="*/ 93351 h 106345"/>
                        <a:gd name="connsiteX9" fmla="*/ 33670 w 70819"/>
                        <a:gd name="connsiteY9" fmla="*/ 104334 h 106345"/>
                        <a:gd name="connsiteX10" fmla="*/ 60000 w 70819"/>
                        <a:gd name="connsiteY10" fmla="*/ 90692 h 106345"/>
                        <a:gd name="connsiteX11" fmla="*/ 69091 w 70819"/>
                        <a:gd name="connsiteY11" fmla="*/ 51129 h 106345"/>
                        <a:gd name="connsiteX12" fmla="*/ 60000 w 70819"/>
                        <a:gd name="connsiteY12" fmla="*/ 11609 h 106345"/>
                        <a:gd name="connsiteX13" fmla="*/ 33670 w 70819"/>
                        <a:gd name="connsiteY13" fmla="*/ -2011 h 106345"/>
                        <a:gd name="connsiteX14" fmla="*/ 7362 w 70819"/>
                        <a:gd name="connsiteY14" fmla="*/ 11609 h 106345"/>
                        <a:gd name="connsiteX15" fmla="*/ -1729 w 70819"/>
                        <a:gd name="connsiteY15" fmla="*/ 51129 h 106345"/>
                        <a:gd name="connsiteX16" fmla="*/ 7362 w 70819"/>
                        <a:gd name="connsiteY16" fmla="*/ 90692 h 106345"/>
                        <a:gd name="connsiteX17" fmla="*/ 33670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670" y="93351"/>
                          </a:moveTo>
                          <a:cubicBezTo>
                            <a:pt x="26540" y="93351"/>
                            <a:pt x="21175" y="89836"/>
                            <a:pt x="17574" y="82806"/>
                          </a:cubicBezTo>
                          <a:cubicBezTo>
                            <a:pt x="13987" y="75791"/>
                            <a:pt x="12194" y="65232"/>
                            <a:pt x="12194" y="51129"/>
                          </a:cubicBezTo>
                          <a:cubicBezTo>
                            <a:pt x="12194" y="37084"/>
                            <a:pt x="13987" y="26547"/>
                            <a:pt x="17574" y="19517"/>
                          </a:cubicBezTo>
                          <a:cubicBezTo>
                            <a:pt x="21175" y="12488"/>
                            <a:pt x="26540" y="8973"/>
                            <a:pt x="33670" y="8973"/>
                          </a:cubicBezTo>
                          <a:cubicBezTo>
                            <a:pt x="40858" y="8973"/>
                            <a:pt x="46246" y="12488"/>
                            <a:pt x="49832" y="19517"/>
                          </a:cubicBezTo>
                          <a:cubicBezTo>
                            <a:pt x="53434" y="26547"/>
                            <a:pt x="55234" y="37084"/>
                            <a:pt x="55234" y="51129"/>
                          </a:cubicBezTo>
                          <a:cubicBezTo>
                            <a:pt x="55234" y="65232"/>
                            <a:pt x="53434" y="75791"/>
                            <a:pt x="49832" y="82806"/>
                          </a:cubicBezTo>
                          <a:cubicBezTo>
                            <a:pt x="46246" y="89836"/>
                            <a:pt x="40858" y="93351"/>
                            <a:pt x="33670" y="93351"/>
                          </a:cubicBezTo>
                          <a:close/>
                          <a:moveTo>
                            <a:pt x="33670" y="104334"/>
                          </a:moveTo>
                          <a:cubicBezTo>
                            <a:pt x="45162" y="104334"/>
                            <a:pt x="53939" y="99787"/>
                            <a:pt x="60000" y="90692"/>
                          </a:cubicBezTo>
                          <a:cubicBezTo>
                            <a:pt x="66061" y="81613"/>
                            <a:pt x="69091" y="68425"/>
                            <a:pt x="69091" y="51129"/>
                          </a:cubicBezTo>
                          <a:cubicBezTo>
                            <a:pt x="69091" y="33877"/>
                            <a:pt x="66061" y="20704"/>
                            <a:pt x="60000" y="11609"/>
                          </a:cubicBezTo>
                          <a:cubicBezTo>
                            <a:pt x="53939" y="2529"/>
                            <a:pt x="45162" y="-2011"/>
                            <a:pt x="33670" y="-2011"/>
                          </a:cubicBezTo>
                          <a:cubicBezTo>
                            <a:pt x="22192" y="-2011"/>
                            <a:pt x="13423" y="2529"/>
                            <a:pt x="7362" y="11609"/>
                          </a:cubicBezTo>
                          <a:cubicBezTo>
                            <a:pt x="1302" y="20704"/>
                            <a:pt x="-1729" y="33877"/>
                            <a:pt x="-1729" y="51129"/>
                          </a:cubicBezTo>
                          <a:cubicBezTo>
                            <a:pt x="-1729" y="68425"/>
                            <a:pt x="1302" y="81613"/>
                            <a:pt x="7362" y="90692"/>
                          </a:cubicBezTo>
                          <a:cubicBezTo>
                            <a:pt x="13423" y="99787"/>
                            <a:pt x="22192" y="104334"/>
                            <a:pt x="33670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83" name="Freeform: Shape 182">
                      <a:extLst>
                        <a:ext uri="{FF2B5EF4-FFF2-40B4-BE49-F238E27FC236}">
                          <a16:creationId xmlns:a16="http://schemas.microsoft.com/office/drawing/2014/main" id="{77F53ABB-81C5-3A8D-BBEB-A0839D401D0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349024" y="4246966"/>
                      <a:ext cx="70819" cy="106345"/>
                    </a:xfrm>
                    <a:custGeom>
                      <a:avLst/>
                      <a:gdLst>
                        <a:gd name="connsiteX0" fmla="*/ 33676 w 70819"/>
                        <a:gd name="connsiteY0" fmla="*/ 93351 h 106345"/>
                        <a:gd name="connsiteX1" fmla="*/ 17580 w 70819"/>
                        <a:gd name="connsiteY1" fmla="*/ 82806 h 106345"/>
                        <a:gd name="connsiteX2" fmla="*/ 12200 w 70819"/>
                        <a:gd name="connsiteY2" fmla="*/ 51129 h 106345"/>
                        <a:gd name="connsiteX3" fmla="*/ 17580 w 70819"/>
                        <a:gd name="connsiteY3" fmla="*/ 19517 h 106345"/>
                        <a:gd name="connsiteX4" fmla="*/ 33676 w 70819"/>
                        <a:gd name="connsiteY4" fmla="*/ 8973 h 106345"/>
                        <a:gd name="connsiteX5" fmla="*/ 49839 w 70819"/>
                        <a:gd name="connsiteY5" fmla="*/ 19517 h 106345"/>
                        <a:gd name="connsiteX6" fmla="*/ 55241 w 70819"/>
                        <a:gd name="connsiteY6" fmla="*/ 51129 h 106345"/>
                        <a:gd name="connsiteX7" fmla="*/ 49839 w 70819"/>
                        <a:gd name="connsiteY7" fmla="*/ 82806 h 106345"/>
                        <a:gd name="connsiteX8" fmla="*/ 33676 w 70819"/>
                        <a:gd name="connsiteY8" fmla="*/ 93351 h 106345"/>
                        <a:gd name="connsiteX9" fmla="*/ 33676 w 70819"/>
                        <a:gd name="connsiteY9" fmla="*/ 104334 h 106345"/>
                        <a:gd name="connsiteX10" fmla="*/ 60006 w 70819"/>
                        <a:gd name="connsiteY10" fmla="*/ 90692 h 106345"/>
                        <a:gd name="connsiteX11" fmla="*/ 69097 w 70819"/>
                        <a:gd name="connsiteY11" fmla="*/ 51129 h 106345"/>
                        <a:gd name="connsiteX12" fmla="*/ 60006 w 70819"/>
                        <a:gd name="connsiteY12" fmla="*/ 11609 h 106345"/>
                        <a:gd name="connsiteX13" fmla="*/ 33676 w 70819"/>
                        <a:gd name="connsiteY13" fmla="*/ -2011 h 106345"/>
                        <a:gd name="connsiteX14" fmla="*/ 7369 w 70819"/>
                        <a:gd name="connsiteY14" fmla="*/ 11609 h 106345"/>
                        <a:gd name="connsiteX15" fmla="*/ -1723 w 70819"/>
                        <a:gd name="connsiteY15" fmla="*/ 51129 h 106345"/>
                        <a:gd name="connsiteX16" fmla="*/ 7369 w 70819"/>
                        <a:gd name="connsiteY16" fmla="*/ 90692 h 106345"/>
                        <a:gd name="connsiteX17" fmla="*/ 33676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676" y="93351"/>
                          </a:moveTo>
                          <a:cubicBezTo>
                            <a:pt x="26547" y="93351"/>
                            <a:pt x="21181" y="89836"/>
                            <a:pt x="17580" y="82806"/>
                          </a:cubicBezTo>
                          <a:cubicBezTo>
                            <a:pt x="13993" y="75791"/>
                            <a:pt x="12200" y="65232"/>
                            <a:pt x="12200" y="51129"/>
                          </a:cubicBezTo>
                          <a:cubicBezTo>
                            <a:pt x="12200" y="37084"/>
                            <a:pt x="13993" y="26547"/>
                            <a:pt x="17580" y="19517"/>
                          </a:cubicBezTo>
                          <a:cubicBezTo>
                            <a:pt x="21181" y="12488"/>
                            <a:pt x="26547" y="8973"/>
                            <a:pt x="33676" y="8973"/>
                          </a:cubicBezTo>
                          <a:cubicBezTo>
                            <a:pt x="40865" y="8973"/>
                            <a:pt x="46252" y="12488"/>
                            <a:pt x="49839" y="19517"/>
                          </a:cubicBezTo>
                          <a:cubicBezTo>
                            <a:pt x="53440" y="26547"/>
                            <a:pt x="55241" y="37084"/>
                            <a:pt x="55241" y="51129"/>
                          </a:cubicBezTo>
                          <a:cubicBezTo>
                            <a:pt x="55241" y="65232"/>
                            <a:pt x="53440" y="75791"/>
                            <a:pt x="49839" y="82806"/>
                          </a:cubicBezTo>
                          <a:cubicBezTo>
                            <a:pt x="46252" y="89836"/>
                            <a:pt x="40865" y="93351"/>
                            <a:pt x="33676" y="93351"/>
                          </a:cubicBezTo>
                          <a:close/>
                          <a:moveTo>
                            <a:pt x="33676" y="104334"/>
                          </a:moveTo>
                          <a:cubicBezTo>
                            <a:pt x="45169" y="104334"/>
                            <a:pt x="53945" y="99787"/>
                            <a:pt x="60006" y="90692"/>
                          </a:cubicBezTo>
                          <a:cubicBezTo>
                            <a:pt x="66067" y="81613"/>
                            <a:pt x="69097" y="68425"/>
                            <a:pt x="69097" y="51129"/>
                          </a:cubicBezTo>
                          <a:cubicBezTo>
                            <a:pt x="69097" y="33877"/>
                            <a:pt x="66067" y="20704"/>
                            <a:pt x="60006" y="11609"/>
                          </a:cubicBezTo>
                          <a:cubicBezTo>
                            <a:pt x="53945" y="2529"/>
                            <a:pt x="45169" y="-2011"/>
                            <a:pt x="33676" y="-2011"/>
                          </a:cubicBezTo>
                          <a:cubicBezTo>
                            <a:pt x="22199" y="-2011"/>
                            <a:pt x="13430" y="2529"/>
                            <a:pt x="7369" y="11609"/>
                          </a:cubicBezTo>
                          <a:cubicBezTo>
                            <a:pt x="1308" y="20704"/>
                            <a:pt x="-1723" y="33877"/>
                            <a:pt x="-1723" y="51129"/>
                          </a:cubicBezTo>
                          <a:cubicBezTo>
                            <a:pt x="-1723" y="68425"/>
                            <a:pt x="1308" y="81613"/>
                            <a:pt x="7369" y="90692"/>
                          </a:cubicBezTo>
                          <a:cubicBezTo>
                            <a:pt x="13430" y="99787"/>
                            <a:pt x="22199" y="104334"/>
                            <a:pt x="33676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A1A6A4F3-8445-5505-B237-597C71C14D78}"/>
                    </a:ext>
                  </a:extLst>
                </p:cNvPr>
                <p:cNvSpPr/>
                <p:nvPr/>
              </p:nvSpPr>
              <p:spPr>
                <a:xfrm>
                  <a:off x="4465451" y="4146075"/>
                  <a:ext cx="14054" cy="49207"/>
                </a:xfrm>
                <a:custGeom>
                  <a:avLst/>
                  <a:gdLst>
                    <a:gd name="connsiteX0" fmla="*/ 318 w 14054"/>
                    <a:gd name="connsiteY0" fmla="*/ 308 h 49207"/>
                    <a:gd name="connsiteX1" fmla="*/ 318 w 14054"/>
                    <a:gd name="connsiteY1" fmla="*/ 49515 h 4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54" h="49207">
                      <a:moveTo>
                        <a:pt x="318" y="308"/>
                      </a:moveTo>
                      <a:lnTo>
                        <a:pt x="318" y="49515"/>
                      </a:lnTo>
                    </a:path>
                  </a:pathLst>
                </a:custGeom>
                <a:solidFill>
                  <a:srgbClr val="000000"/>
                </a:solidFill>
                <a:ln w="1124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87" name="Graphic 6">
                  <a:extLst>
                    <a:ext uri="{FF2B5EF4-FFF2-40B4-BE49-F238E27FC236}">
                      <a16:creationId xmlns:a16="http://schemas.microsoft.com/office/drawing/2014/main" id="{5FF79AF3-DD05-7A71-D7B9-A92B547663E6}"/>
                    </a:ext>
                  </a:extLst>
                </p:cNvPr>
                <p:cNvGrpSpPr/>
                <p:nvPr/>
              </p:nvGrpSpPr>
              <p:grpSpPr>
                <a:xfrm>
                  <a:off x="4570911" y="4146075"/>
                  <a:ext cx="248621" cy="207236"/>
                  <a:chOff x="4570911" y="4146075"/>
                  <a:chExt cx="248621" cy="207236"/>
                </a:xfrm>
                <a:solidFill>
                  <a:srgbClr val="000000"/>
                </a:solidFill>
              </p:grpSpPr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6536540A-C1CA-B6A2-892D-3D77D2F2E0E8}"/>
                      </a:ext>
                    </a:extLst>
                  </p:cNvPr>
                  <p:cNvSpPr/>
                  <p:nvPr/>
                </p:nvSpPr>
                <p:spPr>
                  <a:xfrm>
                    <a:off x="4694745" y="4146075"/>
                    <a:ext cx="14054" cy="49207"/>
                  </a:xfrm>
                  <a:custGeom>
                    <a:avLst/>
                    <a:gdLst>
                      <a:gd name="connsiteX0" fmla="*/ 334 w 14054"/>
                      <a:gd name="connsiteY0" fmla="*/ 308 h 49207"/>
                      <a:gd name="connsiteX1" fmla="*/ 334 w 14054"/>
                      <a:gd name="connsiteY1" fmla="*/ 49515 h 49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54" h="49207">
                        <a:moveTo>
                          <a:pt x="334" y="308"/>
                        </a:moveTo>
                        <a:lnTo>
                          <a:pt x="334" y="49515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189" name="Graphic 6">
                    <a:extLst>
                      <a:ext uri="{FF2B5EF4-FFF2-40B4-BE49-F238E27FC236}">
                        <a16:creationId xmlns:a16="http://schemas.microsoft.com/office/drawing/2014/main" id="{BC86A1E7-50AA-4C1E-D6EE-9A192B582D2B}"/>
                      </a:ext>
                    </a:extLst>
                  </p:cNvPr>
                  <p:cNvGrpSpPr/>
                  <p:nvPr/>
                </p:nvGrpSpPr>
                <p:grpSpPr>
                  <a:xfrm>
                    <a:off x="4570911" y="4246966"/>
                    <a:ext cx="248621" cy="106345"/>
                    <a:chOff x="4570911" y="4246966"/>
                    <a:chExt cx="248621" cy="106345"/>
                  </a:xfrm>
                  <a:solidFill>
                    <a:srgbClr val="000000"/>
                  </a:solidFill>
                </p:grpSpPr>
                <p:sp>
                  <p:nvSpPr>
                    <p:cNvPr id="190" name="Freeform: Shape 189">
                      <a:extLst>
                        <a:ext uri="{FF2B5EF4-FFF2-40B4-BE49-F238E27FC236}">
                          <a16:creationId xmlns:a16="http://schemas.microsoft.com/office/drawing/2014/main" id="{DCAEA8DE-629A-BEA4-1D54-5A741340EB4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570911" y="4246966"/>
                      <a:ext cx="65044" cy="104346"/>
                    </a:xfrm>
                    <a:custGeom>
                      <a:avLst/>
                      <a:gdLst>
                        <a:gd name="connsiteX0" fmla="*/ 15045 w 65044"/>
                        <a:gd name="connsiteY0" fmla="*/ 9608 h 104346"/>
                        <a:gd name="connsiteX1" fmla="*/ 63422 w 65044"/>
                        <a:gd name="connsiteY1" fmla="*/ 9608 h 104346"/>
                        <a:gd name="connsiteX2" fmla="*/ 63422 w 65044"/>
                        <a:gd name="connsiteY2" fmla="*/ -2057 h 104346"/>
                        <a:gd name="connsiteX3" fmla="*/ -1622 w 65044"/>
                        <a:gd name="connsiteY3" fmla="*/ -2057 h 104346"/>
                        <a:gd name="connsiteX4" fmla="*/ -1622 w 65044"/>
                        <a:gd name="connsiteY4" fmla="*/ 9608 h 104346"/>
                        <a:gd name="connsiteX5" fmla="*/ 19876 w 65044"/>
                        <a:gd name="connsiteY5" fmla="*/ 31532 h 104346"/>
                        <a:gd name="connsiteX6" fmla="*/ 37005 w 65044"/>
                        <a:gd name="connsiteY6" fmla="*/ 49304 h 104346"/>
                        <a:gd name="connsiteX7" fmla="*/ 46294 w 65044"/>
                        <a:gd name="connsiteY7" fmla="*/ 61957 h 104346"/>
                        <a:gd name="connsiteX8" fmla="*/ 48951 w 65044"/>
                        <a:gd name="connsiteY8" fmla="*/ 72150 h 104346"/>
                        <a:gd name="connsiteX9" fmla="*/ 43219 w 65044"/>
                        <a:gd name="connsiteY9" fmla="*/ 85462 h 104346"/>
                        <a:gd name="connsiteX10" fmla="*/ 28287 w 65044"/>
                        <a:gd name="connsiteY10" fmla="*/ 90625 h 104346"/>
                        <a:gd name="connsiteX11" fmla="*/ 14518 w 65044"/>
                        <a:gd name="connsiteY11" fmla="*/ 88362 h 104346"/>
                        <a:gd name="connsiteX12" fmla="*/ -942 w 65044"/>
                        <a:gd name="connsiteY12" fmla="*/ 81486 h 104346"/>
                        <a:gd name="connsiteX13" fmla="*/ -942 w 65044"/>
                        <a:gd name="connsiteY13" fmla="*/ 95502 h 104346"/>
                        <a:gd name="connsiteX14" fmla="*/ 14694 w 65044"/>
                        <a:gd name="connsiteY14" fmla="*/ 100576 h 104346"/>
                        <a:gd name="connsiteX15" fmla="*/ 28023 w 65044"/>
                        <a:gd name="connsiteY15" fmla="*/ 102290 h 104346"/>
                        <a:gd name="connsiteX16" fmla="*/ 53408 w 65044"/>
                        <a:gd name="connsiteY16" fmla="*/ 94315 h 104346"/>
                        <a:gd name="connsiteX17" fmla="*/ 62873 w 65044"/>
                        <a:gd name="connsiteY17" fmla="*/ 73051 h 104346"/>
                        <a:gd name="connsiteX18" fmla="*/ 60501 w 65044"/>
                        <a:gd name="connsiteY18" fmla="*/ 61056 h 104346"/>
                        <a:gd name="connsiteX19" fmla="*/ 51893 w 65044"/>
                        <a:gd name="connsiteY19" fmla="*/ 47722 h 104346"/>
                        <a:gd name="connsiteX20" fmla="*/ 40979 w 65044"/>
                        <a:gd name="connsiteY20" fmla="*/ 36211 h 104346"/>
                        <a:gd name="connsiteX21" fmla="*/ 15045 w 65044"/>
                        <a:gd name="connsiteY21" fmla="*/ 9608 h 1043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5044" h="104346">
                          <a:moveTo>
                            <a:pt x="15045" y="9608"/>
                          </a:moveTo>
                          <a:lnTo>
                            <a:pt x="63422" y="9608"/>
                          </a:lnTo>
                          <a:lnTo>
                            <a:pt x="63422" y="-2057"/>
                          </a:lnTo>
                          <a:lnTo>
                            <a:pt x="-1622" y="-2057"/>
                          </a:lnTo>
                          <a:lnTo>
                            <a:pt x="-1622" y="9608"/>
                          </a:lnTo>
                          <a:cubicBezTo>
                            <a:pt x="3633" y="15056"/>
                            <a:pt x="10799" y="22364"/>
                            <a:pt x="19876" y="31532"/>
                          </a:cubicBezTo>
                          <a:cubicBezTo>
                            <a:pt x="28967" y="40714"/>
                            <a:pt x="34677" y="46638"/>
                            <a:pt x="37005" y="49304"/>
                          </a:cubicBezTo>
                          <a:cubicBezTo>
                            <a:pt x="41440" y="54283"/>
                            <a:pt x="44537" y="58501"/>
                            <a:pt x="46294" y="61957"/>
                          </a:cubicBezTo>
                          <a:cubicBezTo>
                            <a:pt x="48065" y="65413"/>
                            <a:pt x="48951" y="68811"/>
                            <a:pt x="48951" y="72150"/>
                          </a:cubicBezTo>
                          <a:cubicBezTo>
                            <a:pt x="48951" y="77598"/>
                            <a:pt x="47040" y="82036"/>
                            <a:pt x="43219" y="85462"/>
                          </a:cubicBezTo>
                          <a:cubicBezTo>
                            <a:pt x="39398" y="88904"/>
                            <a:pt x="34421" y="90625"/>
                            <a:pt x="28287" y="90625"/>
                          </a:cubicBezTo>
                          <a:cubicBezTo>
                            <a:pt x="23939" y="90625"/>
                            <a:pt x="19349" y="89871"/>
                            <a:pt x="14518" y="88362"/>
                          </a:cubicBezTo>
                          <a:cubicBezTo>
                            <a:pt x="9701" y="86854"/>
                            <a:pt x="4548" y="84562"/>
                            <a:pt x="-942" y="81486"/>
                          </a:cubicBezTo>
                          <a:lnTo>
                            <a:pt x="-942" y="95502"/>
                          </a:lnTo>
                          <a:cubicBezTo>
                            <a:pt x="4636" y="97742"/>
                            <a:pt x="9848" y="99434"/>
                            <a:pt x="14694" y="100576"/>
                          </a:cubicBezTo>
                          <a:cubicBezTo>
                            <a:pt x="19554" y="101719"/>
                            <a:pt x="23997" y="102290"/>
                            <a:pt x="28023" y="102290"/>
                          </a:cubicBezTo>
                          <a:cubicBezTo>
                            <a:pt x="38637" y="102290"/>
                            <a:pt x="47099" y="99632"/>
                            <a:pt x="53408" y="94315"/>
                          </a:cubicBezTo>
                          <a:cubicBezTo>
                            <a:pt x="59718" y="89014"/>
                            <a:pt x="62873" y="81926"/>
                            <a:pt x="62873" y="73051"/>
                          </a:cubicBezTo>
                          <a:cubicBezTo>
                            <a:pt x="62873" y="68833"/>
                            <a:pt x="62083" y="64835"/>
                            <a:pt x="60501" y="61056"/>
                          </a:cubicBezTo>
                          <a:cubicBezTo>
                            <a:pt x="58935" y="57293"/>
                            <a:pt x="56066" y="52848"/>
                            <a:pt x="51893" y="47722"/>
                          </a:cubicBezTo>
                          <a:cubicBezTo>
                            <a:pt x="50751" y="46389"/>
                            <a:pt x="47113" y="42552"/>
                            <a:pt x="40979" y="36211"/>
                          </a:cubicBezTo>
                          <a:cubicBezTo>
                            <a:pt x="34860" y="29870"/>
                            <a:pt x="26215" y="21002"/>
                            <a:pt x="15045" y="960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91" name="Freeform: Shape 190">
                      <a:extLst>
                        <a:ext uri="{FF2B5EF4-FFF2-40B4-BE49-F238E27FC236}">
                          <a16:creationId xmlns:a16="http://schemas.microsoft.com/office/drawing/2014/main" id="{70BA2375-E299-6484-B285-9884AFF13FA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659295" y="4246966"/>
                      <a:ext cx="70819" cy="106345"/>
                    </a:xfrm>
                    <a:custGeom>
                      <a:avLst/>
                      <a:gdLst>
                        <a:gd name="connsiteX0" fmla="*/ 33699 w 70819"/>
                        <a:gd name="connsiteY0" fmla="*/ 93351 h 106345"/>
                        <a:gd name="connsiteX1" fmla="*/ 17602 w 70819"/>
                        <a:gd name="connsiteY1" fmla="*/ 82806 h 106345"/>
                        <a:gd name="connsiteX2" fmla="*/ 12222 w 70819"/>
                        <a:gd name="connsiteY2" fmla="*/ 51129 h 106345"/>
                        <a:gd name="connsiteX3" fmla="*/ 17602 w 70819"/>
                        <a:gd name="connsiteY3" fmla="*/ 19517 h 106345"/>
                        <a:gd name="connsiteX4" fmla="*/ 33699 w 70819"/>
                        <a:gd name="connsiteY4" fmla="*/ 8973 h 106345"/>
                        <a:gd name="connsiteX5" fmla="*/ 49861 w 70819"/>
                        <a:gd name="connsiteY5" fmla="*/ 19517 h 106345"/>
                        <a:gd name="connsiteX6" fmla="*/ 55263 w 70819"/>
                        <a:gd name="connsiteY6" fmla="*/ 51129 h 106345"/>
                        <a:gd name="connsiteX7" fmla="*/ 49861 w 70819"/>
                        <a:gd name="connsiteY7" fmla="*/ 82806 h 106345"/>
                        <a:gd name="connsiteX8" fmla="*/ 33699 w 70819"/>
                        <a:gd name="connsiteY8" fmla="*/ 93351 h 106345"/>
                        <a:gd name="connsiteX9" fmla="*/ 33699 w 70819"/>
                        <a:gd name="connsiteY9" fmla="*/ 104334 h 106345"/>
                        <a:gd name="connsiteX10" fmla="*/ 60028 w 70819"/>
                        <a:gd name="connsiteY10" fmla="*/ 90692 h 106345"/>
                        <a:gd name="connsiteX11" fmla="*/ 69119 w 70819"/>
                        <a:gd name="connsiteY11" fmla="*/ 51129 h 106345"/>
                        <a:gd name="connsiteX12" fmla="*/ 60028 w 70819"/>
                        <a:gd name="connsiteY12" fmla="*/ 11609 h 106345"/>
                        <a:gd name="connsiteX13" fmla="*/ 33699 w 70819"/>
                        <a:gd name="connsiteY13" fmla="*/ -2011 h 106345"/>
                        <a:gd name="connsiteX14" fmla="*/ 7391 w 70819"/>
                        <a:gd name="connsiteY14" fmla="*/ 11609 h 106345"/>
                        <a:gd name="connsiteX15" fmla="*/ -1700 w 70819"/>
                        <a:gd name="connsiteY15" fmla="*/ 51129 h 106345"/>
                        <a:gd name="connsiteX16" fmla="*/ 7391 w 70819"/>
                        <a:gd name="connsiteY16" fmla="*/ 90692 h 106345"/>
                        <a:gd name="connsiteX17" fmla="*/ 33699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699" y="93351"/>
                          </a:moveTo>
                          <a:cubicBezTo>
                            <a:pt x="26569" y="93351"/>
                            <a:pt x="21203" y="89836"/>
                            <a:pt x="17602" y="82806"/>
                          </a:cubicBezTo>
                          <a:cubicBezTo>
                            <a:pt x="14015" y="75791"/>
                            <a:pt x="12222" y="65232"/>
                            <a:pt x="12222" y="51129"/>
                          </a:cubicBezTo>
                          <a:cubicBezTo>
                            <a:pt x="12222" y="37084"/>
                            <a:pt x="14015" y="26547"/>
                            <a:pt x="17602" y="19517"/>
                          </a:cubicBezTo>
                          <a:cubicBezTo>
                            <a:pt x="21203" y="12488"/>
                            <a:pt x="26569" y="8973"/>
                            <a:pt x="33699" y="8973"/>
                          </a:cubicBezTo>
                          <a:cubicBezTo>
                            <a:pt x="40887" y="8973"/>
                            <a:pt x="46274" y="12488"/>
                            <a:pt x="49861" y="19517"/>
                          </a:cubicBezTo>
                          <a:cubicBezTo>
                            <a:pt x="53462" y="26547"/>
                            <a:pt x="55263" y="37084"/>
                            <a:pt x="55263" y="51129"/>
                          </a:cubicBezTo>
                          <a:cubicBezTo>
                            <a:pt x="55263" y="65232"/>
                            <a:pt x="53462" y="75791"/>
                            <a:pt x="49861" y="82806"/>
                          </a:cubicBezTo>
                          <a:cubicBezTo>
                            <a:pt x="46274" y="89836"/>
                            <a:pt x="40887" y="93351"/>
                            <a:pt x="33699" y="93351"/>
                          </a:cubicBezTo>
                          <a:close/>
                          <a:moveTo>
                            <a:pt x="33699" y="104334"/>
                          </a:moveTo>
                          <a:cubicBezTo>
                            <a:pt x="45191" y="104334"/>
                            <a:pt x="53967" y="99787"/>
                            <a:pt x="60028" y="90692"/>
                          </a:cubicBezTo>
                          <a:cubicBezTo>
                            <a:pt x="66089" y="81613"/>
                            <a:pt x="69119" y="68425"/>
                            <a:pt x="69119" y="51129"/>
                          </a:cubicBezTo>
                          <a:cubicBezTo>
                            <a:pt x="69119" y="33877"/>
                            <a:pt x="66089" y="20704"/>
                            <a:pt x="60028" y="11609"/>
                          </a:cubicBezTo>
                          <a:cubicBezTo>
                            <a:pt x="53967" y="2529"/>
                            <a:pt x="45191" y="-2011"/>
                            <a:pt x="33699" y="-2011"/>
                          </a:cubicBezTo>
                          <a:cubicBezTo>
                            <a:pt x="22221" y="-2011"/>
                            <a:pt x="13452" y="2529"/>
                            <a:pt x="7391" y="11609"/>
                          </a:cubicBezTo>
                          <a:cubicBezTo>
                            <a:pt x="1330" y="20704"/>
                            <a:pt x="-1700" y="33877"/>
                            <a:pt x="-1700" y="51129"/>
                          </a:cubicBezTo>
                          <a:cubicBezTo>
                            <a:pt x="-1700" y="68425"/>
                            <a:pt x="1330" y="81613"/>
                            <a:pt x="7391" y="90692"/>
                          </a:cubicBezTo>
                          <a:cubicBezTo>
                            <a:pt x="13452" y="99787"/>
                            <a:pt x="22221" y="104334"/>
                            <a:pt x="33699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92" name="Freeform: Shape 191">
                      <a:extLst>
                        <a:ext uri="{FF2B5EF4-FFF2-40B4-BE49-F238E27FC236}">
                          <a16:creationId xmlns:a16="http://schemas.microsoft.com/office/drawing/2014/main" id="{73316ACA-9F81-D49C-56A9-24BCCD78838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48712" y="4246966"/>
                      <a:ext cx="70819" cy="106345"/>
                    </a:xfrm>
                    <a:custGeom>
                      <a:avLst/>
                      <a:gdLst>
                        <a:gd name="connsiteX0" fmla="*/ 33705 w 70819"/>
                        <a:gd name="connsiteY0" fmla="*/ 93351 h 106345"/>
                        <a:gd name="connsiteX1" fmla="*/ 17608 w 70819"/>
                        <a:gd name="connsiteY1" fmla="*/ 82806 h 106345"/>
                        <a:gd name="connsiteX2" fmla="*/ 12228 w 70819"/>
                        <a:gd name="connsiteY2" fmla="*/ 51129 h 106345"/>
                        <a:gd name="connsiteX3" fmla="*/ 17608 w 70819"/>
                        <a:gd name="connsiteY3" fmla="*/ 19517 h 106345"/>
                        <a:gd name="connsiteX4" fmla="*/ 33705 w 70819"/>
                        <a:gd name="connsiteY4" fmla="*/ 8973 h 106345"/>
                        <a:gd name="connsiteX5" fmla="*/ 49867 w 70819"/>
                        <a:gd name="connsiteY5" fmla="*/ 19517 h 106345"/>
                        <a:gd name="connsiteX6" fmla="*/ 55269 w 70819"/>
                        <a:gd name="connsiteY6" fmla="*/ 51129 h 106345"/>
                        <a:gd name="connsiteX7" fmla="*/ 49867 w 70819"/>
                        <a:gd name="connsiteY7" fmla="*/ 82806 h 106345"/>
                        <a:gd name="connsiteX8" fmla="*/ 33705 w 70819"/>
                        <a:gd name="connsiteY8" fmla="*/ 93351 h 106345"/>
                        <a:gd name="connsiteX9" fmla="*/ 33705 w 70819"/>
                        <a:gd name="connsiteY9" fmla="*/ 104334 h 106345"/>
                        <a:gd name="connsiteX10" fmla="*/ 60035 w 70819"/>
                        <a:gd name="connsiteY10" fmla="*/ 90692 h 106345"/>
                        <a:gd name="connsiteX11" fmla="*/ 69126 w 70819"/>
                        <a:gd name="connsiteY11" fmla="*/ 51129 h 106345"/>
                        <a:gd name="connsiteX12" fmla="*/ 60035 w 70819"/>
                        <a:gd name="connsiteY12" fmla="*/ 11609 h 106345"/>
                        <a:gd name="connsiteX13" fmla="*/ 33705 w 70819"/>
                        <a:gd name="connsiteY13" fmla="*/ -2011 h 106345"/>
                        <a:gd name="connsiteX14" fmla="*/ 7397 w 70819"/>
                        <a:gd name="connsiteY14" fmla="*/ 11609 h 106345"/>
                        <a:gd name="connsiteX15" fmla="*/ -1694 w 70819"/>
                        <a:gd name="connsiteY15" fmla="*/ 51129 h 106345"/>
                        <a:gd name="connsiteX16" fmla="*/ 7397 w 70819"/>
                        <a:gd name="connsiteY16" fmla="*/ 90692 h 106345"/>
                        <a:gd name="connsiteX17" fmla="*/ 33705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705" y="93351"/>
                          </a:moveTo>
                          <a:cubicBezTo>
                            <a:pt x="26575" y="93351"/>
                            <a:pt x="21210" y="89836"/>
                            <a:pt x="17608" y="82806"/>
                          </a:cubicBezTo>
                          <a:cubicBezTo>
                            <a:pt x="14022" y="75791"/>
                            <a:pt x="12228" y="65232"/>
                            <a:pt x="12228" y="51129"/>
                          </a:cubicBezTo>
                          <a:cubicBezTo>
                            <a:pt x="12228" y="37084"/>
                            <a:pt x="14022" y="26547"/>
                            <a:pt x="17608" y="19517"/>
                          </a:cubicBezTo>
                          <a:cubicBezTo>
                            <a:pt x="21210" y="12488"/>
                            <a:pt x="26575" y="8973"/>
                            <a:pt x="33705" y="8973"/>
                          </a:cubicBezTo>
                          <a:cubicBezTo>
                            <a:pt x="40893" y="8973"/>
                            <a:pt x="46281" y="12488"/>
                            <a:pt x="49867" y="19517"/>
                          </a:cubicBezTo>
                          <a:cubicBezTo>
                            <a:pt x="53469" y="26547"/>
                            <a:pt x="55269" y="37084"/>
                            <a:pt x="55269" y="51129"/>
                          </a:cubicBezTo>
                          <a:cubicBezTo>
                            <a:pt x="55269" y="65232"/>
                            <a:pt x="53469" y="75791"/>
                            <a:pt x="49867" y="82806"/>
                          </a:cubicBezTo>
                          <a:cubicBezTo>
                            <a:pt x="46281" y="89836"/>
                            <a:pt x="40893" y="93351"/>
                            <a:pt x="33705" y="93351"/>
                          </a:cubicBezTo>
                          <a:close/>
                          <a:moveTo>
                            <a:pt x="33705" y="104334"/>
                          </a:moveTo>
                          <a:cubicBezTo>
                            <a:pt x="45197" y="104334"/>
                            <a:pt x="53974" y="99787"/>
                            <a:pt x="60035" y="90692"/>
                          </a:cubicBezTo>
                          <a:cubicBezTo>
                            <a:pt x="66095" y="81613"/>
                            <a:pt x="69126" y="68425"/>
                            <a:pt x="69126" y="51129"/>
                          </a:cubicBezTo>
                          <a:cubicBezTo>
                            <a:pt x="69126" y="33877"/>
                            <a:pt x="66095" y="20704"/>
                            <a:pt x="60035" y="11609"/>
                          </a:cubicBezTo>
                          <a:cubicBezTo>
                            <a:pt x="53974" y="2529"/>
                            <a:pt x="45197" y="-2011"/>
                            <a:pt x="33705" y="-2011"/>
                          </a:cubicBezTo>
                          <a:cubicBezTo>
                            <a:pt x="22227" y="-2011"/>
                            <a:pt x="13458" y="2529"/>
                            <a:pt x="7397" y="11609"/>
                          </a:cubicBezTo>
                          <a:cubicBezTo>
                            <a:pt x="1336" y="20704"/>
                            <a:pt x="-1694" y="33877"/>
                            <a:pt x="-1694" y="51129"/>
                          </a:cubicBezTo>
                          <a:cubicBezTo>
                            <a:pt x="-1694" y="68425"/>
                            <a:pt x="1336" y="81613"/>
                            <a:pt x="7397" y="90692"/>
                          </a:cubicBezTo>
                          <a:cubicBezTo>
                            <a:pt x="13458" y="99787"/>
                            <a:pt x="22227" y="104334"/>
                            <a:pt x="33705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9B49BF61-76C0-38E1-C0D0-0C7B310A8570}"/>
                    </a:ext>
                  </a:extLst>
                </p:cNvPr>
                <p:cNvSpPr/>
                <p:nvPr/>
              </p:nvSpPr>
              <p:spPr>
                <a:xfrm>
                  <a:off x="4924025" y="4146075"/>
                  <a:ext cx="14054" cy="49207"/>
                </a:xfrm>
                <a:custGeom>
                  <a:avLst/>
                  <a:gdLst>
                    <a:gd name="connsiteX0" fmla="*/ 350 w 14054"/>
                    <a:gd name="connsiteY0" fmla="*/ 308 h 49207"/>
                    <a:gd name="connsiteX1" fmla="*/ 350 w 14054"/>
                    <a:gd name="connsiteY1" fmla="*/ 49515 h 4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54" h="49207">
                      <a:moveTo>
                        <a:pt x="350" y="308"/>
                      </a:moveTo>
                      <a:lnTo>
                        <a:pt x="350" y="49515"/>
                      </a:lnTo>
                    </a:path>
                  </a:pathLst>
                </a:custGeom>
                <a:solidFill>
                  <a:srgbClr val="000000"/>
                </a:solidFill>
                <a:ln w="1124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99" name="Graphic 6">
                  <a:extLst>
                    <a:ext uri="{FF2B5EF4-FFF2-40B4-BE49-F238E27FC236}">
                      <a16:creationId xmlns:a16="http://schemas.microsoft.com/office/drawing/2014/main" id="{C7D9C981-572D-C099-2198-7AC863E08C70}"/>
                    </a:ext>
                  </a:extLst>
                </p:cNvPr>
                <p:cNvGrpSpPr/>
                <p:nvPr/>
              </p:nvGrpSpPr>
              <p:grpSpPr>
                <a:xfrm>
                  <a:off x="5029001" y="4146075"/>
                  <a:ext cx="249104" cy="207236"/>
                  <a:chOff x="5029001" y="4146075"/>
                  <a:chExt cx="249104" cy="207236"/>
                </a:xfrm>
                <a:solidFill>
                  <a:srgbClr val="000000"/>
                </a:solidFill>
              </p:grpSpPr>
              <p:sp>
                <p:nvSpPr>
                  <p:cNvPr id="200" name="Freeform: Shape 199">
                    <a:extLst>
                      <a:ext uri="{FF2B5EF4-FFF2-40B4-BE49-F238E27FC236}">
                        <a16:creationId xmlns:a16="http://schemas.microsoft.com/office/drawing/2014/main" id="{C2872D80-95A5-B8A6-F5B9-E156C06F4016}"/>
                      </a:ext>
                    </a:extLst>
                  </p:cNvPr>
                  <p:cNvSpPr/>
                  <p:nvPr/>
                </p:nvSpPr>
                <p:spPr>
                  <a:xfrm>
                    <a:off x="5153305" y="4146075"/>
                    <a:ext cx="14054" cy="49207"/>
                  </a:xfrm>
                  <a:custGeom>
                    <a:avLst/>
                    <a:gdLst>
                      <a:gd name="connsiteX0" fmla="*/ 367 w 14054"/>
                      <a:gd name="connsiteY0" fmla="*/ 308 h 49207"/>
                      <a:gd name="connsiteX1" fmla="*/ 367 w 14054"/>
                      <a:gd name="connsiteY1" fmla="*/ 49515 h 49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54" h="49207">
                        <a:moveTo>
                          <a:pt x="367" y="308"/>
                        </a:moveTo>
                        <a:lnTo>
                          <a:pt x="367" y="49515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201" name="Graphic 6">
                    <a:extLst>
                      <a:ext uri="{FF2B5EF4-FFF2-40B4-BE49-F238E27FC236}">
                        <a16:creationId xmlns:a16="http://schemas.microsoft.com/office/drawing/2014/main" id="{BD6028F3-BED8-9669-3E61-A57B8B2E64D5}"/>
                      </a:ext>
                    </a:extLst>
                  </p:cNvPr>
                  <p:cNvGrpSpPr/>
                  <p:nvPr/>
                </p:nvGrpSpPr>
                <p:grpSpPr>
                  <a:xfrm>
                    <a:off x="5029001" y="4246966"/>
                    <a:ext cx="249104" cy="106345"/>
                    <a:chOff x="5029001" y="4246966"/>
                    <a:chExt cx="249104" cy="106345"/>
                  </a:xfrm>
                  <a:solidFill>
                    <a:srgbClr val="000000"/>
                  </a:solidFill>
                </p:grpSpPr>
                <p:sp>
                  <p:nvSpPr>
                    <p:cNvPr id="202" name="Freeform: Shape 201">
                      <a:extLst>
                        <a:ext uri="{FF2B5EF4-FFF2-40B4-BE49-F238E27FC236}">
                          <a16:creationId xmlns:a16="http://schemas.microsoft.com/office/drawing/2014/main" id="{7FAFB81E-35FD-DB63-94C5-C34CD1EFA94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29001" y="4246966"/>
                      <a:ext cx="70754" cy="106345"/>
                    </a:xfrm>
                    <a:custGeom>
                      <a:avLst/>
                      <a:gdLst>
                        <a:gd name="connsiteX0" fmla="*/ 34887 w 70754"/>
                        <a:gd name="connsiteY0" fmla="*/ 56752 h 106345"/>
                        <a:gd name="connsiteX1" fmla="*/ 20086 w 70754"/>
                        <a:gd name="connsiteY1" fmla="*/ 50360 h 106345"/>
                        <a:gd name="connsiteX2" fmla="*/ 14640 w 70754"/>
                        <a:gd name="connsiteY2" fmla="*/ 32874 h 106345"/>
                        <a:gd name="connsiteX3" fmla="*/ 20086 w 70754"/>
                        <a:gd name="connsiteY3" fmla="*/ 15387 h 106345"/>
                        <a:gd name="connsiteX4" fmla="*/ 34887 w 70754"/>
                        <a:gd name="connsiteY4" fmla="*/ 8973 h 106345"/>
                        <a:gd name="connsiteX5" fmla="*/ 49666 w 70754"/>
                        <a:gd name="connsiteY5" fmla="*/ 15387 h 106345"/>
                        <a:gd name="connsiteX6" fmla="*/ 55112 w 70754"/>
                        <a:gd name="connsiteY6" fmla="*/ 32874 h 106345"/>
                        <a:gd name="connsiteX7" fmla="*/ 49666 w 70754"/>
                        <a:gd name="connsiteY7" fmla="*/ 50360 h 106345"/>
                        <a:gd name="connsiteX8" fmla="*/ 34887 w 70754"/>
                        <a:gd name="connsiteY8" fmla="*/ 56752 h 106345"/>
                        <a:gd name="connsiteX9" fmla="*/ 62403 w 70754"/>
                        <a:gd name="connsiteY9" fmla="*/ 100226 h 106345"/>
                        <a:gd name="connsiteX10" fmla="*/ 62403 w 70754"/>
                        <a:gd name="connsiteY10" fmla="*/ 87595 h 106345"/>
                        <a:gd name="connsiteX11" fmla="*/ 51862 w 70754"/>
                        <a:gd name="connsiteY11" fmla="*/ 91351 h 106345"/>
                        <a:gd name="connsiteX12" fmla="*/ 41321 w 70754"/>
                        <a:gd name="connsiteY12" fmla="*/ 92670 h 106345"/>
                        <a:gd name="connsiteX13" fmla="*/ 20350 w 70754"/>
                        <a:gd name="connsiteY13" fmla="*/ 83399 h 106345"/>
                        <a:gd name="connsiteX14" fmla="*/ 12093 w 70754"/>
                        <a:gd name="connsiteY14" fmla="*/ 55390 h 106345"/>
                        <a:gd name="connsiteX15" fmla="*/ 22238 w 70754"/>
                        <a:gd name="connsiteY15" fmla="*/ 64551 h 106345"/>
                        <a:gd name="connsiteX16" fmla="*/ 35700 w 70754"/>
                        <a:gd name="connsiteY16" fmla="*/ 67736 h 106345"/>
                        <a:gd name="connsiteX17" fmla="*/ 60097 w 70754"/>
                        <a:gd name="connsiteY17" fmla="*/ 58356 h 106345"/>
                        <a:gd name="connsiteX18" fmla="*/ 69056 w 70754"/>
                        <a:gd name="connsiteY18" fmla="*/ 32874 h 106345"/>
                        <a:gd name="connsiteX19" fmla="*/ 59724 w 70754"/>
                        <a:gd name="connsiteY19" fmla="*/ 7523 h 106345"/>
                        <a:gd name="connsiteX20" fmla="*/ 34887 w 70754"/>
                        <a:gd name="connsiteY20" fmla="*/ -2011 h 106345"/>
                        <a:gd name="connsiteX21" fmla="*/ 7701 w 70754"/>
                        <a:gd name="connsiteY21" fmla="*/ 11609 h 106345"/>
                        <a:gd name="connsiteX22" fmla="*/ -1698 w 70754"/>
                        <a:gd name="connsiteY22" fmla="*/ 51129 h 106345"/>
                        <a:gd name="connsiteX23" fmla="*/ 9831 w 70754"/>
                        <a:gd name="connsiteY23" fmla="*/ 89880 h 106345"/>
                        <a:gd name="connsiteX24" fmla="*/ 40772 w 70754"/>
                        <a:gd name="connsiteY24" fmla="*/ 104334 h 106345"/>
                        <a:gd name="connsiteX25" fmla="*/ 51313 w 70754"/>
                        <a:gd name="connsiteY25" fmla="*/ 103302 h 106345"/>
                        <a:gd name="connsiteX26" fmla="*/ 62403 w 70754"/>
                        <a:gd name="connsiteY26" fmla="*/ 100226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0754" h="106345">
                          <a:moveTo>
                            <a:pt x="34887" y="56752"/>
                          </a:moveTo>
                          <a:cubicBezTo>
                            <a:pt x="28665" y="56752"/>
                            <a:pt x="23732" y="54622"/>
                            <a:pt x="20086" y="50360"/>
                          </a:cubicBezTo>
                          <a:cubicBezTo>
                            <a:pt x="16456" y="46113"/>
                            <a:pt x="14640" y="40284"/>
                            <a:pt x="14640" y="32874"/>
                          </a:cubicBezTo>
                          <a:cubicBezTo>
                            <a:pt x="14640" y="25507"/>
                            <a:pt x="16456" y="19678"/>
                            <a:pt x="20086" y="15387"/>
                          </a:cubicBezTo>
                          <a:cubicBezTo>
                            <a:pt x="23732" y="11111"/>
                            <a:pt x="28665" y="8973"/>
                            <a:pt x="34887" y="8973"/>
                          </a:cubicBezTo>
                          <a:cubicBezTo>
                            <a:pt x="41109" y="8973"/>
                            <a:pt x="46035" y="11111"/>
                            <a:pt x="49666" y="15387"/>
                          </a:cubicBezTo>
                          <a:cubicBezTo>
                            <a:pt x="53297" y="19678"/>
                            <a:pt x="55112" y="25507"/>
                            <a:pt x="55112" y="32874"/>
                          </a:cubicBezTo>
                          <a:cubicBezTo>
                            <a:pt x="55112" y="40284"/>
                            <a:pt x="53297" y="46113"/>
                            <a:pt x="49666" y="50360"/>
                          </a:cubicBezTo>
                          <a:cubicBezTo>
                            <a:pt x="46035" y="54622"/>
                            <a:pt x="41109" y="56752"/>
                            <a:pt x="34887" y="56752"/>
                          </a:cubicBezTo>
                          <a:close/>
                          <a:moveTo>
                            <a:pt x="62403" y="100226"/>
                          </a:moveTo>
                          <a:lnTo>
                            <a:pt x="62403" y="87595"/>
                          </a:lnTo>
                          <a:cubicBezTo>
                            <a:pt x="58918" y="89235"/>
                            <a:pt x="55405" y="90487"/>
                            <a:pt x="51862" y="91351"/>
                          </a:cubicBezTo>
                          <a:cubicBezTo>
                            <a:pt x="48319" y="92230"/>
                            <a:pt x="44806" y="92670"/>
                            <a:pt x="41321" y="92670"/>
                          </a:cubicBezTo>
                          <a:cubicBezTo>
                            <a:pt x="32171" y="92670"/>
                            <a:pt x="25181" y="89579"/>
                            <a:pt x="20350" y="83399"/>
                          </a:cubicBezTo>
                          <a:cubicBezTo>
                            <a:pt x="15533" y="77219"/>
                            <a:pt x="12781" y="67883"/>
                            <a:pt x="12093" y="55390"/>
                          </a:cubicBezTo>
                          <a:cubicBezTo>
                            <a:pt x="14787" y="59374"/>
                            <a:pt x="18169" y="62427"/>
                            <a:pt x="22238" y="64551"/>
                          </a:cubicBezTo>
                          <a:cubicBezTo>
                            <a:pt x="26323" y="66675"/>
                            <a:pt x="30810" y="67736"/>
                            <a:pt x="35700" y="67736"/>
                          </a:cubicBezTo>
                          <a:cubicBezTo>
                            <a:pt x="45991" y="67736"/>
                            <a:pt x="54124" y="64610"/>
                            <a:pt x="60097" y="58356"/>
                          </a:cubicBezTo>
                          <a:cubicBezTo>
                            <a:pt x="66070" y="52117"/>
                            <a:pt x="69056" y="43623"/>
                            <a:pt x="69056" y="32874"/>
                          </a:cubicBezTo>
                          <a:cubicBezTo>
                            <a:pt x="69056" y="22344"/>
                            <a:pt x="65945" y="13894"/>
                            <a:pt x="59724" y="7523"/>
                          </a:cubicBezTo>
                          <a:cubicBezTo>
                            <a:pt x="53502" y="1167"/>
                            <a:pt x="45223" y="-2011"/>
                            <a:pt x="34887" y="-2011"/>
                          </a:cubicBezTo>
                          <a:cubicBezTo>
                            <a:pt x="23029" y="-2011"/>
                            <a:pt x="13967" y="2529"/>
                            <a:pt x="7701" y="11609"/>
                          </a:cubicBezTo>
                          <a:cubicBezTo>
                            <a:pt x="1435" y="20704"/>
                            <a:pt x="-1698" y="33877"/>
                            <a:pt x="-1698" y="51129"/>
                          </a:cubicBezTo>
                          <a:cubicBezTo>
                            <a:pt x="-1698" y="67326"/>
                            <a:pt x="2145" y="80243"/>
                            <a:pt x="9831" y="89880"/>
                          </a:cubicBezTo>
                          <a:cubicBezTo>
                            <a:pt x="17517" y="99516"/>
                            <a:pt x="27831" y="104334"/>
                            <a:pt x="40772" y="104334"/>
                          </a:cubicBezTo>
                          <a:cubicBezTo>
                            <a:pt x="44257" y="104334"/>
                            <a:pt x="47770" y="103990"/>
                            <a:pt x="51313" y="103302"/>
                          </a:cubicBezTo>
                          <a:cubicBezTo>
                            <a:pt x="54856" y="102614"/>
                            <a:pt x="58552" y="101588"/>
                            <a:pt x="62403" y="10022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03" name="Freeform: Shape 202">
                      <a:extLst>
                        <a:ext uri="{FF2B5EF4-FFF2-40B4-BE49-F238E27FC236}">
                          <a16:creationId xmlns:a16="http://schemas.microsoft.com/office/drawing/2014/main" id="{9368B83C-7708-BCFC-7196-4BD4DF201F7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17869" y="4246966"/>
                      <a:ext cx="70819" cy="106345"/>
                    </a:xfrm>
                    <a:custGeom>
                      <a:avLst/>
                      <a:gdLst>
                        <a:gd name="connsiteX0" fmla="*/ 33731 w 70819"/>
                        <a:gd name="connsiteY0" fmla="*/ 93351 h 106345"/>
                        <a:gd name="connsiteX1" fmla="*/ 17635 w 70819"/>
                        <a:gd name="connsiteY1" fmla="*/ 82806 h 106345"/>
                        <a:gd name="connsiteX2" fmla="*/ 12255 w 70819"/>
                        <a:gd name="connsiteY2" fmla="*/ 51129 h 106345"/>
                        <a:gd name="connsiteX3" fmla="*/ 17635 w 70819"/>
                        <a:gd name="connsiteY3" fmla="*/ 19517 h 106345"/>
                        <a:gd name="connsiteX4" fmla="*/ 33731 w 70819"/>
                        <a:gd name="connsiteY4" fmla="*/ 8973 h 106345"/>
                        <a:gd name="connsiteX5" fmla="*/ 49893 w 70819"/>
                        <a:gd name="connsiteY5" fmla="*/ 19517 h 106345"/>
                        <a:gd name="connsiteX6" fmla="*/ 55296 w 70819"/>
                        <a:gd name="connsiteY6" fmla="*/ 51129 h 106345"/>
                        <a:gd name="connsiteX7" fmla="*/ 49893 w 70819"/>
                        <a:gd name="connsiteY7" fmla="*/ 82806 h 106345"/>
                        <a:gd name="connsiteX8" fmla="*/ 33731 w 70819"/>
                        <a:gd name="connsiteY8" fmla="*/ 93351 h 106345"/>
                        <a:gd name="connsiteX9" fmla="*/ 33731 w 70819"/>
                        <a:gd name="connsiteY9" fmla="*/ 104334 h 106345"/>
                        <a:gd name="connsiteX10" fmla="*/ 60061 w 70819"/>
                        <a:gd name="connsiteY10" fmla="*/ 90692 h 106345"/>
                        <a:gd name="connsiteX11" fmla="*/ 69152 w 70819"/>
                        <a:gd name="connsiteY11" fmla="*/ 51129 h 106345"/>
                        <a:gd name="connsiteX12" fmla="*/ 60061 w 70819"/>
                        <a:gd name="connsiteY12" fmla="*/ 11609 h 106345"/>
                        <a:gd name="connsiteX13" fmla="*/ 33731 w 70819"/>
                        <a:gd name="connsiteY13" fmla="*/ -2011 h 106345"/>
                        <a:gd name="connsiteX14" fmla="*/ 7423 w 70819"/>
                        <a:gd name="connsiteY14" fmla="*/ 11609 h 106345"/>
                        <a:gd name="connsiteX15" fmla="*/ -1668 w 70819"/>
                        <a:gd name="connsiteY15" fmla="*/ 51129 h 106345"/>
                        <a:gd name="connsiteX16" fmla="*/ 7423 w 70819"/>
                        <a:gd name="connsiteY16" fmla="*/ 90692 h 106345"/>
                        <a:gd name="connsiteX17" fmla="*/ 33731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731" y="93351"/>
                          </a:moveTo>
                          <a:cubicBezTo>
                            <a:pt x="26602" y="93351"/>
                            <a:pt x="21236" y="89836"/>
                            <a:pt x="17635" y="82806"/>
                          </a:cubicBezTo>
                          <a:cubicBezTo>
                            <a:pt x="14048" y="75791"/>
                            <a:pt x="12255" y="65232"/>
                            <a:pt x="12255" y="51129"/>
                          </a:cubicBezTo>
                          <a:cubicBezTo>
                            <a:pt x="12255" y="37084"/>
                            <a:pt x="14048" y="26547"/>
                            <a:pt x="17635" y="19517"/>
                          </a:cubicBezTo>
                          <a:cubicBezTo>
                            <a:pt x="21236" y="12488"/>
                            <a:pt x="26602" y="8973"/>
                            <a:pt x="33731" y="8973"/>
                          </a:cubicBezTo>
                          <a:cubicBezTo>
                            <a:pt x="40919" y="8973"/>
                            <a:pt x="46307" y="12488"/>
                            <a:pt x="49893" y="19517"/>
                          </a:cubicBezTo>
                          <a:cubicBezTo>
                            <a:pt x="53495" y="26547"/>
                            <a:pt x="55296" y="37084"/>
                            <a:pt x="55296" y="51129"/>
                          </a:cubicBezTo>
                          <a:cubicBezTo>
                            <a:pt x="55296" y="65232"/>
                            <a:pt x="53495" y="75791"/>
                            <a:pt x="49893" y="82806"/>
                          </a:cubicBezTo>
                          <a:cubicBezTo>
                            <a:pt x="46307" y="89836"/>
                            <a:pt x="40919" y="93351"/>
                            <a:pt x="33731" y="93351"/>
                          </a:cubicBezTo>
                          <a:close/>
                          <a:moveTo>
                            <a:pt x="33731" y="104334"/>
                          </a:moveTo>
                          <a:cubicBezTo>
                            <a:pt x="45223" y="104334"/>
                            <a:pt x="54000" y="99787"/>
                            <a:pt x="60061" y="90692"/>
                          </a:cubicBezTo>
                          <a:cubicBezTo>
                            <a:pt x="66122" y="81613"/>
                            <a:pt x="69152" y="68425"/>
                            <a:pt x="69152" y="51129"/>
                          </a:cubicBezTo>
                          <a:cubicBezTo>
                            <a:pt x="69152" y="33877"/>
                            <a:pt x="66122" y="20704"/>
                            <a:pt x="60061" y="11609"/>
                          </a:cubicBezTo>
                          <a:cubicBezTo>
                            <a:pt x="54000" y="2529"/>
                            <a:pt x="45223" y="-2011"/>
                            <a:pt x="33731" y="-2011"/>
                          </a:cubicBezTo>
                          <a:cubicBezTo>
                            <a:pt x="22253" y="-2011"/>
                            <a:pt x="13484" y="2529"/>
                            <a:pt x="7423" y="11609"/>
                          </a:cubicBezTo>
                          <a:cubicBezTo>
                            <a:pt x="1363" y="20704"/>
                            <a:pt x="-1668" y="33877"/>
                            <a:pt x="-1668" y="51129"/>
                          </a:cubicBezTo>
                          <a:cubicBezTo>
                            <a:pt x="-1668" y="68425"/>
                            <a:pt x="1363" y="81613"/>
                            <a:pt x="7423" y="90692"/>
                          </a:cubicBezTo>
                          <a:cubicBezTo>
                            <a:pt x="13484" y="99787"/>
                            <a:pt x="22253" y="104334"/>
                            <a:pt x="33731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04" name="Freeform: Shape 203">
                      <a:extLst>
                        <a:ext uri="{FF2B5EF4-FFF2-40B4-BE49-F238E27FC236}">
                          <a16:creationId xmlns:a16="http://schemas.microsoft.com/office/drawing/2014/main" id="{18887AFE-4F37-9046-7B53-117A4E6A159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207286" y="4246966"/>
                      <a:ext cx="70819" cy="106345"/>
                    </a:xfrm>
                    <a:custGeom>
                      <a:avLst/>
                      <a:gdLst>
                        <a:gd name="connsiteX0" fmla="*/ 33738 w 70819"/>
                        <a:gd name="connsiteY0" fmla="*/ 93351 h 106345"/>
                        <a:gd name="connsiteX1" fmla="*/ 17641 w 70819"/>
                        <a:gd name="connsiteY1" fmla="*/ 82806 h 106345"/>
                        <a:gd name="connsiteX2" fmla="*/ 12261 w 70819"/>
                        <a:gd name="connsiteY2" fmla="*/ 51129 h 106345"/>
                        <a:gd name="connsiteX3" fmla="*/ 17641 w 70819"/>
                        <a:gd name="connsiteY3" fmla="*/ 19517 h 106345"/>
                        <a:gd name="connsiteX4" fmla="*/ 33738 w 70819"/>
                        <a:gd name="connsiteY4" fmla="*/ 8973 h 106345"/>
                        <a:gd name="connsiteX5" fmla="*/ 49900 w 70819"/>
                        <a:gd name="connsiteY5" fmla="*/ 19517 h 106345"/>
                        <a:gd name="connsiteX6" fmla="*/ 55302 w 70819"/>
                        <a:gd name="connsiteY6" fmla="*/ 51129 h 106345"/>
                        <a:gd name="connsiteX7" fmla="*/ 49900 w 70819"/>
                        <a:gd name="connsiteY7" fmla="*/ 82806 h 106345"/>
                        <a:gd name="connsiteX8" fmla="*/ 33738 w 70819"/>
                        <a:gd name="connsiteY8" fmla="*/ 93351 h 106345"/>
                        <a:gd name="connsiteX9" fmla="*/ 33738 w 70819"/>
                        <a:gd name="connsiteY9" fmla="*/ 104334 h 106345"/>
                        <a:gd name="connsiteX10" fmla="*/ 60067 w 70819"/>
                        <a:gd name="connsiteY10" fmla="*/ 90692 h 106345"/>
                        <a:gd name="connsiteX11" fmla="*/ 69158 w 70819"/>
                        <a:gd name="connsiteY11" fmla="*/ 51129 h 106345"/>
                        <a:gd name="connsiteX12" fmla="*/ 60067 w 70819"/>
                        <a:gd name="connsiteY12" fmla="*/ 11609 h 106345"/>
                        <a:gd name="connsiteX13" fmla="*/ 33738 w 70819"/>
                        <a:gd name="connsiteY13" fmla="*/ -2011 h 106345"/>
                        <a:gd name="connsiteX14" fmla="*/ 7430 w 70819"/>
                        <a:gd name="connsiteY14" fmla="*/ 11609 h 106345"/>
                        <a:gd name="connsiteX15" fmla="*/ -1661 w 70819"/>
                        <a:gd name="connsiteY15" fmla="*/ 51129 h 106345"/>
                        <a:gd name="connsiteX16" fmla="*/ 7430 w 70819"/>
                        <a:gd name="connsiteY16" fmla="*/ 90692 h 106345"/>
                        <a:gd name="connsiteX17" fmla="*/ 33738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738" y="93351"/>
                          </a:moveTo>
                          <a:cubicBezTo>
                            <a:pt x="26608" y="93351"/>
                            <a:pt x="21242" y="89836"/>
                            <a:pt x="17641" y="82806"/>
                          </a:cubicBezTo>
                          <a:cubicBezTo>
                            <a:pt x="14054" y="75791"/>
                            <a:pt x="12261" y="65232"/>
                            <a:pt x="12261" y="51129"/>
                          </a:cubicBezTo>
                          <a:cubicBezTo>
                            <a:pt x="12261" y="37084"/>
                            <a:pt x="14054" y="26547"/>
                            <a:pt x="17641" y="19517"/>
                          </a:cubicBezTo>
                          <a:cubicBezTo>
                            <a:pt x="21242" y="12488"/>
                            <a:pt x="26608" y="8973"/>
                            <a:pt x="33738" y="8973"/>
                          </a:cubicBezTo>
                          <a:cubicBezTo>
                            <a:pt x="40926" y="8973"/>
                            <a:pt x="46313" y="12488"/>
                            <a:pt x="49900" y="19517"/>
                          </a:cubicBezTo>
                          <a:cubicBezTo>
                            <a:pt x="53501" y="26547"/>
                            <a:pt x="55302" y="37084"/>
                            <a:pt x="55302" y="51129"/>
                          </a:cubicBezTo>
                          <a:cubicBezTo>
                            <a:pt x="55302" y="65232"/>
                            <a:pt x="53501" y="75791"/>
                            <a:pt x="49900" y="82806"/>
                          </a:cubicBezTo>
                          <a:cubicBezTo>
                            <a:pt x="46313" y="89836"/>
                            <a:pt x="40926" y="93351"/>
                            <a:pt x="33738" y="93351"/>
                          </a:cubicBezTo>
                          <a:close/>
                          <a:moveTo>
                            <a:pt x="33738" y="104334"/>
                          </a:moveTo>
                          <a:cubicBezTo>
                            <a:pt x="45230" y="104334"/>
                            <a:pt x="54006" y="99787"/>
                            <a:pt x="60067" y="90692"/>
                          </a:cubicBezTo>
                          <a:cubicBezTo>
                            <a:pt x="66128" y="81613"/>
                            <a:pt x="69158" y="68425"/>
                            <a:pt x="69158" y="51129"/>
                          </a:cubicBezTo>
                          <a:cubicBezTo>
                            <a:pt x="69158" y="33877"/>
                            <a:pt x="66128" y="20704"/>
                            <a:pt x="60067" y="11609"/>
                          </a:cubicBezTo>
                          <a:cubicBezTo>
                            <a:pt x="54006" y="2529"/>
                            <a:pt x="45230" y="-2011"/>
                            <a:pt x="33738" y="-2011"/>
                          </a:cubicBezTo>
                          <a:cubicBezTo>
                            <a:pt x="22260" y="-2011"/>
                            <a:pt x="13491" y="2529"/>
                            <a:pt x="7430" y="11609"/>
                          </a:cubicBezTo>
                          <a:cubicBezTo>
                            <a:pt x="1369" y="20704"/>
                            <a:pt x="-1661" y="33877"/>
                            <a:pt x="-1661" y="51129"/>
                          </a:cubicBezTo>
                          <a:cubicBezTo>
                            <a:pt x="-1661" y="68425"/>
                            <a:pt x="1369" y="81613"/>
                            <a:pt x="7430" y="90692"/>
                          </a:cubicBezTo>
                          <a:cubicBezTo>
                            <a:pt x="13491" y="99787"/>
                            <a:pt x="22260" y="104334"/>
                            <a:pt x="33738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9FF966DF-9A6D-6039-68FF-EDA5C0B9C83B}"/>
                    </a:ext>
                  </a:extLst>
                </p:cNvPr>
                <p:cNvSpPr/>
                <p:nvPr/>
              </p:nvSpPr>
              <p:spPr>
                <a:xfrm>
                  <a:off x="5382599" y="4146075"/>
                  <a:ext cx="14054" cy="49207"/>
                </a:xfrm>
                <a:custGeom>
                  <a:avLst/>
                  <a:gdLst>
                    <a:gd name="connsiteX0" fmla="*/ 383 w 14054"/>
                    <a:gd name="connsiteY0" fmla="*/ 308 h 49207"/>
                    <a:gd name="connsiteX1" fmla="*/ 383 w 14054"/>
                    <a:gd name="connsiteY1" fmla="*/ 49515 h 4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54" h="49207">
                      <a:moveTo>
                        <a:pt x="383" y="308"/>
                      </a:moveTo>
                      <a:lnTo>
                        <a:pt x="383" y="49515"/>
                      </a:lnTo>
                    </a:path>
                  </a:pathLst>
                </a:custGeom>
                <a:solidFill>
                  <a:srgbClr val="000000"/>
                </a:solidFill>
                <a:ln w="1124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211" name="Graphic 6">
                  <a:extLst>
                    <a:ext uri="{FF2B5EF4-FFF2-40B4-BE49-F238E27FC236}">
                      <a16:creationId xmlns:a16="http://schemas.microsoft.com/office/drawing/2014/main" id="{C7EE0115-46E7-0F63-CA58-0BAA1BA8B42E}"/>
                    </a:ext>
                  </a:extLst>
                </p:cNvPr>
                <p:cNvGrpSpPr/>
                <p:nvPr/>
              </p:nvGrpSpPr>
              <p:grpSpPr>
                <a:xfrm>
                  <a:off x="5448477" y="4146075"/>
                  <a:ext cx="332900" cy="207236"/>
                  <a:chOff x="5448477" y="4146075"/>
                  <a:chExt cx="332900" cy="207236"/>
                </a:xfrm>
                <a:solidFill>
                  <a:srgbClr val="000000"/>
                </a:solidFill>
              </p:grpSpPr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5124721F-C126-C2DB-EBEC-C56C8D3009CF}"/>
                      </a:ext>
                    </a:extLst>
                  </p:cNvPr>
                  <p:cNvSpPr/>
                  <p:nvPr/>
                </p:nvSpPr>
                <p:spPr>
                  <a:xfrm>
                    <a:off x="5611878" y="4146075"/>
                    <a:ext cx="14054" cy="49207"/>
                  </a:xfrm>
                  <a:custGeom>
                    <a:avLst/>
                    <a:gdLst>
                      <a:gd name="connsiteX0" fmla="*/ 399 w 14054"/>
                      <a:gd name="connsiteY0" fmla="*/ 308 h 49207"/>
                      <a:gd name="connsiteX1" fmla="*/ 399 w 14054"/>
                      <a:gd name="connsiteY1" fmla="*/ 49515 h 49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54" h="49207">
                        <a:moveTo>
                          <a:pt x="399" y="308"/>
                        </a:moveTo>
                        <a:lnTo>
                          <a:pt x="399" y="49515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213" name="Graphic 6">
                    <a:extLst>
                      <a:ext uri="{FF2B5EF4-FFF2-40B4-BE49-F238E27FC236}">
                        <a16:creationId xmlns:a16="http://schemas.microsoft.com/office/drawing/2014/main" id="{EC58304E-E0E9-F965-94B4-1B1D6F32C9B1}"/>
                      </a:ext>
                    </a:extLst>
                  </p:cNvPr>
                  <p:cNvGrpSpPr/>
                  <p:nvPr/>
                </p:nvGrpSpPr>
                <p:grpSpPr>
                  <a:xfrm>
                    <a:off x="5448477" y="4246966"/>
                    <a:ext cx="332900" cy="106345"/>
                    <a:chOff x="5448477" y="4246966"/>
                    <a:chExt cx="332900" cy="106345"/>
                  </a:xfrm>
                  <a:solidFill>
                    <a:srgbClr val="000000"/>
                  </a:solidFill>
                </p:grpSpPr>
                <p:sp>
                  <p:nvSpPr>
                    <p:cNvPr id="214" name="Freeform: Shape 213">
                      <a:extLst>
                        <a:ext uri="{FF2B5EF4-FFF2-40B4-BE49-F238E27FC236}">
                          <a16:creationId xmlns:a16="http://schemas.microsoft.com/office/drawing/2014/main" id="{6EC86095-943B-9AF7-C6CB-29BBE92172B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48477" y="4248812"/>
                      <a:ext cx="61003" cy="102500"/>
                    </a:xfrm>
                    <a:custGeom>
                      <a:avLst/>
                      <a:gdLst>
                        <a:gd name="connsiteX0" fmla="*/ 296 w 61003"/>
                        <a:gd name="connsiteY0" fmla="*/ 9650 h 102500"/>
                        <a:gd name="connsiteX1" fmla="*/ 22937 w 61003"/>
                        <a:gd name="connsiteY1" fmla="*/ 9650 h 102500"/>
                        <a:gd name="connsiteX2" fmla="*/ 22937 w 61003"/>
                        <a:gd name="connsiteY2" fmla="*/ 87855 h 102500"/>
                        <a:gd name="connsiteX3" fmla="*/ -1702 w 61003"/>
                        <a:gd name="connsiteY3" fmla="*/ 82912 h 102500"/>
                        <a:gd name="connsiteX4" fmla="*/ -1702 w 61003"/>
                        <a:gd name="connsiteY4" fmla="*/ 95544 h 102500"/>
                        <a:gd name="connsiteX5" fmla="*/ 22805 w 61003"/>
                        <a:gd name="connsiteY5" fmla="*/ 100486 h 102500"/>
                        <a:gd name="connsiteX6" fmla="*/ 36661 w 61003"/>
                        <a:gd name="connsiteY6" fmla="*/ 100486 h 102500"/>
                        <a:gd name="connsiteX7" fmla="*/ 36661 w 61003"/>
                        <a:gd name="connsiteY7" fmla="*/ 9650 h 102500"/>
                        <a:gd name="connsiteX8" fmla="*/ 59302 w 61003"/>
                        <a:gd name="connsiteY8" fmla="*/ 9650 h 102500"/>
                        <a:gd name="connsiteX9" fmla="*/ 59302 w 61003"/>
                        <a:gd name="connsiteY9" fmla="*/ -2014 h 102500"/>
                        <a:gd name="connsiteX10" fmla="*/ 296 w 61003"/>
                        <a:gd name="connsiteY10" fmla="*/ -2014 h 102500"/>
                        <a:gd name="connsiteX11" fmla="*/ 296 w 61003"/>
                        <a:gd name="connsiteY11" fmla="*/ 9650 h 102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1003" h="102500">
                          <a:moveTo>
                            <a:pt x="296" y="9650"/>
                          </a:moveTo>
                          <a:lnTo>
                            <a:pt x="22937" y="9650"/>
                          </a:lnTo>
                          <a:lnTo>
                            <a:pt x="22937" y="87855"/>
                          </a:lnTo>
                          <a:lnTo>
                            <a:pt x="-1702" y="82912"/>
                          </a:lnTo>
                          <a:lnTo>
                            <a:pt x="-1702" y="95544"/>
                          </a:lnTo>
                          <a:lnTo>
                            <a:pt x="22805" y="100486"/>
                          </a:lnTo>
                          <a:lnTo>
                            <a:pt x="36661" y="100486"/>
                          </a:lnTo>
                          <a:lnTo>
                            <a:pt x="36661" y="9650"/>
                          </a:lnTo>
                          <a:lnTo>
                            <a:pt x="59302" y="9650"/>
                          </a:lnTo>
                          <a:lnTo>
                            <a:pt x="59302" y="-2014"/>
                          </a:lnTo>
                          <a:lnTo>
                            <a:pt x="296" y="-2014"/>
                          </a:lnTo>
                          <a:lnTo>
                            <a:pt x="296" y="96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15" name="Freeform: Shape 214">
                      <a:extLst>
                        <a:ext uri="{FF2B5EF4-FFF2-40B4-BE49-F238E27FC236}">
                          <a16:creationId xmlns:a16="http://schemas.microsoft.com/office/drawing/2014/main" id="{342F9004-1833-0358-538B-0DE79A176D9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531723" y="4246966"/>
                      <a:ext cx="70819" cy="106345"/>
                    </a:xfrm>
                    <a:custGeom>
                      <a:avLst/>
                      <a:gdLst>
                        <a:gd name="connsiteX0" fmla="*/ 33761 w 70819"/>
                        <a:gd name="connsiteY0" fmla="*/ 93351 h 106345"/>
                        <a:gd name="connsiteX1" fmla="*/ 17664 w 70819"/>
                        <a:gd name="connsiteY1" fmla="*/ 82806 h 106345"/>
                        <a:gd name="connsiteX2" fmla="*/ 12284 w 70819"/>
                        <a:gd name="connsiteY2" fmla="*/ 51129 h 106345"/>
                        <a:gd name="connsiteX3" fmla="*/ 17664 w 70819"/>
                        <a:gd name="connsiteY3" fmla="*/ 19517 h 106345"/>
                        <a:gd name="connsiteX4" fmla="*/ 33761 w 70819"/>
                        <a:gd name="connsiteY4" fmla="*/ 8973 h 106345"/>
                        <a:gd name="connsiteX5" fmla="*/ 49923 w 70819"/>
                        <a:gd name="connsiteY5" fmla="*/ 19517 h 106345"/>
                        <a:gd name="connsiteX6" fmla="*/ 55325 w 70819"/>
                        <a:gd name="connsiteY6" fmla="*/ 51129 h 106345"/>
                        <a:gd name="connsiteX7" fmla="*/ 49923 w 70819"/>
                        <a:gd name="connsiteY7" fmla="*/ 82806 h 106345"/>
                        <a:gd name="connsiteX8" fmla="*/ 33761 w 70819"/>
                        <a:gd name="connsiteY8" fmla="*/ 93351 h 106345"/>
                        <a:gd name="connsiteX9" fmla="*/ 33761 w 70819"/>
                        <a:gd name="connsiteY9" fmla="*/ 104334 h 106345"/>
                        <a:gd name="connsiteX10" fmla="*/ 60090 w 70819"/>
                        <a:gd name="connsiteY10" fmla="*/ 90692 h 106345"/>
                        <a:gd name="connsiteX11" fmla="*/ 69182 w 70819"/>
                        <a:gd name="connsiteY11" fmla="*/ 51129 h 106345"/>
                        <a:gd name="connsiteX12" fmla="*/ 60090 w 70819"/>
                        <a:gd name="connsiteY12" fmla="*/ 11609 h 106345"/>
                        <a:gd name="connsiteX13" fmla="*/ 33761 w 70819"/>
                        <a:gd name="connsiteY13" fmla="*/ -2011 h 106345"/>
                        <a:gd name="connsiteX14" fmla="*/ 7453 w 70819"/>
                        <a:gd name="connsiteY14" fmla="*/ 11609 h 106345"/>
                        <a:gd name="connsiteX15" fmla="*/ -1638 w 70819"/>
                        <a:gd name="connsiteY15" fmla="*/ 51129 h 106345"/>
                        <a:gd name="connsiteX16" fmla="*/ 7453 w 70819"/>
                        <a:gd name="connsiteY16" fmla="*/ 90692 h 106345"/>
                        <a:gd name="connsiteX17" fmla="*/ 33761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761" y="93351"/>
                          </a:moveTo>
                          <a:cubicBezTo>
                            <a:pt x="26631" y="93351"/>
                            <a:pt x="21266" y="89836"/>
                            <a:pt x="17664" y="82806"/>
                          </a:cubicBezTo>
                          <a:cubicBezTo>
                            <a:pt x="14077" y="75791"/>
                            <a:pt x="12284" y="65232"/>
                            <a:pt x="12284" y="51129"/>
                          </a:cubicBezTo>
                          <a:cubicBezTo>
                            <a:pt x="12284" y="37084"/>
                            <a:pt x="14077" y="26547"/>
                            <a:pt x="17664" y="19517"/>
                          </a:cubicBezTo>
                          <a:cubicBezTo>
                            <a:pt x="21266" y="12488"/>
                            <a:pt x="26631" y="8973"/>
                            <a:pt x="33761" y="8973"/>
                          </a:cubicBezTo>
                          <a:cubicBezTo>
                            <a:pt x="40949" y="8973"/>
                            <a:pt x="46336" y="12488"/>
                            <a:pt x="49923" y="19517"/>
                          </a:cubicBezTo>
                          <a:cubicBezTo>
                            <a:pt x="53524" y="26547"/>
                            <a:pt x="55325" y="37084"/>
                            <a:pt x="55325" y="51129"/>
                          </a:cubicBezTo>
                          <a:cubicBezTo>
                            <a:pt x="55325" y="65232"/>
                            <a:pt x="53524" y="75791"/>
                            <a:pt x="49923" y="82806"/>
                          </a:cubicBezTo>
                          <a:cubicBezTo>
                            <a:pt x="46336" y="89836"/>
                            <a:pt x="40949" y="93351"/>
                            <a:pt x="33761" y="93351"/>
                          </a:cubicBezTo>
                          <a:close/>
                          <a:moveTo>
                            <a:pt x="33761" y="104334"/>
                          </a:moveTo>
                          <a:cubicBezTo>
                            <a:pt x="45253" y="104334"/>
                            <a:pt x="54029" y="99787"/>
                            <a:pt x="60090" y="90692"/>
                          </a:cubicBezTo>
                          <a:cubicBezTo>
                            <a:pt x="66151" y="81613"/>
                            <a:pt x="69182" y="68425"/>
                            <a:pt x="69182" y="51129"/>
                          </a:cubicBezTo>
                          <a:cubicBezTo>
                            <a:pt x="69182" y="33877"/>
                            <a:pt x="66151" y="20704"/>
                            <a:pt x="60090" y="11609"/>
                          </a:cubicBezTo>
                          <a:cubicBezTo>
                            <a:pt x="54029" y="2529"/>
                            <a:pt x="45253" y="-2011"/>
                            <a:pt x="33761" y="-2011"/>
                          </a:cubicBezTo>
                          <a:cubicBezTo>
                            <a:pt x="22283" y="-2011"/>
                            <a:pt x="13514" y="2529"/>
                            <a:pt x="7453" y="11609"/>
                          </a:cubicBezTo>
                          <a:cubicBezTo>
                            <a:pt x="1392" y="20704"/>
                            <a:pt x="-1638" y="33877"/>
                            <a:pt x="-1638" y="51129"/>
                          </a:cubicBezTo>
                          <a:cubicBezTo>
                            <a:pt x="-1638" y="68425"/>
                            <a:pt x="1392" y="81613"/>
                            <a:pt x="7453" y="90692"/>
                          </a:cubicBezTo>
                          <a:cubicBezTo>
                            <a:pt x="13514" y="99787"/>
                            <a:pt x="22283" y="104334"/>
                            <a:pt x="33761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16" name="Freeform: Shape 215">
                      <a:extLst>
                        <a:ext uri="{FF2B5EF4-FFF2-40B4-BE49-F238E27FC236}">
                          <a16:creationId xmlns:a16="http://schemas.microsoft.com/office/drawing/2014/main" id="{DEDE4E7F-A443-F590-80A7-FE1FB7B8F73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21140" y="4246966"/>
                      <a:ext cx="70819" cy="106345"/>
                    </a:xfrm>
                    <a:custGeom>
                      <a:avLst/>
                      <a:gdLst>
                        <a:gd name="connsiteX0" fmla="*/ 33767 w 70819"/>
                        <a:gd name="connsiteY0" fmla="*/ 93351 h 106345"/>
                        <a:gd name="connsiteX1" fmla="*/ 17671 w 70819"/>
                        <a:gd name="connsiteY1" fmla="*/ 82806 h 106345"/>
                        <a:gd name="connsiteX2" fmla="*/ 12290 w 70819"/>
                        <a:gd name="connsiteY2" fmla="*/ 51129 h 106345"/>
                        <a:gd name="connsiteX3" fmla="*/ 17671 w 70819"/>
                        <a:gd name="connsiteY3" fmla="*/ 19517 h 106345"/>
                        <a:gd name="connsiteX4" fmla="*/ 33767 w 70819"/>
                        <a:gd name="connsiteY4" fmla="*/ 8973 h 106345"/>
                        <a:gd name="connsiteX5" fmla="*/ 49929 w 70819"/>
                        <a:gd name="connsiteY5" fmla="*/ 19517 h 106345"/>
                        <a:gd name="connsiteX6" fmla="*/ 55331 w 70819"/>
                        <a:gd name="connsiteY6" fmla="*/ 51129 h 106345"/>
                        <a:gd name="connsiteX7" fmla="*/ 49929 w 70819"/>
                        <a:gd name="connsiteY7" fmla="*/ 82806 h 106345"/>
                        <a:gd name="connsiteX8" fmla="*/ 33767 w 70819"/>
                        <a:gd name="connsiteY8" fmla="*/ 93351 h 106345"/>
                        <a:gd name="connsiteX9" fmla="*/ 33767 w 70819"/>
                        <a:gd name="connsiteY9" fmla="*/ 104334 h 106345"/>
                        <a:gd name="connsiteX10" fmla="*/ 60097 w 70819"/>
                        <a:gd name="connsiteY10" fmla="*/ 90692 h 106345"/>
                        <a:gd name="connsiteX11" fmla="*/ 69188 w 70819"/>
                        <a:gd name="connsiteY11" fmla="*/ 51129 h 106345"/>
                        <a:gd name="connsiteX12" fmla="*/ 60097 w 70819"/>
                        <a:gd name="connsiteY12" fmla="*/ 11609 h 106345"/>
                        <a:gd name="connsiteX13" fmla="*/ 33767 w 70819"/>
                        <a:gd name="connsiteY13" fmla="*/ -2011 h 106345"/>
                        <a:gd name="connsiteX14" fmla="*/ 7459 w 70819"/>
                        <a:gd name="connsiteY14" fmla="*/ 11609 h 106345"/>
                        <a:gd name="connsiteX15" fmla="*/ -1632 w 70819"/>
                        <a:gd name="connsiteY15" fmla="*/ 51129 h 106345"/>
                        <a:gd name="connsiteX16" fmla="*/ 7459 w 70819"/>
                        <a:gd name="connsiteY16" fmla="*/ 90692 h 106345"/>
                        <a:gd name="connsiteX17" fmla="*/ 33767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767" y="93351"/>
                          </a:moveTo>
                          <a:cubicBezTo>
                            <a:pt x="26637" y="93351"/>
                            <a:pt x="21272" y="89836"/>
                            <a:pt x="17671" y="82806"/>
                          </a:cubicBezTo>
                          <a:cubicBezTo>
                            <a:pt x="14084" y="75791"/>
                            <a:pt x="12290" y="65232"/>
                            <a:pt x="12290" y="51129"/>
                          </a:cubicBezTo>
                          <a:cubicBezTo>
                            <a:pt x="12290" y="37084"/>
                            <a:pt x="14084" y="26547"/>
                            <a:pt x="17671" y="19517"/>
                          </a:cubicBezTo>
                          <a:cubicBezTo>
                            <a:pt x="21272" y="12488"/>
                            <a:pt x="26637" y="8973"/>
                            <a:pt x="33767" y="8973"/>
                          </a:cubicBezTo>
                          <a:cubicBezTo>
                            <a:pt x="40955" y="8973"/>
                            <a:pt x="46343" y="12488"/>
                            <a:pt x="49929" y="19517"/>
                          </a:cubicBezTo>
                          <a:cubicBezTo>
                            <a:pt x="53531" y="26547"/>
                            <a:pt x="55331" y="37084"/>
                            <a:pt x="55331" y="51129"/>
                          </a:cubicBezTo>
                          <a:cubicBezTo>
                            <a:pt x="55331" y="65232"/>
                            <a:pt x="53531" y="75791"/>
                            <a:pt x="49929" y="82806"/>
                          </a:cubicBezTo>
                          <a:cubicBezTo>
                            <a:pt x="46343" y="89836"/>
                            <a:pt x="40955" y="93351"/>
                            <a:pt x="33767" y="93351"/>
                          </a:cubicBezTo>
                          <a:close/>
                          <a:moveTo>
                            <a:pt x="33767" y="104334"/>
                          </a:moveTo>
                          <a:cubicBezTo>
                            <a:pt x="45259" y="104334"/>
                            <a:pt x="54036" y="99787"/>
                            <a:pt x="60097" y="90692"/>
                          </a:cubicBezTo>
                          <a:cubicBezTo>
                            <a:pt x="66157" y="81613"/>
                            <a:pt x="69188" y="68425"/>
                            <a:pt x="69188" y="51129"/>
                          </a:cubicBezTo>
                          <a:cubicBezTo>
                            <a:pt x="69188" y="33877"/>
                            <a:pt x="66157" y="20704"/>
                            <a:pt x="60097" y="11609"/>
                          </a:cubicBezTo>
                          <a:cubicBezTo>
                            <a:pt x="54036" y="2529"/>
                            <a:pt x="45259" y="-2011"/>
                            <a:pt x="33767" y="-2011"/>
                          </a:cubicBezTo>
                          <a:cubicBezTo>
                            <a:pt x="22289" y="-2011"/>
                            <a:pt x="13520" y="2529"/>
                            <a:pt x="7459" y="11609"/>
                          </a:cubicBezTo>
                          <a:cubicBezTo>
                            <a:pt x="1398" y="20704"/>
                            <a:pt x="-1632" y="33877"/>
                            <a:pt x="-1632" y="51129"/>
                          </a:cubicBezTo>
                          <a:cubicBezTo>
                            <a:pt x="-1632" y="68425"/>
                            <a:pt x="1398" y="81613"/>
                            <a:pt x="7459" y="90692"/>
                          </a:cubicBezTo>
                          <a:cubicBezTo>
                            <a:pt x="13520" y="99787"/>
                            <a:pt x="22289" y="104334"/>
                            <a:pt x="33767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17" name="Freeform: Shape 216">
                      <a:extLst>
                        <a:ext uri="{FF2B5EF4-FFF2-40B4-BE49-F238E27FC236}">
                          <a16:creationId xmlns:a16="http://schemas.microsoft.com/office/drawing/2014/main" id="{2C9EE811-98D5-3639-84CF-5B8D419602A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10557" y="4246966"/>
                      <a:ext cx="70819" cy="106345"/>
                    </a:xfrm>
                    <a:custGeom>
                      <a:avLst/>
                      <a:gdLst>
                        <a:gd name="connsiteX0" fmla="*/ 33773 w 70819"/>
                        <a:gd name="connsiteY0" fmla="*/ 93351 h 106345"/>
                        <a:gd name="connsiteX1" fmla="*/ 17677 w 70819"/>
                        <a:gd name="connsiteY1" fmla="*/ 82806 h 106345"/>
                        <a:gd name="connsiteX2" fmla="*/ 12297 w 70819"/>
                        <a:gd name="connsiteY2" fmla="*/ 51129 h 106345"/>
                        <a:gd name="connsiteX3" fmla="*/ 17677 w 70819"/>
                        <a:gd name="connsiteY3" fmla="*/ 19517 h 106345"/>
                        <a:gd name="connsiteX4" fmla="*/ 33773 w 70819"/>
                        <a:gd name="connsiteY4" fmla="*/ 8973 h 106345"/>
                        <a:gd name="connsiteX5" fmla="*/ 49936 w 70819"/>
                        <a:gd name="connsiteY5" fmla="*/ 19517 h 106345"/>
                        <a:gd name="connsiteX6" fmla="*/ 55338 w 70819"/>
                        <a:gd name="connsiteY6" fmla="*/ 51129 h 106345"/>
                        <a:gd name="connsiteX7" fmla="*/ 49936 w 70819"/>
                        <a:gd name="connsiteY7" fmla="*/ 82806 h 106345"/>
                        <a:gd name="connsiteX8" fmla="*/ 33773 w 70819"/>
                        <a:gd name="connsiteY8" fmla="*/ 93351 h 106345"/>
                        <a:gd name="connsiteX9" fmla="*/ 33773 w 70819"/>
                        <a:gd name="connsiteY9" fmla="*/ 104334 h 106345"/>
                        <a:gd name="connsiteX10" fmla="*/ 60103 w 70819"/>
                        <a:gd name="connsiteY10" fmla="*/ 90692 h 106345"/>
                        <a:gd name="connsiteX11" fmla="*/ 69194 w 70819"/>
                        <a:gd name="connsiteY11" fmla="*/ 51129 h 106345"/>
                        <a:gd name="connsiteX12" fmla="*/ 60103 w 70819"/>
                        <a:gd name="connsiteY12" fmla="*/ 11609 h 106345"/>
                        <a:gd name="connsiteX13" fmla="*/ 33773 w 70819"/>
                        <a:gd name="connsiteY13" fmla="*/ -2011 h 106345"/>
                        <a:gd name="connsiteX14" fmla="*/ 7466 w 70819"/>
                        <a:gd name="connsiteY14" fmla="*/ 11609 h 106345"/>
                        <a:gd name="connsiteX15" fmla="*/ -1626 w 70819"/>
                        <a:gd name="connsiteY15" fmla="*/ 51129 h 106345"/>
                        <a:gd name="connsiteX16" fmla="*/ 7466 w 70819"/>
                        <a:gd name="connsiteY16" fmla="*/ 90692 h 106345"/>
                        <a:gd name="connsiteX17" fmla="*/ 33773 w 70819"/>
                        <a:gd name="connsiteY17" fmla="*/ 104334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773" y="93351"/>
                          </a:moveTo>
                          <a:cubicBezTo>
                            <a:pt x="26644" y="93351"/>
                            <a:pt x="21278" y="89836"/>
                            <a:pt x="17677" y="82806"/>
                          </a:cubicBezTo>
                          <a:cubicBezTo>
                            <a:pt x="14090" y="75791"/>
                            <a:pt x="12297" y="65232"/>
                            <a:pt x="12297" y="51129"/>
                          </a:cubicBezTo>
                          <a:cubicBezTo>
                            <a:pt x="12297" y="37084"/>
                            <a:pt x="14090" y="26547"/>
                            <a:pt x="17677" y="19517"/>
                          </a:cubicBezTo>
                          <a:cubicBezTo>
                            <a:pt x="21278" y="12488"/>
                            <a:pt x="26644" y="8973"/>
                            <a:pt x="33773" y="8973"/>
                          </a:cubicBezTo>
                          <a:cubicBezTo>
                            <a:pt x="40961" y="8973"/>
                            <a:pt x="46349" y="12488"/>
                            <a:pt x="49936" y="19517"/>
                          </a:cubicBezTo>
                          <a:cubicBezTo>
                            <a:pt x="53537" y="26547"/>
                            <a:pt x="55338" y="37084"/>
                            <a:pt x="55338" y="51129"/>
                          </a:cubicBezTo>
                          <a:cubicBezTo>
                            <a:pt x="55338" y="65232"/>
                            <a:pt x="53537" y="75791"/>
                            <a:pt x="49936" y="82806"/>
                          </a:cubicBezTo>
                          <a:cubicBezTo>
                            <a:pt x="46349" y="89836"/>
                            <a:pt x="40961" y="93351"/>
                            <a:pt x="33773" y="93351"/>
                          </a:cubicBezTo>
                          <a:close/>
                          <a:moveTo>
                            <a:pt x="33773" y="104334"/>
                          </a:moveTo>
                          <a:cubicBezTo>
                            <a:pt x="45265" y="104334"/>
                            <a:pt x="54042" y="99787"/>
                            <a:pt x="60103" y="90692"/>
                          </a:cubicBezTo>
                          <a:cubicBezTo>
                            <a:pt x="66164" y="81613"/>
                            <a:pt x="69194" y="68425"/>
                            <a:pt x="69194" y="51129"/>
                          </a:cubicBezTo>
                          <a:cubicBezTo>
                            <a:pt x="69194" y="33877"/>
                            <a:pt x="66164" y="20704"/>
                            <a:pt x="60103" y="11609"/>
                          </a:cubicBezTo>
                          <a:cubicBezTo>
                            <a:pt x="54042" y="2529"/>
                            <a:pt x="45265" y="-2011"/>
                            <a:pt x="33773" y="-2011"/>
                          </a:cubicBezTo>
                          <a:cubicBezTo>
                            <a:pt x="22296" y="-2011"/>
                            <a:pt x="13527" y="2529"/>
                            <a:pt x="7466" y="11609"/>
                          </a:cubicBezTo>
                          <a:cubicBezTo>
                            <a:pt x="1405" y="20704"/>
                            <a:pt x="-1626" y="33877"/>
                            <a:pt x="-1626" y="51129"/>
                          </a:cubicBezTo>
                          <a:cubicBezTo>
                            <a:pt x="-1626" y="68425"/>
                            <a:pt x="1405" y="81613"/>
                            <a:pt x="7466" y="90692"/>
                          </a:cubicBezTo>
                          <a:cubicBezTo>
                            <a:pt x="13527" y="99787"/>
                            <a:pt x="22296" y="104334"/>
                            <a:pt x="33773" y="10433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218" name="Graphic 6">
                  <a:extLst>
                    <a:ext uri="{FF2B5EF4-FFF2-40B4-BE49-F238E27FC236}">
                      <a16:creationId xmlns:a16="http://schemas.microsoft.com/office/drawing/2014/main" id="{BCA29B08-9878-A1DE-7D01-FB7358B68FA9}"/>
                    </a:ext>
                  </a:extLst>
                </p:cNvPr>
                <p:cNvGrpSpPr/>
                <p:nvPr/>
              </p:nvGrpSpPr>
              <p:grpSpPr>
                <a:xfrm>
                  <a:off x="2872792" y="4436790"/>
                  <a:ext cx="894303" cy="195889"/>
                  <a:chOff x="2872792" y="4436790"/>
                  <a:chExt cx="894303" cy="195889"/>
                </a:xfrm>
                <a:solidFill>
                  <a:srgbClr val="000000"/>
                </a:solidFill>
              </p:grpSpPr>
              <p:sp>
                <p:nvSpPr>
                  <p:cNvPr id="219" name="Freeform: Shape 218">
                    <a:extLst>
                      <a:ext uri="{FF2B5EF4-FFF2-40B4-BE49-F238E27FC236}">
                        <a16:creationId xmlns:a16="http://schemas.microsoft.com/office/drawing/2014/main" id="{3B75A39F-A690-D62C-B7A9-5621D2AB39FC}"/>
                      </a:ext>
                    </a:extLst>
                  </p:cNvPr>
                  <p:cNvSpPr/>
                  <p:nvPr/>
                </p:nvSpPr>
                <p:spPr>
                  <a:xfrm flipV="1">
                    <a:off x="2872792" y="4444580"/>
                    <a:ext cx="143682" cy="184501"/>
                  </a:xfrm>
                  <a:custGeom>
                    <a:avLst/>
                    <a:gdLst>
                      <a:gd name="connsiteX0" fmla="*/ 85238 w 143682"/>
                      <a:gd name="connsiteY0" fmla="*/ 84520 h 184501"/>
                      <a:gd name="connsiteX1" fmla="*/ 100851 w 143682"/>
                      <a:gd name="connsiteY1" fmla="*/ 72894 h 184501"/>
                      <a:gd name="connsiteX2" fmla="*/ 116109 w 143682"/>
                      <a:gd name="connsiteY2" fmla="*/ 48418 h 184501"/>
                      <a:gd name="connsiteX3" fmla="*/ 141446 w 143682"/>
                      <a:gd name="connsiteY3" fmla="*/ -1998 h 184501"/>
                      <a:gd name="connsiteX4" fmla="*/ 114607 w 143682"/>
                      <a:gd name="connsiteY4" fmla="*/ -1998 h 184501"/>
                      <a:gd name="connsiteX5" fmla="*/ 91049 w 143682"/>
                      <a:gd name="connsiteY5" fmla="*/ 45334 h 184501"/>
                      <a:gd name="connsiteX6" fmla="*/ 73301 w 143682"/>
                      <a:gd name="connsiteY6" fmla="*/ 69929 h 184501"/>
                      <a:gd name="connsiteX7" fmla="*/ 49901 w 143682"/>
                      <a:gd name="connsiteY7" fmla="*/ 75979 h 184501"/>
                      <a:gd name="connsiteX8" fmla="*/ 22706 w 143682"/>
                      <a:gd name="connsiteY8" fmla="*/ 75979 h 184501"/>
                      <a:gd name="connsiteX9" fmla="*/ 22706 w 143682"/>
                      <a:gd name="connsiteY9" fmla="*/ -1998 h 184501"/>
                      <a:gd name="connsiteX10" fmla="*/ -2236 w 143682"/>
                      <a:gd name="connsiteY10" fmla="*/ -1998 h 184501"/>
                      <a:gd name="connsiteX11" fmla="*/ -2236 w 143682"/>
                      <a:gd name="connsiteY11" fmla="*/ 182504 h 184501"/>
                      <a:gd name="connsiteX12" fmla="*/ 54091 w 143682"/>
                      <a:gd name="connsiteY12" fmla="*/ 182504 h 184501"/>
                      <a:gd name="connsiteX13" fmla="*/ 101286 w 143682"/>
                      <a:gd name="connsiteY13" fmla="*/ 169258 h 184501"/>
                      <a:gd name="connsiteX14" fmla="*/ 116860 w 143682"/>
                      <a:gd name="connsiteY14" fmla="*/ 129360 h 184501"/>
                      <a:gd name="connsiteX15" fmla="*/ 108757 w 143682"/>
                      <a:gd name="connsiteY15" fmla="*/ 100415 h 184501"/>
                      <a:gd name="connsiteX16" fmla="*/ 85238 w 143682"/>
                      <a:gd name="connsiteY16" fmla="*/ 84520 h 184501"/>
                      <a:gd name="connsiteX17" fmla="*/ 22706 w 143682"/>
                      <a:gd name="connsiteY17" fmla="*/ 161982 h 184501"/>
                      <a:gd name="connsiteX18" fmla="*/ 22706 w 143682"/>
                      <a:gd name="connsiteY18" fmla="*/ 96501 h 184501"/>
                      <a:gd name="connsiteX19" fmla="*/ 54091 w 143682"/>
                      <a:gd name="connsiteY19" fmla="*/ 96501 h 184501"/>
                      <a:gd name="connsiteX20" fmla="*/ 81325 w 143682"/>
                      <a:gd name="connsiteY20" fmla="*/ 104844 h 184501"/>
                      <a:gd name="connsiteX21" fmla="*/ 90535 w 143682"/>
                      <a:gd name="connsiteY21" fmla="*/ 129360 h 184501"/>
                      <a:gd name="connsiteX22" fmla="*/ 81325 w 143682"/>
                      <a:gd name="connsiteY22" fmla="*/ 153757 h 184501"/>
                      <a:gd name="connsiteX23" fmla="*/ 54091 w 143682"/>
                      <a:gd name="connsiteY23" fmla="*/ 161982 h 184501"/>
                      <a:gd name="connsiteX24" fmla="*/ 22706 w 143682"/>
                      <a:gd name="connsiteY24" fmla="*/ 161982 h 18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43682" h="184501">
                        <a:moveTo>
                          <a:pt x="85238" y="84520"/>
                        </a:moveTo>
                        <a:cubicBezTo>
                          <a:pt x="90587" y="82701"/>
                          <a:pt x="95792" y="78826"/>
                          <a:pt x="100851" y="72894"/>
                        </a:cubicBezTo>
                        <a:cubicBezTo>
                          <a:pt x="105911" y="66963"/>
                          <a:pt x="110997" y="58805"/>
                          <a:pt x="116109" y="48418"/>
                        </a:cubicBezTo>
                        <a:lnTo>
                          <a:pt x="141446" y="-1998"/>
                        </a:lnTo>
                        <a:lnTo>
                          <a:pt x="114607" y="-1998"/>
                        </a:lnTo>
                        <a:lnTo>
                          <a:pt x="91049" y="45334"/>
                        </a:lnTo>
                        <a:cubicBezTo>
                          <a:pt x="84935" y="57697"/>
                          <a:pt x="79019" y="65896"/>
                          <a:pt x="73301" y="69929"/>
                        </a:cubicBezTo>
                        <a:cubicBezTo>
                          <a:pt x="67582" y="73962"/>
                          <a:pt x="59783" y="75979"/>
                          <a:pt x="49901" y="75979"/>
                        </a:cubicBezTo>
                        <a:lnTo>
                          <a:pt x="22706" y="75979"/>
                        </a:lnTo>
                        <a:lnTo>
                          <a:pt x="22706" y="-1998"/>
                        </a:lnTo>
                        <a:lnTo>
                          <a:pt x="-2236" y="-1998"/>
                        </a:lnTo>
                        <a:lnTo>
                          <a:pt x="-2236" y="182504"/>
                        </a:lnTo>
                        <a:lnTo>
                          <a:pt x="54091" y="182504"/>
                        </a:lnTo>
                        <a:cubicBezTo>
                          <a:pt x="75172" y="182504"/>
                          <a:pt x="90904" y="178088"/>
                          <a:pt x="101286" y="169258"/>
                        </a:cubicBezTo>
                        <a:cubicBezTo>
                          <a:pt x="111669" y="160453"/>
                          <a:pt x="116860" y="147154"/>
                          <a:pt x="116860" y="129360"/>
                        </a:cubicBezTo>
                        <a:cubicBezTo>
                          <a:pt x="116860" y="117735"/>
                          <a:pt x="114159" y="108087"/>
                          <a:pt x="108757" y="100415"/>
                        </a:cubicBezTo>
                        <a:cubicBezTo>
                          <a:pt x="103355" y="92771"/>
                          <a:pt x="95515" y="87472"/>
                          <a:pt x="85238" y="84520"/>
                        </a:cubicBezTo>
                        <a:close/>
                        <a:moveTo>
                          <a:pt x="22706" y="161982"/>
                        </a:moveTo>
                        <a:lnTo>
                          <a:pt x="22706" y="96501"/>
                        </a:lnTo>
                        <a:lnTo>
                          <a:pt x="54091" y="96501"/>
                        </a:lnTo>
                        <a:cubicBezTo>
                          <a:pt x="66107" y="96501"/>
                          <a:pt x="75185" y="99282"/>
                          <a:pt x="81325" y="104844"/>
                        </a:cubicBezTo>
                        <a:cubicBezTo>
                          <a:pt x="87465" y="110406"/>
                          <a:pt x="90535" y="118578"/>
                          <a:pt x="90535" y="129360"/>
                        </a:cubicBezTo>
                        <a:cubicBezTo>
                          <a:pt x="90535" y="140142"/>
                          <a:pt x="87465" y="148274"/>
                          <a:pt x="81325" y="153757"/>
                        </a:cubicBezTo>
                        <a:cubicBezTo>
                          <a:pt x="75185" y="159240"/>
                          <a:pt x="66107" y="161982"/>
                          <a:pt x="54091" y="161982"/>
                        </a:cubicBezTo>
                        <a:lnTo>
                          <a:pt x="22706" y="16198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4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20" name="Freeform: Shape 219">
                    <a:extLst>
                      <a:ext uri="{FF2B5EF4-FFF2-40B4-BE49-F238E27FC236}">
                        <a16:creationId xmlns:a16="http://schemas.microsoft.com/office/drawing/2014/main" id="{441D4DD7-AA60-3503-4E70-67E146317983}"/>
                      </a:ext>
                    </a:extLst>
                  </p:cNvPr>
                  <p:cNvSpPr/>
                  <p:nvPr/>
                </p:nvSpPr>
                <p:spPr>
                  <a:xfrm flipV="1">
                    <a:off x="3026311" y="4487364"/>
                    <a:ext cx="128226" cy="145315"/>
                  </a:xfrm>
                  <a:custGeom>
                    <a:avLst/>
                    <a:gdLst>
                      <a:gd name="connsiteX0" fmla="*/ 126472 w 128226"/>
                      <a:gd name="connsiteY0" fmla="*/ 77081 h 145315"/>
                      <a:gd name="connsiteX1" fmla="*/ 126472 w 128226"/>
                      <a:gd name="connsiteY1" fmla="*/ 65970 h 145315"/>
                      <a:gd name="connsiteX2" fmla="*/ 21961 w 128226"/>
                      <a:gd name="connsiteY2" fmla="*/ 65970 h 145315"/>
                      <a:gd name="connsiteX3" fmla="*/ 36112 w 128226"/>
                      <a:gd name="connsiteY3" fmla="*/ 30184 h 145315"/>
                      <a:gd name="connsiteX4" fmla="*/ 71371 w 128226"/>
                      <a:gd name="connsiteY4" fmla="*/ 17887 h 145315"/>
                      <a:gd name="connsiteX5" fmla="*/ 96747 w 128226"/>
                      <a:gd name="connsiteY5" fmla="*/ 21090 h 145315"/>
                      <a:gd name="connsiteX6" fmla="*/ 121175 w 128226"/>
                      <a:gd name="connsiteY6" fmla="*/ 30738 h 145315"/>
                      <a:gd name="connsiteX7" fmla="*/ 121175 w 128226"/>
                      <a:gd name="connsiteY7" fmla="*/ 9227 h 145315"/>
                      <a:gd name="connsiteX8" fmla="*/ 96075 w 128226"/>
                      <a:gd name="connsiteY8" fmla="*/ 1319 h 145315"/>
                      <a:gd name="connsiteX9" fmla="*/ 70027 w 128226"/>
                      <a:gd name="connsiteY9" fmla="*/ -1409 h 145315"/>
                      <a:gd name="connsiteX10" fmla="*/ 17574 w 128226"/>
                      <a:gd name="connsiteY10" fmla="*/ 17847 h 145315"/>
                      <a:gd name="connsiteX11" fmla="*/ -1755 w 128226"/>
                      <a:gd name="connsiteY11" fmla="*/ 70042 h 145315"/>
                      <a:gd name="connsiteX12" fmla="*/ 16586 w 128226"/>
                      <a:gd name="connsiteY12" fmla="*/ 123938 h 145315"/>
                      <a:gd name="connsiteX13" fmla="*/ 66074 w 128226"/>
                      <a:gd name="connsiteY13" fmla="*/ 143906 h 145315"/>
                      <a:gd name="connsiteX14" fmla="*/ 110226 w 128226"/>
                      <a:gd name="connsiteY14" fmla="*/ 125915 h 145315"/>
                      <a:gd name="connsiteX15" fmla="*/ 126472 w 128226"/>
                      <a:gd name="connsiteY15" fmla="*/ 77081 h 145315"/>
                      <a:gd name="connsiteX16" fmla="*/ 103744 w 128226"/>
                      <a:gd name="connsiteY16" fmla="*/ 83763 h 145315"/>
                      <a:gd name="connsiteX17" fmla="*/ 93308 w 128226"/>
                      <a:gd name="connsiteY17" fmla="*/ 113499 h 145315"/>
                      <a:gd name="connsiteX18" fmla="*/ 66311 w 128226"/>
                      <a:gd name="connsiteY18" fmla="*/ 124650 h 145315"/>
                      <a:gd name="connsiteX19" fmla="*/ 35875 w 128226"/>
                      <a:gd name="connsiteY19" fmla="*/ 113894 h 145315"/>
                      <a:gd name="connsiteX20" fmla="*/ 22712 w 128226"/>
                      <a:gd name="connsiteY20" fmla="*/ 83605 h 145315"/>
                      <a:gd name="connsiteX21" fmla="*/ 103744 w 128226"/>
                      <a:gd name="connsiteY21" fmla="*/ 83763 h 14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28226" h="145315">
                        <a:moveTo>
                          <a:pt x="126472" y="77081"/>
                        </a:moveTo>
                        <a:lnTo>
                          <a:pt x="126472" y="65970"/>
                        </a:lnTo>
                        <a:lnTo>
                          <a:pt x="21961" y="65970"/>
                        </a:lnTo>
                        <a:cubicBezTo>
                          <a:pt x="22963" y="50311"/>
                          <a:pt x="27680" y="38383"/>
                          <a:pt x="36112" y="30184"/>
                        </a:cubicBezTo>
                        <a:cubicBezTo>
                          <a:pt x="44545" y="21986"/>
                          <a:pt x="56298" y="17887"/>
                          <a:pt x="71371" y="17887"/>
                        </a:cubicBezTo>
                        <a:cubicBezTo>
                          <a:pt x="80093" y="17887"/>
                          <a:pt x="88552" y="18955"/>
                          <a:pt x="96747" y="21090"/>
                        </a:cubicBezTo>
                        <a:cubicBezTo>
                          <a:pt x="104942" y="23225"/>
                          <a:pt x="113085" y="26441"/>
                          <a:pt x="121175" y="30738"/>
                        </a:cubicBezTo>
                        <a:lnTo>
                          <a:pt x="121175" y="9227"/>
                        </a:lnTo>
                        <a:cubicBezTo>
                          <a:pt x="113006" y="5774"/>
                          <a:pt x="104640" y="3138"/>
                          <a:pt x="96075" y="1319"/>
                        </a:cubicBezTo>
                        <a:cubicBezTo>
                          <a:pt x="87511" y="-500"/>
                          <a:pt x="78828" y="-1409"/>
                          <a:pt x="70027" y="-1409"/>
                        </a:cubicBezTo>
                        <a:cubicBezTo>
                          <a:pt x="47944" y="-1409"/>
                          <a:pt x="30460" y="5009"/>
                          <a:pt x="17574" y="17847"/>
                        </a:cubicBezTo>
                        <a:cubicBezTo>
                          <a:pt x="4688" y="30712"/>
                          <a:pt x="-1755" y="48110"/>
                          <a:pt x="-1755" y="70042"/>
                        </a:cubicBezTo>
                        <a:cubicBezTo>
                          <a:pt x="-1755" y="92687"/>
                          <a:pt x="4358" y="110652"/>
                          <a:pt x="16586" y="123938"/>
                        </a:cubicBezTo>
                        <a:cubicBezTo>
                          <a:pt x="28813" y="137250"/>
                          <a:pt x="45309" y="143906"/>
                          <a:pt x="66074" y="143906"/>
                        </a:cubicBezTo>
                        <a:cubicBezTo>
                          <a:pt x="84678" y="143906"/>
                          <a:pt x="99395" y="137909"/>
                          <a:pt x="110226" y="125915"/>
                        </a:cubicBezTo>
                        <a:cubicBezTo>
                          <a:pt x="121057" y="113947"/>
                          <a:pt x="126472" y="97669"/>
                          <a:pt x="126472" y="77081"/>
                        </a:cubicBezTo>
                        <a:close/>
                        <a:moveTo>
                          <a:pt x="103744" y="83763"/>
                        </a:moveTo>
                        <a:cubicBezTo>
                          <a:pt x="103585" y="96180"/>
                          <a:pt x="100107" y="106091"/>
                          <a:pt x="93308" y="113499"/>
                        </a:cubicBezTo>
                        <a:cubicBezTo>
                          <a:pt x="86510" y="120933"/>
                          <a:pt x="77510" y="124650"/>
                          <a:pt x="66311" y="124650"/>
                        </a:cubicBezTo>
                        <a:cubicBezTo>
                          <a:pt x="53636" y="124650"/>
                          <a:pt x="43491" y="121064"/>
                          <a:pt x="35875" y="113894"/>
                        </a:cubicBezTo>
                        <a:cubicBezTo>
                          <a:pt x="28259" y="106724"/>
                          <a:pt x="23872" y="96628"/>
                          <a:pt x="22712" y="83605"/>
                        </a:cubicBezTo>
                        <a:lnTo>
                          <a:pt x="103744" y="8376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4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21" name="Freeform: Shape 220">
                    <a:extLst>
                      <a:ext uri="{FF2B5EF4-FFF2-40B4-BE49-F238E27FC236}">
                        <a16:creationId xmlns:a16="http://schemas.microsoft.com/office/drawing/2014/main" id="{4FE447D0-C4A5-6967-00BC-EBD5F78B106D}"/>
                      </a:ext>
                    </a:extLst>
                  </p:cNvPr>
                  <p:cNvSpPr/>
                  <p:nvPr/>
                </p:nvSpPr>
                <p:spPr>
                  <a:xfrm flipV="1">
                    <a:off x="3178630" y="4490686"/>
                    <a:ext cx="185660" cy="138396"/>
                  </a:xfrm>
                  <a:custGeom>
                    <a:avLst/>
                    <a:gdLst>
                      <a:gd name="connsiteX0" fmla="*/ -2385 w 185660"/>
                      <a:gd name="connsiteY0" fmla="*/ 136983 h 138396"/>
                      <a:gd name="connsiteX1" fmla="*/ 20344 w 185660"/>
                      <a:gd name="connsiteY1" fmla="*/ 136983 h 138396"/>
                      <a:gd name="connsiteX2" fmla="*/ 48764 w 185660"/>
                      <a:gd name="connsiteY2" fmla="*/ 28995 h 138396"/>
                      <a:gd name="connsiteX3" fmla="*/ 77026 w 185660"/>
                      <a:gd name="connsiteY3" fmla="*/ 136983 h 138396"/>
                      <a:gd name="connsiteX4" fmla="*/ 103825 w 185660"/>
                      <a:gd name="connsiteY4" fmla="*/ 136983 h 138396"/>
                      <a:gd name="connsiteX5" fmla="*/ 132246 w 185660"/>
                      <a:gd name="connsiteY5" fmla="*/ 28995 h 138396"/>
                      <a:gd name="connsiteX6" fmla="*/ 160547 w 185660"/>
                      <a:gd name="connsiteY6" fmla="*/ 136983 h 138396"/>
                      <a:gd name="connsiteX7" fmla="*/ 183275 w 185660"/>
                      <a:gd name="connsiteY7" fmla="*/ 136983 h 138396"/>
                      <a:gd name="connsiteX8" fmla="*/ 147068 w 185660"/>
                      <a:gd name="connsiteY8" fmla="*/ -1413 h 138396"/>
                      <a:gd name="connsiteX9" fmla="*/ 120269 w 185660"/>
                      <a:gd name="connsiteY9" fmla="*/ -1413 h 138396"/>
                      <a:gd name="connsiteX10" fmla="*/ 90505 w 185660"/>
                      <a:gd name="connsiteY10" fmla="*/ 112032 h 138396"/>
                      <a:gd name="connsiteX11" fmla="*/ 60622 w 185660"/>
                      <a:gd name="connsiteY11" fmla="*/ -1413 h 138396"/>
                      <a:gd name="connsiteX12" fmla="*/ 33783 w 185660"/>
                      <a:gd name="connsiteY12" fmla="*/ -1413 h 138396"/>
                      <a:gd name="connsiteX13" fmla="*/ -2385 w 185660"/>
                      <a:gd name="connsiteY13" fmla="*/ 136983 h 138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5660" h="138396">
                        <a:moveTo>
                          <a:pt x="-2385" y="136983"/>
                        </a:moveTo>
                        <a:lnTo>
                          <a:pt x="20344" y="136983"/>
                        </a:lnTo>
                        <a:lnTo>
                          <a:pt x="48764" y="28995"/>
                        </a:lnTo>
                        <a:lnTo>
                          <a:pt x="77026" y="136983"/>
                        </a:lnTo>
                        <a:lnTo>
                          <a:pt x="103825" y="136983"/>
                        </a:lnTo>
                        <a:lnTo>
                          <a:pt x="132246" y="28995"/>
                        </a:lnTo>
                        <a:lnTo>
                          <a:pt x="160547" y="136983"/>
                        </a:lnTo>
                        <a:lnTo>
                          <a:pt x="183275" y="136983"/>
                        </a:lnTo>
                        <a:lnTo>
                          <a:pt x="147068" y="-1413"/>
                        </a:lnTo>
                        <a:lnTo>
                          <a:pt x="120269" y="-1413"/>
                        </a:lnTo>
                        <a:lnTo>
                          <a:pt x="90505" y="112032"/>
                        </a:lnTo>
                        <a:lnTo>
                          <a:pt x="60622" y="-1413"/>
                        </a:lnTo>
                        <a:lnTo>
                          <a:pt x="33783" y="-1413"/>
                        </a:lnTo>
                        <a:lnTo>
                          <a:pt x="-2385" y="13698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4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22" name="Freeform: Shape 221">
                    <a:extLst>
                      <a:ext uri="{FF2B5EF4-FFF2-40B4-BE49-F238E27FC236}">
                        <a16:creationId xmlns:a16="http://schemas.microsoft.com/office/drawing/2014/main" id="{901D45FF-EBA7-2ADD-92CD-E40CD08AB7C9}"/>
                      </a:ext>
                    </a:extLst>
                  </p:cNvPr>
                  <p:cNvSpPr/>
                  <p:nvPr/>
                </p:nvSpPr>
                <p:spPr>
                  <a:xfrm flipV="1">
                    <a:off x="3390077" y="4487364"/>
                    <a:ext cx="116882" cy="145315"/>
                  </a:xfrm>
                  <a:custGeom>
                    <a:avLst/>
                    <a:gdLst>
                      <a:gd name="connsiteX0" fmla="*/ 69927 w 116882"/>
                      <a:gd name="connsiteY0" fmla="*/ 71743 h 145315"/>
                      <a:gd name="connsiteX1" fmla="*/ 31744 w 116882"/>
                      <a:gd name="connsiteY1" fmla="*/ 65456 h 145315"/>
                      <a:gd name="connsiteX2" fmla="*/ 21111 w 116882"/>
                      <a:gd name="connsiteY2" fmla="*/ 43945 h 145315"/>
                      <a:gd name="connsiteX3" fmla="*/ 29096 w 116882"/>
                      <a:gd name="connsiteY3" fmla="*/ 24728 h 145315"/>
                      <a:gd name="connsiteX4" fmla="*/ 50757 w 116882"/>
                      <a:gd name="connsiteY4" fmla="*/ 17650 h 145315"/>
                      <a:gd name="connsiteX5" fmla="*/ 81114 w 116882"/>
                      <a:gd name="connsiteY5" fmla="*/ 31054 h 145315"/>
                      <a:gd name="connsiteX6" fmla="*/ 92537 w 116882"/>
                      <a:gd name="connsiteY6" fmla="*/ 66681 h 145315"/>
                      <a:gd name="connsiteX7" fmla="*/ 92537 w 116882"/>
                      <a:gd name="connsiteY7" fmla="*/ 71743 h 145315"/>
                      <a:gd name="connsiteX8" fmla="*/ 69927 w 116882"/>
                      <a:gd name="connsiteY8" fmla="*/ 71743 h 145315"/>
                      <a:gd name="connsiteX9" fmla="*/ 115265 w 116882"/>
                      <a:gd name="connsiteY9" fmla="*/ 81154 h 145315"/>
                      <a:gd name="connsiteX10" fmla="*/ 115265 w 116882"/>
                      <a:gd name="connsiteY10" fmla="*/ 2189 h 145315"/>
                      <a:gd name="connsiteX11" fmla="*/ 92537 w 116882"/>
                      <a:gd name="connsiteY11" fmla="*/ 2189 h 145315"/>
                      <a:gd name="connsiteX12" fmla="*/ 92537 w 116882"/>
                      <a:gd name="connsiteY12" fmla="*/ 23185 h 145315"/>
                      <a:gd name="connsiteX13" fmla="*/ 73129 w 116882"/>
                      <a:gd name="connsiteY13" fmla="*/ 4601 h 145315"/>
                      <a:gd name="connsiteX14" fmla="*/ 44709 w 116882"/>
                      <a:gd name="connsiteY14" fmla="*/ -1409 h 145315"/>
                      <a:gd name="connsiteX15" fmla="*/ 10913 w 116882"/>
                      <a:gd name="connsiteY15" fmla="*/ 10532 h 145315"/>
                      <a:gd name="connsiteX16" fmla="*/ -1617 w 116882"/>
                      <a:gd name="connsiteY16" fmla="*/ 42482 h 145315"/>
                      <a:gd name="connsiteX17" fmla="*/ 13996 w 116882"/>
                      <a:gd name="connsiteY17" fmla="*/ 77674 h 145315"/>
                      <a:gd name="connsiteX18" fmla="*/ 60639 w 116882"/>
                      <a:gd name="connsiteY18" fmla="*/ 89537 h 145315"/>
                      <a:gd name="connsiteX19" fmla="*/ 92537 w 116882"/>
                      <a:gd name="connsiteY19" fmla="*/ 89537 h 145315"/>
                      <a:gd name="connsiteX20" fmla="*/ 92537 w 116882"/>
                      <a:gd name="connsiteY20" fmla="*/ 91790 h 145315"/>
                      <a:gd name="connsiteX21" fmla="*/ 82220 w 116882"/>
                      <a:gd name="connsiteY21" fmla="*/ 116069 h 145315"/>
                      <a:gd name="connsiteX22" fmla="*/ 53247 w 116882"/>
                      <a:gd name="connsiteY22" fmla="*/ 124650 h 145315"/>
                      <a:gd name="connsiteX23" fmla="*/ 30123 w 116882"/>
                      <a:gd name="connsiteY23" fmla="*/ 121803 h 145315"/>
                      <a:gd name="connsiteX24" fmla="*/ 8541 w 116882"/>
                      <a:gd name="connsiteY24" fmla="*/ 113262 h 145315"/>
                      <a:gd name="connsiteX25" fmla="*/ 8541 w 116882"/>
                      <a:gd name="connsiteY25" fmla="*/ 134298 h 145315"/>
                      <a:gd name="connsiteX26" fmla="*/ 32732 w 116882"/>
                      <a:gd name="connsiteY26" fmla="*/ 141494 h 145315"/>
                      <a:gd name="connsiteX27" fmla="*/ 55579 w 116882"/>
                      <a:gd name="connsiteY27" fmla="*/ 143906 h 145315"/>
                      <a:gd name="connsiteX28" fmla="*/ 100443 w 116882"/>
                      <a:gd name="connsiteY28" fmla="*/ 128327 h 145315"/>
                      <a:gd name="connsiteX29" fmla="*/ 115265 w 116882"/>
                      <a:gd name="connsiteY29" fmla="*/ 81154 h 14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116882" h="145315">
                        <a:moveTo>
                          <a:pt x="69927" y="71743"/>
                        </a:moveTo>
                        <a:cubicBezTo>
                          <a:pt x="51560" y="71743"/>
                          <a:pt x="38832" y="69647"/>
                          <a:pt x="31744" y="65456"/>
                        </a:cubicBezTo>
                        <a:cubicBezTo>
                          <a:pt x="24656" y="61264"/>
                          <a:pt x="21111" y="54094"/>
                          <a:pt x="21111" y="43945"/>
                        </a:cubicBezTo>
                        <a:cubicBezTo>
                          <a:pt x="21111" y="35878"/>
                          <a:pt x="23773" y="29473"/>
                          <a:pt x="29096" y="24728"/>
                        </a:cubicBezTo>
                        <a:cubicBezTo>
                          <a:pt x="34419" y="20009"/>
                          <a:pt x="41639" y="17650"/>
                          <a:pt x="50757" y="17650"/>
                        </a:cubicBezTo>
                        <a:cubicBezTo>
                          <a:pt x="63379" y="17650"/>
                          <a:pt x="73498" y="22118"/>
                          <a:pt x="81114" y="31054"/>
                        </a:cubicBezTo>
                        <a:cubicBezTo>
                          <a:pt x="88729" y="39991"/>
                          <a:pt x="92537" y="51866"/>
                          <a:pt x="92537" y="66681"/>
                        </a:cubicBezTo>
                        <a:lnTo>
                          <a:pt x="92537" y="71743"/>
                        </a:lnTo>
                        <a:lnTo>
                          <a:pt x="69927" y="71743"/>
                        </a:lnTo>
                        <a:close/>
                        <a:moveTo>
                          <a:pt x="115265" y="81154"/>
                        </a:moveTo>
                        <a:lnTo>
                          <a:pt x="115265" y="2189"/>
                        </a:lnTo>
                        <a:lnTo>
                          <a:pt x="92537" y="2189"/>
                        </a:lnTo>
                        <a:lnTo>
                          <a:pt x="92537" y="23185"/>
                        </a:lnTo>
                        <a:cubicBezTo>
                          <a:pt x="87346" y="14803"/>
                          <a:pt x="80877" y="8608"/>
                          <a:pt x="73129" y="4601"/>
                        </a:cubicBezTo>
                        <a:cubicBezTo>
                          <a:pt x="65382" y="594"/>
                          <a:pt x="55908" y="-1409"/>
                          <a:pt x="44709" y="-1409"/>
                        </a:cubicBezTo>
                        <a:cubicBezTo>
                          <a:pt x="30558" y="-1409"/>
                          <a:pt x="19293" y="2571"/>
                          <a:pt x="10913" y="10532"/>
                        </a:cubicBezTo>
                        <a:cubicBezTo>
                          <a:pt x="2560" y="18493"/>
                          <a:pt x="-1617" y="29143"/>
                          <a:pt x="-1617" y="42482"/>
                        </a:cubicBezTo>
                        <a:cubicBezTo>
                          <a:pt x="-1617" y="58035"/>
                          <a:pt x="3587" y="69766"/>
                          <a:pt x="13996" y="77674"/>
                        </a:cubicBezTo>
                        <a:cubicBezTo>
                          <a:pt x="24431" y="85582"/>
                          <a:pt x="39979" y="89537"/>
                          <a:pt x="60639" y="89537"/>
                        </a:cubicBezTo>
                        <a:lnTo>
                          <a:pt x="92537" y="89537"/>
                        </a:lnTo>
                        <a:lnTo>
                          <a:pt x="92537" y="91790"/>
                        </a:lnTo>
                        <a:cubicBezTo>
                          <a:pt x="92537" y="102256"/>
                          <a:pt x="89098" y="110349"/>
                          <a:pt x="82220" y="116069"/>
                        </a:cubicBezTo>
                        <a:cubicBezTo>
                          <a:pt x="75343" y="121789"/>
                          <a:pt x="65685" y="124650"/>
                          <a:pt x="53247" y="124650"/>
                        </a:cubicBezTo>
                        <a:cubicBezTo>
                          <a:pt x="45341" y="124650"/>
                          <a:pt x="37634" y="123701"/>
                          <a:pt x="30123" y="121803"/>
                        </a:cubicBezTo>
                        <a:cubicBezTo>
                          <a:pt x="22640" y="119905"/>
                          <a:pt x="15446" y="117058"/>
                          <a:pt x="8541" y="113262"/>
                        </a:cubicBezTo>
                        <a:lnTo>
                          <a:pt x="8541" y="134298"/>
                        </a:lnTo>
                        <a:cubicBezTo>
                          <a:pt x="16842" y="137514"/>
                          <a:pt x="24906" y="139913"/>
                          <a:pt x="32732" y="141494"/>
                        </a:cubicBezTo>
                        <a:cubicBezTo>
                          <a:pt x="40559" y="143102"/>
                          <a:pt x="48174" y="143906"/>
                          <a:pt x="55579" y="143906"/>
                        </a:cubicBezTo>
                        <a:cubicBezTo>
                          <a:pt x="75606" y="143906"/>
                          <a:pt x="90561" y="138713"/>
                          <a:pt x="100443" y="128327"/>
                        </a:cubicBezTo>
                        <a:cubicBezTo>
                          <a:pt x="110324" y="117967"/>
                          <a:pt x="115265" y="102242"/>
                          <a:pt x="115265" y="8115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4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720AC701-485F-E79C-6673-C9C675E23DE3}"/>
                      </a:ext>
                    </a:extLst>
                  </p:cNvPr>
                  <p:cNvSpPr/>
                  <p:nvPr/>
                </p:nvSpPr>
                <p:spPr>
                  <a:xfrm flipV="1">
                    <a:off x="3552885" y="4487364"/>
                    <a:ext cx="81031" cy="141717"/>
                  </a:xfrm>
                  <a:custGeom>
                    <a:avLst/>
                    <a:gdLst>
                      <a:gd name="connsiteX0" fmla="*/ 79681 w 81031"/>
                      <a:gd name="connsiteY0" fmla="*/ 115707 h 141717"/>
                      <a:gd name="connsiteX1" fmla="*/ 71341 w 81031"/>
                      <a:gd name="connsiteY1" fmla="*/ 118949 h 141717"/>
                      <a:gd name="connsiteX2" fmla="*/ 61419 w 81031"/>
                      <a:gd name="connsiteY2" fmla="*/ 120017 h 141717"/>
                      <a:gd name="connsiteX3" fmla="*/ 31813 w 81031"/>
                      <a:gd name="connsiteY3" fmla="*/ 107482 h 141717"/>
                      <a:gd name="connsiteX4" fmla="*/ 21497 w 81031"/>
                      <a:gd name="connsiteY4" fmla="*/ 71460 h 141717"/>
                      <a:gd name="connsiteX5" fmla="*/ 21497 w 81031"/>
                      <a:gd name="connsiteY5" fmla="*/ -1455 h 141717"/>
                      <a:gd name="connsiteX6" fmla="*/ -1350 w 81031"/>
                      <a:gd name="connsiteY6" fmla="*/ -1455 h 141717"/>
                      <a:gd name="connsiteX7" fmla="*/ -1350 w 81031"/>
                      <a:gd name="connsiteY7" fmla="*/ 136941 h 141717"/>
                      <a:gd name="connsiteX8" fmla="*/ 21497 w 81031"/>
                      <a:gd name="connsiteY8" fmla="*/ 136941 h 141717"/>
                      <a:gd name="connsiteX9" fmla="*/ 21497 w 81031"/>
                      <a:gd name="connsiteY9" fmla="*/ 115430 h 141717"/>
                      <a:gd name="connsiteX10" fmla="*/ 40153 w 81031"/>
                      <a:gd name="connsiteY10" fmla="*/ 134133 h 141717"/>
                      <a:gd name="connsiteX11" fmla="*/ 68099 w 81031"/>
                      <a:gd name="connsiteY11" fmla="*/ 140262 h 141717"/>
                      <a:gd name="connsiteX12" fmla="*/ 73277 w 81031"/>
                      <a:gd name="connsiteY12" fmla="*/ 139946 h 141717"/>
                      <a:gd name="connsiteX13" fmla="*/ 79562 w 81031"/>
                      <a:gd name="connsiteY13" fmla="*/ 139037 h 141717"/>
                      <a:gd name="connsiteX14" fmla="*/ 79681 w 81031"/>
                      <a:gd name="connsiteY14" fmla="*/ 115707 h 141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81031" h="141717">
                        <a:moveTo>
                          <a:pt x="79681" y="115707"/>
                        </a:moveTo>
                        <a:cubicBezTo>
                          <a:pt x="77125" y="117183"/>
                          <a:pt x="74345" y="118264"/>
                          <a:pt x="71341" y="118949"/>
                        </a:cubicBezTo>
                        <a:cubicBezTo>
                          <a:pt x="68336" y="119661"/>
                          <a:pt x="65029" y="120017"/>
                          <a:pt x="61419" y="120017"/>
                        </a:cubicBezTo>
                        <a:cubicBezTo>
                          <a:pt x="48560" y="120017"/>
                          <a:pt x="38691" y="115839"/>
                          <a:pt x="31813" y="107482"/>
                        </a:cubicBezTo>
                        <a:cubicBezTo>
                          <a:pt x="24935" y="99126"/>
                          <a:pt x="21497" y="87118"/>
                          <a:pt x="21497" y="71460"/>
                        </a:cubicBezTo>
                        <a:lnTo>
                          <a:pt x="21497" y="-1455"/>
                        </a:lnTo>
                        <a:lnTo>
                          <a:pt x="-1350" y="-1455"/>
                        </a:lnTo>
                        <a:lnTo>
                          <a:pt x="-1350" y="136941"/>
                        </a:lnTo>
                        <a:lnTo>
                          <a:pt x="21497" y="136941"/>
                        </a:lnTo>
                        <a:lnTo>
                          <a:pt x="21497" y="115430"/>
                        </a:lnTo>
                        <a:cubicBezTo>
                          <a:pt x="26292" y="123840"/>
                          <a:pt x="32512" y="130074"/>
                          <a:pt x="40153" y="134133"/>
                        </a:cubicBezTo>
                        <a:cubicBezTo>
                          <a:pt x="47822" y="138219"/>
                          <a:pt x="57137" y="140262"/>
                          <a:pt x="68099" y="140262"/>
                        </a:cubicBezTo>
                        <a:cubicBezTo>
                          <a:pt x="69654" y="140262"/>
                          <a:pt x="71380" y="140157"/>
                          <a:pt x="73277" y="139946"/>
                        </a:cubicBezTo>
                        <a:cubicBezTo>
                          <a:pt x="75175" y="139761"/>
                          <a:pt x="77270" y="139459"/>
                          <a:pt x="79562" y="139037"/>
                        </a:cubicBezTo>
                        <a:lnTo>
                          <a:pt x="79681" y="11570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4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EC954535-2D71-DFBB-7F27-1AAA0CC0BF64}"/>
                      </a:ext>
                    </a:extLst>
                  </p:cNvPr>
                  <p:cNvSpPr/>
                  <p:nvPr/>
                </p:nvSpPr>
                <p:spPr>
                  <a:xfrm flipV="1">
                    <a:off x="3643454" y="4436790"/>
                    <a:ext cx="123641" cy="195889"/>
                  </a:xfrm>
                  <a:custGeom>
                    <a:avLst/>
                    <a:gdLst>
                      <a:gd name="connsiteX0" fmla="*/ 99260 w 123641"/>
                      <a:gd name="connsiteY0" fmla="*/ 118947 h 195889"/>
                      <a:gd name="connsiteX1" fmla="*/ 99260 w 123641"/>
                      <a:gd name="connsiteY1" fmla="*/ 193839 h 195889"/>
                      <a:gd name="connsiteX2" fmla="*/ 121988 w 123641"/>
                      <a:gd name="connsiteY2" fmla="*/ 193839 h 195889"/>
                      <a:gd name="connsiteX3" fmla="*/ 121988 w 123641"/>
                      <a:gd name="connsiteY3" fmla="*/ 1548 h 195889"/>
                      <a:gd name="connsiteX4" fmla="*/ 99260 w 123641"/>
                      <a:gd name="connsiteY4" fmla="*/ 1548 h 195889"/>
                      <a:gd name="connsiteX5" fmla="*/ 99260 w 123641"/>
                      <a:gd name="connsiteY5" fmla="*/ 22307 h 195889"/>
                      <a:gd name="connsiteX6" fmla="*/ 81157 w 123641"/>
                      <a:gd name="connsiteY6" fmla="*/ 3960 h 195889"/>
                      <a:gd name="connsiteX7" fmla="*/ 54910 w 123641"/>
                      <a:gd name="connsiteY7" fmla="*/ -2051 h 195889"/>
                      <a:gd name="connsiteX8" fmla="*/ 14079 w 123641"/>
                      <a:gd name="connsiteY8" fmla="*/ 17957 h 195889"/>
                      <a:gd name="connsiteX9" fmla="*/ -1653 w 123641"/>
                      <a:gd name="connsiteY9" fmla="*/ 70627 h 195889"/>
                      <a:gd name="connsiteX10" fmla="*/ 14079 w 123641"/>
                      <a:gd name="connsiteY10" fmla="*/ 123257 h 195889"/>
                      <a:gd name="connsiteX11" fmla="*/ 54910 w 123641"/>
                      <a:gd name="connsiteY11" fmla="*/ 143265 h 195889"/>
                      <a:gd name="connsiteX12" fmla="*/ 81157 w 123641"/>
                      <a:gd name="connsiteY12" fmla="*/ 137255 h 195889"/>
                      <a:gd name="connsiteX13" fmla="*/ 99260 w 123641"/>
                      <a:gd name="connsiteY13" fmla="*/ 118947 h 195889"/>
                      <a:gd name="connsiteX14" fmla="*/ 21826 w 123641"/>
                      <a:gd name="connsiteY14" fmla="*/ 70627 h 195889"/>
                      <a:gd name="connsiteX15" fmla="*/ 32143 w 123641"/>
                      <a:gd name="connsiteY15" fmla="*/ 31283 h 195889"/>
                      <a:gd name="connsiteX16" fmla="*/ 60484 w 123641"/>
                      <a:gd name="connsiteY16" fmla="*/ 17008 h 195889"/>
                      <a:gd name="connsiteX17" fmla="*/ 88864 w 123641"/>
                      <a:gd name="connsiteY17" fmla="*/ 31283 h 195889"/>
                      <a:gd name="connsiteX18" fmla="*/ 99260 w 123641"/>
                      <a:gd name="connsiteY18" fmla="*/ 70627 h 195889"/>
                      <a:gd name="connsiteX19" fmla="*/ 88864 w 123641"/>
                      <a:gd name="connsiteY19" fmla="*/ 109971 h 195889"/>
                      <a:gd name="connsiteX20" fmla="*/ 60484 w 123641"/>
                      <a:gd name="connsiteY20" fmla="*/ 124246 h 195889"/>
                      <a:gd name="connsiteX21" fmla="*/ 32143 w 123641"/>
                      <a:gd name="connsiteY21" fmla="*/ 109971 h 195889"/>
                      <a:gd name="connsiteX22" fmla="*/ 21826 w 123641"/>
                      <a:gd name="connsiteY22" fmla="*/ 70627 h 1958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23641" h="195889">
                        <a:moveTo>
                          <a:pt x="99260" y="118947"/>
                        </a:moveTo>
                        <a:lnTo>
                          <a:pt x="99260" y="193839"/>
                        </a:lnTo>
                        <a:lnTo>
                          <a:pt x="121988" y="193839"/>
                        </a:lnTo>
                        <a:lnTo>
                          <a:pt x="121988" y="1548"/>
                        </a:lnTo>
                        <a:lnTo>
                          <a:pt x="99260" y="1548"/>
                        </a:lnTo>
                        <a:lnTo>
                          <a:pt x="99260" y="22307"/>
                        </a:lnTo>
                        <a:cubicBezTo>
                          <a:pt x="94490" y="14082"/>
                          <a:pt x="88456" y="7966"/>
                          <a:pt x="81157" y="3960"/>
                        </a:cubicBezTo>
                        <a:cubicBezTo>
                          <a:pt x="73883" y="-47"/>
                          <a:pt x="65135" y="-2051"/>
                          <a:pt x="54910" y="-2051"/>
                        </a:cubicBezTo>
                        <a:cubicBezTo>
                          <a:pt x="38203" y="-2051"/>
                          <a:pt x="24593" y="4619"/>
                          <a:pt x="14079" y="17957"/>
                        </a:cubicBezTo>
                        <a:cubicBezTo>
                          <a:pt x="3591" y="31322"/>
                          <a:pt x="-1653" y="48879"/>
                          <a:pt x="-1653" y="70627"/>
                        </a:cubicBezTo>
                        <a:cubicBezTo>
                          <a:pt x="-1653" y="92375"/>
                          <a:pt x="3591" y="109918"/>
                          <a:pt x="14079" y="123257"/>
                        </a:cubicBezTo>
                        <a:cubicBezTo>
                          <a:pt x="24593" y="136596"/>
                          <a:pt x="38203" y="143265"/>
                          <a:pt x="54910" y="143265"/>
                        </a:cubicBezTo>
                        <a:cubicBezTo>
                          <a:pt x="65135" y="143265"/>
                          <a:pt x="73883" y="141262"/>
                          <a:pt x="81157" y="137255"/>
                        </a:cubicBezTo>
                        <a:cubicBezTo>
                          <a:pt x="88456" y="133274"/>
                          <a:pt x="94490" y="127172"/>
                          <a:pt x="99260" y="118947"/>
                        </a:cubicBezTo>
                        <a:close/>
                        <a:moveTo>
                          <a:pt x="21826" y="70627"/>
                        </a:moveTo>
                        <a:cubicBezTo>
                          <a:pt x="21826" y="53914"/>
                          <a:pt x="25265" y="40799"/>
                          <a:pt x="32143" y="31283"/>
                        </a:cubicBezTo>
                        <a:cubicBezTo>
                          <a:pt x="39020" y="21767"/>
                          <a:pt x="48467" y="17008"/>
                          <a:pt x="60484" y="17008"/>
                        </a:cubicBezTo>
                        <a:cubicBezTo>
                          <a:pt x="72500" y="17008"/>
                          <a:pt x="81960" y="21767"/>
                          <a:pt x="88864" y="31283"/>
                        </a:cubicBezTo>
                        <a:cubicBezTo>
                          <a:pt x="95795" y="40799"/>
                          <a:pt x="99260" y="53914"/>
                          <a:pt x="99260" y="70627"/>
                        </a:cubicBezTo>
                        <a:cubicBezTo>
                          <a:pt x="99260" y="87340"/>
                          <a:pt x="95795" y="100454"/>
                          <a:pt x="88864" y="109971"/>
                        </a:cubicBezTo>
                        <a:cubicBezTo>
                          <a:pt x="81960" y="119487"/>
                          <a:pt x="72500" y="124246"/>
                          <a:pt x="60484" y="124246"/>
                        </a:cubicBezTo>
                        <a:cubicBezTo>
                          <a:pt x="48467" y="124246"/>
                          <a:pt x="39020" y="119487"/>
                          <a:pt x="32143" y="109971"/>
                        </a:cubicBezTo>
                        <a:cubicBezTo>
                          <a:pt x="25265" y="100454"/>
                          <a:pt x="21826" y="87340"/>
                          <a:pt x="21826" y="7062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4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225" name="Graphic 6">
                <a:extLst>
                  <a:ext uri="{FF2B5EF4-FFF2-40B4-BE49-F238E27FC236}">
                    <a16:creationId xmlns:a16="http://schemas.microsoft.com/office/drawing/2014/main" id="{96FC49FB-9912-6E00-B4FF-B09FC69D187E}"/>
                  </a:ext>
                </a:extLst>
              </p:cNvPr>
              <p:cNvGrpSpPr/>
              <p:nvPr/>
            </p:nvGrpSpPr>
            <p:grpSpPr>
              <a:xfrm>
                <a:off x="141834" y="575949"/>
                <a:ext cx="667687" cy="3625536"/>
                <a:chOff x="141834" y="575949"/>
                <a:chExt cx="667687" cy="3625536"/>
              </a:xfrm>
              <a:solidFill>
                <a:srgbClr val="000000"/>
              </a:solidFill>
            </p:grpSpPr>
            <p:grpSp>
              <p:nvGrpSpPr>
                <p:cNvPr id="226" name="Graphic 6">
                  <a:extLst>
                    <a:ext uri="{FF2B5EF4-FFF2-40B4-BE49-F238E27FC236}">
                      <a16:creationId xmlns:a16="http://schemas.microsoft.com/office/drawing/2014/main" id="{29B80ABC-474F-61F5-8D29-E0EC2CDC88E6}"/>
                    </a:ext>
                  </a:extLst>
                </p:cNvPr>
                <p:cNvGrpSpPr/>
                <p:nvPr/>
              </p:nvGrpSpPr>
              <p:grpSpPr>
                <a:xfrm>
                  <a:off x="630989" y="4095140"/>
                  <a:ext cx="178532" cy="106345"/>
                  <a:chOff x="630989" y="4095140"/>
                  <a:chExt cx="178532" cy="106345"/>
                </a:xfrm>
                <a:solidFill>
                  <a:srgbClr val="000000"/>
                </a:solidFill>
              </p:grpSpPr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30B110AB-6E4A-15F8-0A50-411D5C473DE0}"/>
                      </a:ext>
                    </a:extLst>
                  </p:cNvPr>
                  <p:cNvSpPr/>
                  <p:nvPr/>
                </p:nvSpPr>
                <p:spPr>
                  <a:xfrm>
                    <a:off x="760332" y="4146075"/>
                    <a:ext cx="49189" cy="14059"/>
                  </a:xfrm>
                  <a:custGeom>
                    <a:avLst/>
                    <a:gdLst>
                      <a:gd name="connsiteX0" fmla="*/ 49247 w 49189"/>
                      <a:gd name="connsiteY0" fmla="*/ 308 h 14059"/>
                      <a:gd name="connsiteX1" fmla="*/ 58 w 49189"/>
                      <a:gd name="connsiteY1" fmla="*/ 308 h 14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9189" h="14059">
                        <a:moveTo>
                          <a:pt x="49247" y="308"/>
                        </a:moveTo>
                        <a:lnTo>
                          <a:pt x="58" y="308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63C76B75-176D-AE7D-8D87-8CC387F8119A}"/>
                      </a:ext>
                    </a:extLst>
                  </p:cNvPr>
                  <p:cNvSpPr/>
                  <p:nvPr/>
                </p:nvSpPr>
                <p:spPr>
                  <a:xfrm flipV="1">
                    <a:off x="630989" y="4095140"/>
                    <a:ext cx="70819" cy="106345"/>
                  </a:xfrm>
                  <a:custGeom>
                    <a:avLst/>
                    <a:gdLst>
                      <a:gd name="connsiteX0" fmla="*/ 33412 w 70819"/>
                      <a:gd name="connsiteY0" fmla="*/ 93340 h 106345"/>
                      <a:gd name="connsiteX1" fmla="*/ 17315 w 70819"/>
                      <a:gd name="connsiteY1" fmla="*/ 82795 h 106345"/>
                      <a:gd name="connsiteX2" fmla="*/ 11935 w 70819"/>
                      <a:gd name="connsiteY2" fmla="*/ 51118 h 106345"/>
                      <a:gd name="connsiteX3" fmla="*/ 17315 w 70819"/>
                      <a:gd name="connsiteY3" fmla="*/ 19507 h 106345"/>
                      <a:gd name="connsiteX4" fmla="*/ 33412 w 70819"/>
                      <a:gd name="connsiteY4" fmla="*/ 8962 h 106345"/>
                      <a:gd name="connsiteX5" fmla="*/ 49574 w 70819"/>
                      <a:gd name="connsiteY5" fmla="*/ 19507 h 106345"/>
                      <a:gd name="connsiteX6" fmla="*/ 54976 w 70819"/>
                      <a:gd name="connsiteY6" fmla="*/ 51118 h 106345"/>
                      <a:gd name="connsiteX7" fmla="*/ 49574 w 70819"/>
                      <a:gd name="connsiteY7" fmla="*/ 82795 h 106345"/>
                      <a:gd name="connsiteX8" fmla="*/ 33412 w 70819"/>
                      <a:gd name="connsiteY8" fmla="*/ 93340 h 106345"/>
                      <a:gd name="connsiteX9" fmla="*/ 33412 w 70819"/>
                      <a:gd name="connsiteY9" fmla="*/ 104324 h 106345"/>
                      <a:gd name="connsiteX10" fmla="*/ 59742 w 70819"/>
                      <a:gd name="connsiteY10" fmla="*/ 90682 h 106345"/>
                      <a:gd name="connsiteX11" fmla="*/ 68833 w 70819"/>
                      <a:gd name="connsiteY11" fmla="*/ 51118 h 106345"/>
                      <a:gd name="connsiteX12" fmla="*/ 59742 w 70819"/>
                      <a:gd name="connsiteY12" fmla="*/ 11598 h 106345"/>
                      <a:gd name="connsiteX13" fmla="*/ 33412 w 70819"/>
                      <a:gd name="connsiteY13" fmla="*/ -2022 h 106345"/>
                      <a:gd name="connsiteX14" fmla="*/ 7104 w 70819"/>
                      <a:gd name="connsiteY14" fmla="*/ 11598 h 106345"/>
                      <a:gd name="connsiteX15" fmla="*/ -1987 w 70819"/>
                      <a:gd name="connsiteY15" fmla="*/ 51118 h 106345"/>
                      <a:gd name="connsiteX16" fmla="*/ 7104 w 70819"/>
                      <a:gd name="connsiteY16" fmla="*/ 90682 h 106345"/>
                      <a:gd name="connsiteX17" fmla="*/ 33412 w 70819"/>
                      <a:gd name="connsiteY17" fmla="*/ 104324 h 10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0819" h="106345">
                        <a:moveTo>
                          <a:pt x="33412" y="93340"/>
                        </a:moveTo>
                        <a:cubicBezTo>
                          <a:pt x="26282" y="93340"/>
                          <a:pt x="20917" y="89825"/>
                          <a:pt x="17315" y="82795"/>
                        </a:cubicBezTo>
                        <a:cubicBezTo>
                          <a:pt x="13729" y="75780"/>
                          <a:pt x="11935" y="65221"/>
                          <a:pt x="11935" y="51118"/>
                        </a:cubicBezTo>
                        <a:cubicBezTo>
                          <a:pt x="11935" y="37073"/>
                          <a:pt x="13729" y="26536"/>
                          <a:pt x="17315" y="19507"/>
                        </a:cubicBezTo>
                        <a:cubicBezTo>
                          <a:pt x="20917" y="12477"/>
                          <a:pt x="26282" y="8962"/>
                          <a:pt x="33412" y="8962"/>
                        </a:cubicBezTo>
                        <a:cubicBezTo>
                          <a:pt x="40600" y="8962"/>
                          <a:pt x="45988" y="12477"/>
                          <a:pt x="49574" y="19507"/>
                        </a:cubicBezTo>
                        <a:cubicBezTo>
                          <a:pt x="53176" y="26536"/>
                          <a:pt x="54976" y="37073"/>
                          <a:pt x="54976" y="51118"/>
                        </a:cubicBezTo>
                        <a:cubicBezTo>
                          <a:pt x="54976" y="65221"/>
                          <a:pt x="53176" y="75780"/>
                          <a:pt x="49574" y="82795"/>
                        </a:cubicBezTo>
                        <a:cubicBezTo>
                          <a:pt x="45988" y="89825"/>
                          <a:pt x="40600" y="93340"/>
                          <a:pt x="33412" y="93340"/>
                        </a:cubicBezTo>
                        <a:close/>
                        <a:moveTo>
                          <a:pt x="33412" y="104324"/>
                        </a:moveTo>
                        <a:cubicBezTo>
                          <a:pt x="44904" y="104324"/>
                          <a:pt x="53681" y="99776"/>
                          <a:pt x="59742" y="90682"/>
                        </a:cubicBezTo>
                        <a:cubicBezTo>
                          <a:pt x="65802" y="81602"/>
                          <a:pt x="68833" y="68414"/>
                          <a:pt x="68833" y="51118"/>
                        </a:cubicBezTo>
                        <a:cubicBezTo>
                          <a:pt x="68833" y="33866"/>
                          <a:pt x="65802" y="20693"/>
                          <a:pt x="59742" y="11598"/>
                        </a:cubicBezTo>
                        <a:cubicBezTo>
                          <a:pt x="53681" y="2518"/>
                          <a:pt x="44904" y="-2022"/>
                          <a:pt x="33412" y="-2022"/>
                        </a:cubicBezTo>
                        <a:cubicBezTo>
                          <a:pt x="21934" y="-2022"/>
                          <a:pt x="13165" y="2518"/>
                          <a:pt x="7104" y="11598"/>
                        </a:cubicBezTo>
                        <a:cubicBezTo>
                          <a:pt x="1043" y="20693"/>
                          <a:pt x="-1987" y="33866"/>
                          <a:pt x="-1987" y="51118"/>
                        </a:cubicBezTo>
                        <a:cubicBezTo>
                          <a:pt x="-1987" y="68414"/>
                          <a:pt x="1043" y="81602"/>
                          <a:pt x="7104" y="90682"/>
                        </a:cubicBezTo>
                        <a:cubicBezTo>
                          <a:pt x="13165" y="99776"/>
                          <a:pt x="21934" y="104324"/>
                          <a:pt x="33412" y="1043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29" name="Graphic 6">
                  <a:extLst>
                    <a:ext uri="{FF2B5EF4-FFF2-40B4-BE49-F238E27FC236}">
                      <a16:creationId xmlns:a16="http://schemas.microsoft.com/office/drawing/2014/main" id="{B972542E-A811-046F-9F3A-EDBF70898BF9}"/>
                    </a:ext>
                  </a:extLst>
                </p:cNvPr>
                <p:cNvGrpSpPr/>
                <p:nvPr/>
              </p:nvGrpSpPr>
              <p:grpSpPr>
                <a:xfrm>
                  <a:off x="543151" y="3655239"/>
                  <a:ext cx="266370" cy="106345"/>
                  <a:chOff x="543151" y="3655239"/>
                  <a:chExt cx="266370" cy="106345"/>
                </a:xfrm>
                <a:solidFill>
                  <a:srgbClr val="000000"/>
                </a:solidFill>
              </p:grpSpPr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BA3D095A-46DB-0BC9-D565-916FCEDF991B}"/>
                      </a:ext>
                    </a:extLst>
                  </p:cNvPr>
                  <p:cNvSpPr/>
                  <p:nvPr/>
                </p:nvSpPr>
                <p:spPr>
                  <a:xfrm>
                    <a:off x="760332" y="3706174"/>
                    <a:ext cx="49189" cy="14059"/>
                  </a:xfrm>
                  <a:custGeom>
                    <a:avLst/>
                    <a:gdLst>
                      <a:gd name="connsiteX0" fmla="*/ 49247 w 49189"/>
                      <a:gd name="connsiteY0" fmla="*/ 276 h 14059"/>
                      <a:gd name="connsiteX1" fmla="*/ 58 w 49189"/>
                      <a:gd name="connsiteY1" fmla="*/ 276 h 14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9189" h="14059">
                        <a:moveTo>
                          <a:pt x="49247" y="276"/>
                        </a:moveTo>
                        <a:lnTo>
                          <a:pt x="58" y="276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231" name="Graphic 6">
                    <a:extLst>
                      <a:ext uri="{FF2B5EF4-FFF2-40B4-BE49-F238E27FC236}">
                        <a16:creationId xmlns:a16="http://schemas.microsoft.com/office/drawing/2014/main" id="{5F75E38F-5645-C26E-05A4-2E368AC5B740}"/>
                      </a:ext>
                    </a:extLst>
                  </p:cNvPr>
                  <p:cNvGrpSpPr/>
                  <p:nvPr/>
                </p:nvGrpSpPr>
                <p:grpSpPr>
                  <a:xfrm>
                    <a:off x="543151" y="3655239"/>
                    <a:ext cx="158655" cy="106345"/>
                    <a:chOff x="543151" y="3655239"/>
                    <a:chExt cx="158655" cy="106345"/>
                  </a:xfrm>
                  <a:solidFill>
                    <a:srgbClr val="000000"/>
                  </a:solidFill>
                </p:grpSpPr>
                <p:sp>
                  <p:nvSpPr>
                    <p:cNvPr id="232" name="Freeform: Shape 231">
                      <a:extLst>
                        <a:ext uri="{FF2B5EF4-FFF2-40B4-BE49-F238E27FC236}">
                          <a16:creationId xmlns:a16="http://schemas.microsoft.com/office/drawing/2014/main" id="{7E80E6EA-432A-56AA-58E9-27301F4CB34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3151" y="3657085"/>
                      <a:ext cx="66296" cy="104499"/>
                    </a:xfrm>
                    <a:custGeom>
                      <a:avLst/>
                      <a:gdLst>
                        <a:gd name="connsiteX0" fmla="*/ 2364 w 66296"/>
                        <a:gd name="connsiteY0" fmla="*/ 102489 h 104499"/>
                        <a:gd name="connsiteX1" fmla="*/ 56780 w 66296"/>
                        <a:gd name="connsiteY1" fmla="*/ 102489 h 104499"/>
                        <a:gd name="connsiteX2" fmla="*/ 56780 w 66296"/>
                        <a:gd name="connsiteY2" fmla="*/ 90802 h 104499"/>
                        <a:gd name="connsiteX3" fmla="*/ 15056 w 66296"/>
                        <a:gd name="connsiteY3" fmla="*/ 90802 h 104499"/>
                        <a:gd name="connsiteX4" fmla="*/ 15056 w 66296"/>
                        <a:gd name="connsiteY4" fmla="*/ 65693 h 104499"/>
                        <a:gd name="connsiteX5" fmla="*/ 21073 w 66296"/>
                        <a:gd name="connsiteY5" fmla="*/ 67231 h 104499"/>
                        <a:gd name="connsiteX6" fmla="*/ 27134 w 66296"/>
                        <a:gd name="connsiteY6" fmla="*/ 67736 h 104499"/>
                        <a:gd name="connsiteX7" fmla="*/ 54298 w 66296"/>
                        <a:gd name="connsiteY7" fmla="*/ 58334 h 104499"/>
                        <a:gd name="connsiteX8" fmla="*/ 64334 w 66296"/>
                        <a:gd name="connsiteY8" fmla="*/ 32874 h 104499"/>
                        <a:gd name="connsiteX9" fmla="*/ 54035 w 66296"/>
                        <a:gd name="connsiteY9" fmla="*/ 7150 h 104499"/>
                        <a:gd name="connsiteX10" fmla="*/ 25004 w 66296"/>
                        <a:gd name="connsiteY10" fmla="*/ -2011 h 104499"/>
                        <a:gd name="connsiteX11" fmla="*/ 11850 w 66296"/>
                        <a:gd name="connsiteY11" fmla="*/ -913 h 104499"/>
                        <a:gd name="connsiteX12" fmla="*/ -1962 w 66296"/>
                        <a:gd name="connsiteY12" fmla="*/ 2383 h 104499"/>
                        <a:gd name="connsiteX13" fmla="*/ -1962 w 66296"/>
                        <a:gd name="connsiteY13" fmla="*/ 16332 h 104499"/>
                        <a:gd name="connsiteX14" fmla="*/ 10796 w 66296"/>
                        <a:gd name="connsiteY14" fmla="*/ 11323 h 104499"/>
                        <a:gd name="connsiteX15" fmla="*/ 24718 w 66296"/>
                        <a:gd name="connsiteY15" fmla="*/ 9676 h 104499"/>
                        <a:gd name="connsiteX16" fmla="*/ 43516 w 66296"/>
                        <a:gd name="connsiteY16" fmla="*/ 15915 h 104499"/>
                        <a:gd name="connsiteX17" fmla="*/ 50455 w 66296"/>
                        <a:gd name="connsiteY17" fmla="*/ 32874 h 104499"/>
                        <a:gd name="connsiteX18" fmla="*/ 43516 w 66296"/>
                        <a:gd name="connsiteY18" fmla="*/ 49811 h 104499"/>
                        <a:gd name="connsiteX19" fmla="*/ 24718 w 66296"/>
                        <a:gd name="connsiteY19" fmla="*/ 56071 h 104499"/>
                        <a:gd name="connsiteX20" fmla="*/ 13629 w 66296"/>
                        <a:gd name="connsiteY20" fmla="*/ 54841 h 104499"/>
                        <a:gd name="connsiteX21" fmla="*/ 2364 w 66296"/>
                        <a:gd name="connsiteY21" fmla="*/ 50997 h 104499"/>
                        <a:gd name="connsiteX22" fmla="*/ 2364 w 66296"/>
                        <a:gd name="connsiteY22" fmla="*/ 102489 h 1044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66296" h="104499">
                          <a:moveTo>
                            <a:pt x="2364" y="102489"/>
                          </a:moveTo>
                          <a:lnTo>
                            <a:pt x="56780" y="102489"/>
                          </a:lnTo>
                          <a:lnTo>
                            <a:pt x="56780" y="90802"/>
                          </a:lnTo>
                          <a:lnTo>
                            <a:pt x="15056" y="90802"/>
                          </a:lnTo>
                          <a:lnTo>
                            <a:pt x="15056" y="65693"/>
                          </a:lnTo>
                          <a:cubicBezTo>
                            <a:pt x="17062" y="66381"/>
                            <a:pt x="19068" y="66894"/>
                            <a:pt x="21073" y="67231"/>
                          </a:cubicBezTo>
                          <a:cubicBezTo>
                            <a:pt x="23093" y="67568"/>
                            <a:pt x="25114" y="67736"/>
                            <a:pt x="27134" y="67736"/>
                          </a:cubicBezTo>
                          <a:cubicBezTo>
                            <a:pt x="38568" y="67736"/>
                            <a:pt x="47622" y="64602"/>
                            <a:pt x="54298" y="58334"/>
                          </a:cubicBezTo>
                          <a:cubicBezTo>
                            <a:pt x="60989" y="52066"/>
                            <a:pt x="64334" y="43579"/>
                            <a:pt x="64334" y="32874"/>
                          </a:cubicBezTo>
                          <a:cubicBezTo>
                            <a:pt x="64334" y="21846"/>
                            <a:pt x="60901" y="13271"/>
                            <a:pt x="54035" y="7150"/>
                          </a:cubicBezTo>
                          <a:cubicBezTo>
                            <a:pt x="47169" y="1043"/>
                            <a:pt x="37492" y="-2011"/>
                            <a:pt x="25004" y="-2011"/>
                          </a:cubicBezTo>
                          <a:cubicBezTo>
                            <a:pt x="20700" y="-2011"/>
                            <a:pt x="16315" y="-1645"/>
                            <a:pt x="11850" y="-913"/>
                          </a:cubicBezTo>
                          <a:cubicBezTo>
                            <a:pt x="7400" y="-180"/>
                            <a:pt x="2795" y="918"/>
                            <a:pt x="-1962" y="2383"/>
                          </a:cubicBezTo>
                          <a:lnTo>
                            <a:pt x="-1962" y="16332"/>
                          </a:lnTo>
                          <a:cubicBezTo>
                            <a:pt x="2151" y="14091"/>
                            <a:pt x="6404" y="12422"/>
                            <a:pt x="10796" y="11323"/>
                          </a:cubicBezTo>
                          <a:cubicBezTo>
                            <a:pt x="15188" y="10225"/>
                            <a:pt x="19829" y="9676"/>
                            <a:pt x="24718" y="9676"/>
                          </a:cubicBezTo>
                          <a:cubicBezTo>
                            <a:pt x="32639" y="9676"/>
                            <a:pt x="38904" y="11755"/>
                            <a:pt x="43516" y="15915"/>
                          </a:cubicBezTo>
                          <a:cubicBezTo>
                            <a:pt x="48142" y="20074"/>
                            <a:pt x="50455" y="25727"/>
                            <a:pt x="50455" y="32874"/>
                          </a:cubicBezTo>
                          <a:cubicBezTo>
                            <a:pt x="50455" y="40006"/>
                            <a:pt x="48142" y="45652"/>
                            <a:pt x="43516" y="49811"/>
                          </a:cubicBezTo>
                          <a:cubicBezTo>
                            <a:pt x="38904" y="53984"/>
                            <a:pt x="32639" y="56071"/>
                            <a:pt x="24718" y="56071"/>
                          </a:cubicBezTo>
                          <a:cubicBezTo>
                            <a:pt x="21015" y="56071"/>
                            <a:pt x="17318" y="55661"/>
                            <a:pt x="13629" y="54841"/>
                          </a:cubicBezTo>
                          <a:cubicBezTo>
                            <a:pt x="9954" y="54021"/>
                            <a:pt x="6199" y="52740"/>
                            <a:pt x="2364" y="50997"/>
                          </a:cubicBezTo>
                          <a:lnTo>
                            <a:pt x="2364" y="10248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3" name="Freeform: Shape 232">
                      <a:extLst>
                        <a:ext uri="{FF2B5EF4-FFF2-40B4-BE49-F238E27FC236}">
                          <a16:creationId xmlns:a16="http://schemas.microsoft.com/office/drawing/2014/main" id="{E8EA2886-1772-2DC9-1935-0161CD559B5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0987" y="3655239"/>
                      <a:ext cx="70819" cy="106345"/>
                    </a:xfrm>
                    <a:custGeom>
                      <a:avLst/>
                      <a:gdLst>
                        <a:gd name="connsiteX0" fmla="*/ 33412 w 70819"/>
                        <a:gd name="connsiteY0" fmla="*/ 93308 h 106345"/>
                        <a:gd name="connsiteX1" fmla="*/ 17315 w 70819"/>
                        <a:gd name="connsiteY1" fmla="*/ 82764 h 106345"/>
                        <a:gd name="connsiteX2" fmla="*/ 11935 w 70819"/>
                        <a:gd name="connsiteY2" fmla="*/ 51087 h 106345"/>
                        <a:gd name="connsiteX3" fmla="*/ 17315 w 70819"/>
                        <a:gd name="connsiteY3" fmla="*/ 19475 h 106345"/>
                        <a:gd name="connsiteX4" fmla="*/ 33412 w 70819"/>
                        <a:gd name="connsiteY4" fmla="*/ 8931 h 106345"/>
                        <a:gd name="connsiteX5" fmla="*/ 49574 w 70819"/>
                        <a:gd name="connsiteY5" fmla="*/ 19475 h 106345"/>
                        <a:gd name="connsiteX6" fmla="*/ 54976 w 70819"/>
                        <a:gd name="connsiteY6" fmla="*/ 51087 h 106345"/>
                        <a:gd name="connsiteX7" fmla="*/ 49574 w 70819"/>
                        <a:gd name="connsiteY7" fmla="*/ 82764 h 106345"/>
                        <a:gd name="connsiteX8" fmla="*/ 33412 w 70819"/>
                        <a:gd name="connsiteY8" fmla="*/ 93308 h 106345"/>
                        <a:gd name="connsiteX9" fmla="*/ 33412 w 70819"/>
                        <a:gd name="connsiteY9" fmla="*/ 104292 h 106345"/>
                        <a:gd name="connsiteX10" fmla="*/ 59742 w 70819"/>
                        <a:gd name="connsiteY10" fmla="*/ 90650 h 106345"/>
                        <a:gd name="connsiteX11" fmla="*/ 68833 w 70819"/>
                        <a:gd name="connsiteY11" fmla="*/ 51087 h 106345"/>
                        <a:gd name="connsiteX12" fmla="*/ 59742 w 70819"/>
                        <a:gd name="connsiteY12" fmla="*/ 11567 h 106345"/>
                        <a:gd name="connsiteX13" fmla="*/ 33412 w 70819"/>
                        <a:gd name="connsiteY13" fmla="*/ -2053 h 106345"/>
                        <a:gd name="connsiteX14" fmla="*/ 7104 w 70819"/>
                        <a:gd name="connsiteY14" fmla="*/ 11567 h 106345"/>
                        <a:gd name="connsiteX15" fmla="*/ -1987 w 70819"/>
                        <a:gd name="connsiteY15" fmla="*/ 51087 h 106345"/>
                        <a:gd name="connsiteX16" fmla="*/ 7104 w 70819"/>
                        <a:gd name="connsiteY16" fmla="*/ 90650 h 106345"/>
                        <a:gd name="connsiteX17" fmla="*/ 33412 w 70819"/>
                        <a:gd name="connsiteY17" fmla="*/ 104292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12" y="93308"/>
                          </a:moveTo>
                          <a:cubicBezTo>
                            <a:pt x="26282" y="93308"/>
                            <a:pt x="20917" y="89794"/>
                            <a:pt x="17315" y="82764"/>
                          </a:cubicBezTo>
                          <a:cubicBezTo>
                            <a:pt x="13729" y="75749"/>
                            <a:pt x="11935" y="65190"/>
                            <a:pt x="11935" y="51087"/>
                          </a:cubicBezTo>
                          <a:cubicBezTo>
                            <a:pt x="11935" y="37042"/>
                            <a:pt x="13729" y="26505"/>
                            <a:pt x="17315" y="19475"/>
                          </a:cubicBezTo>
                          <a:cubicBezTo>
                            <a:pt x="20917" y="12446"/>
                            <a:pt x="26282" y="8931"/>
                            <a:pt x="33412" y="8931"/>
                          </a:cubicBezTo>
                          <a:cubicBezTo>
                            <a:pt x="40600" y="8931"/>
                            <a:pt x="45988" y="12446"/>
                            <a:pt x="49574" y="19475"/>
                          </a:cubicBezTo>
                          <a:cubicBezTo>
                            <a:pt x="53176" y="26505"/>
                            <a:pt x="54976" y="37042"/>
                            <a:pt x="54976" y="51087"/>
                          </a:cubicBezTo>
                          <a:cubicBezTo>
                            <a:pt x="54976" y="65190"/>
                            <a:pt x="53176" y="75749"/>
                            <a:pt x="49574" y="82764"/>
                          </a:cubicBezTo>
                          <a:cubicBezTo>
                            <a:pt x="45988" y="89794"/>
                            <a:pt x="40600" y="93308"/>
                            <a:pt x="33412" y="93308"/>
                          </a:cubicBezTo>
                          <a:close/>
                          <a:moveTo>
                            <a:pt x="33412" y="104292"/>
                          </a:moveTo>
                          <a:cubicBezTo>
                            <a:pt x="44904" y="104292"/>
                            <a:pt x="53681" y="99745"/>
                            <a:pt x="59742" y="90650"/>
                          </a:cubicBezTo>
                          <a:cubicBezTo>
                            <a:pt x="65802" y="81570"/>
                            <a:pt x="68833" y="68382"/>
                            <a:pt x="68833" y="51087"/>
                          </a:cubicBezTo>
                          <a:cubicBezTo>
                            <a:pt x="68833" y="33835"/>
                            <a:pt x="65802" y="20661"/>
                            <a:pt x="59742" y="11567"/>
                          </a:cubicBezTo>
                          <a:cubicBezTo>
                            <a:pt x="53681" y="2487"/>
                            <a:pt x="44904" y="-2053"/>
                            <a:pt x="33412" y="-2053"/>
                          </a:cubicBezTo>
                          <a:cubicBezTo>
                            <a:pt x="21934" y="-2053"/>
                            <a:pt x="13165" y="2487"/>
                            <a:pt x="7104" y="11567"/>
                          </a:cubicBezTo>
                          <a:cubicBezTo>
                            <a:pt x="1043" y="20661"/>
                            <a:pt x="-1987" y="33835"/>
                            <a:pt x="-1987" y="51087"/>
                          </a:cubicBezTo>
                          <a:cubicBezTo>
                            <a:pt x="-1987" y="68382"/>
                            <a:pt x="1043" y="81570"/>
                            <a:pt x="7104" y="90650"/>
                          </a:cubicBezTo>
                          <a:cubicBezTo>
                            <a:pt x="13165" y="99745"/>
                            <a:pt x="21934" y="104292"/>
                            <a:pt x="33412" y="10429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234" name="Graphic 6">
                  <a:extLst>
                    <a:ext uri="{FF2B5EF4-FFF2-40B4-BE49-F238E27FC236}">
                      <a16:creationId xmlns:a16="http://schemas.microsoft.com/office/drawing/2014/main" id="{17C662D4-0162-987F-44E7-DB54AD6857CC}"/>
                    </a:ext>
                  </a:extLst>
                </p:cNvPr>
                <p:cNvGrpSpPr/>
                <p:nvPr/>
              </p:nvGrpSpPr>
              <p:grpSpPr>
                <a:xfrm>
                  <a:off x="458321" y="3215339"/>
                  <a:ext cx="351200" cy="106345"/>
                  <a:chOff x="458321" y="3215339"/>
                  <a:chExt cx="351200" cy="106345"/>
                </a:xfrm>
                <a:solidFill>
                  <a:srgbClr val="000000"/>
                </a:solidFill>
              </p:grpSpPr>
              <p:sp>
                <p:nvSpPr>
                  <p:cNvPr id="235" name="Freeform: Shape 234">
                    <a:extLst>
                      <a:ext uri="{FF2B5EF4-FFF2-40B4-BE49-F238E27FC236}">
                        <a16:creationId xmlns:a16="http://schemas.microsoft.com/office/drawing/2014/main" id="{0632E367-FF86-3537-CCE9-54AAFD609806}"/>
                      </a:ext>
                    </a:extLst>
                  </p:cNvPr>
                  <p:cNvSpPr/>
                  <p:nvPr/>
                </p:nvSpPr>
                <p:spPr>
                  <a:xfrm>
                    <a:off x="760332" y="3266274"/>
                    <a:ext cx="49189" cy="14059"/>
                  </a:xfrm>
                  <a:custGeom>
                    <a:avLst/>
                    <a:gdLst>
                      <a:gd name="connsiteX0" fmla="*/ 49247 w 49189"/>
                      <a:gd name="connsiteY0" fmla="*/ 245 h 14059"/>
                      <a:gd name="connsiteX1" fmla="*/ 58 w 49189"/>
                      <a:gd name="connsiteY1" fmla="*/ 245 h 14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9189" h="14059">
                        <a:moveTo>
                          <a:pt x="49247" y="245"/>
                        </a:moveTo>
                        <a:lnTo>
                          <a:pt x="58" y="245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236" name="Graphic 6">
                    <a:extLst>
                      <a:ext uri="{FF2B5EF4-FFF2-40B4-BE49-F238E27FC236}">
                        <a16:creationId xmlns:a16="http://schemas.microsoft.com/office/drawing/2014/main" id="{2A312D61-7F49-8050-1657-EACD58F38D00}"/>
                      </a:ext>
                    </a:extLst>
                  </p:cNvPr>
                  <p:cNvGrpSpPr/>
                  <p:nvPr/>
                </p:nvGrpSpPr>
                <p:grpSpPr>
                  <a:xfrm>
                    <a:off x="458321" y="3215339"/>
                    <a:ext cx="243483" cy="106345"/>
                    <a:chOff x="458321" y="3215339"/>
                    <a:chExt cx="243483" cy="106345"/>
                  </a:xfrm>
                  <a:solidFill>
                    <a:srgbClr val="000000"/>
                  </a:solidFill>
                </p:grpSpPr>
                <p:sp>
                  <p:nvSpPr>
                    <p:cNvPr id="237" name="Freeform: Shape 236">
                      <a:extLst>
                        <a:ext uri="{FF2B5EF4-FFF2-40B4-BE49-F238E27FC236}">
                          <a16:creationId xmlns:a16="http://schemas.microsoft.com/office/drawing/2014/main" id="{C4A1C3E1-0743-E043-744C-3542A005376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58321" y="3217184"/>
                      <a:ext cx="61003" cy="102500"/>
                    </a:xfrm>
                    <a:custGeom>
                      <a:avLst/>
                      <a:gdLst>
                        <a:gd name="connsiteX0" fmla="*/ -59 w 61003"/>
                        <a:gd name="connsiteY0" fmla="*/ 9577 h 102500"/>
                        <a:gd name="connsiteX1" fmla="*/ 22582 w 61003"/>
                        <a:gd name="connsiteY1" fmla="*/ 9577 h 102500"/>
                        <a:gd name="connsiteX2" fmla="*/ 22582 w 61003"/>
                        <a:gd name="connsiteY2" fmla="*/ 87782 h 102500"/>
                        <a:gd name="connsiteX3" fmla="*/ -2057 w 61003"/>
                        <a:gd name="connsiteY3" fmla="*/ 82839 h 102500"/>
                        <a:gd name="connsiteX4" fmla="*/ -2057 w 61003"/>
                        <a:gd name="connsiteY4" fmla="*/ 95470 h 102500"/>
                        <a:gd name="connsiteX5" fmla="*/ 22450 w 61003"/>
                        <a:gd name="connsiteY5" fmla="*/ 100413 h 102500"/>
                        <a:gd name="connsiteX6" fmla="*/ 36306 w 61003"/>
                        <a:gd name="connsiteY6" fmla="*/ 100413 h 102500"/>
                        <a:gd name="connsiteX7" fmla="*/ 36306 w 61003"/>
                        <a:gd name="connsiteY7" fmla="*/ 9577 h 102500"/>
                        <a:gd name="connsiteX8" fmla="*/ 58947 w 61003"/>
                        <a:gd name="connsiteY8" fmla="*/ 9577 h 102500"/>
                        <a:gd name="connsiteX9" fmla="*/ 58947 w 61003"/>
                        <a:gd name="connsiteY9" fmla="*/ -2088 h 102500"/>
                        <a:gd name="connsiteX10" fmla="*/ -59 w 61003"/>
                        <a:gd name="connsiteY10" fmla="*/ -2088 h 102500"/>
                        <a:gd name="connsiteX11" fmla="*/ -59 w 61003"/>
                        <a:gd name="connsiteY11" fmla="*/ 9577 h 102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1003" h="102500">
                          <a:moveTo>
                            <a:pt x="-59" y="9577"/>
                          </a:moveTo>
                          <a:lnTo>
                            <a:pt x="22582" y="9577"/>
                          </a:lnTo>
                          <a:lnTo>
                            <a:pt x="22582" y="87782"/>
                          </a:lnTo>
                          <a:lnTo>
                            <a:pt x="-2057" y="82839"/>
                          </a:lnTo>
                          <a:lnTo>
                            <a:pt x="-2057" y="95470"/>
                          </a:lnTo>
                          <a:lnTo>
                            <a:pt x="22450" y="100413"/>
                          </a:lnTo>
                          <a:lnTo>
                            <a:pt x="36306" y="100413"/>
                          </a:lnTo>
                          <a:lnTo>
                            <a:pt x="36306" y="9577"/>
                          </a:lnTo>
                          <a:lnTo>
                            <a:pt x="58947" y="9577"/>
                          </a:lnTo>
                          <a:lnTo>
                            <a:pt x="58947" y="-2088"/>
                          </a:lnTo>
                          <a:lnTo>
                            <a:pt x="-59" y="-2088"/>
                          </a:lnTo>
                          <a:lnTo>
                            <a:pt x="-59" y="95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8" name="Freeform: Shape 237">
                      <a:extLst>
                        <a:ext uri="{FF2B5EF4-FFF2-40B4-BE49-F238E27FC236}">
                          <a16:creationId xmlns:a16="http://schemas.microsoft.com/office/drawing/2014/main" id="{61344914-144E-6312-F72C-2FCB2DA4899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1567" y="3215339"/>
                      <a:ext cx="70819" cy="106345"/>
                    </a:xfrm>
                    <a:custGeom>
                      <a:avLst/>
                      <a:gdLst>
                        <a:gd name="connsiteX0" fmla="*/ 33406 w 70819"/>
                        <a:gd name="connsiteY0" fmla="*/ 93277 h 106345"/>
                        <a:gd name="connsiteX1" fmla="*/ 17309 w 70819"/>
                        <a:gd name="connsiteY1" fmla="*/ 82733 h 106345"/>
                        <a:gd name="connsiteX2" fmla="*/ 11929 w 70819"/>
                        <a:gd name="connsiteY2" fmla="*/ 51055 h 106345"/>
                        <a:gd name="connsiteX3" fmla="*/ 17309 w 70819"/>
                        <a:gd name="connsiteY3" fmla="*/ 19444 h 106345"/>
                        <a:gd name="connsiteX4" fmla="*/ 33406 w 70819"/>
                        <a:gd name="connsiteY4" fmla="*/ 8899 h 106345"/>
                        <a:gd name="connsiteX5" fmla="*/ 49568 w 70819"/>
                        <a:gd name="connsiteY5" fmla="*/ 19444 h 106345"/>
                        <a:gd name="connsiteX6" fmla="*/ 54970 w 70819"/>
                        <a:gd name="connsiteY6" fmla="*/ 51055 h 106345"/>
                        <a:gd name="connsiteX7" fmla="*/ 49568 w 70819"/>
                        <a:gd name="connsiteY7" fmla="*/ 82733 h 106345"/>
                        <a:gd name="connsiteX8" fmla="*/ 33406 w 70819"/>
                        <a:gd name="connsiteY8" fmla="*/ 93277 h 106345"/>
                        <a:gd name="connsiteX9" fmla="*/ 33406 w 70819"/>
                        <a:gd name="connsiteY9" fmla="*/ 104261 h 106345"/>
                        <a:gd name="connsiteX10" fmla="*/ 59735 w 70819"/>
                        <a:gd name="connsiteY10" fmla="*/ 90619 h 106345"/>
                        <a:gd name="connsiteX11" fmla="*/ 68826 w 70819"/>
                        <a:gd name="connsiteY11" fmla="*/ 51055 h 106345"/>
                        <a:gd name="connsiteX12" fmla="*/ 59735 w 70819"/>
                        <a:gd name="connsiteY12" fmla="*/ 11536 h 106345"/>
                        <a:gd name="connsiteX13" fmla="*/ 33406 w 70819"/>
                        <a:gd name="connsiteY13" fmla="*/ -2084 h 106345"/>
                        <a:gd name="connsiteX14" fmla="*/ 7098 w 70819"/>
                        <a:gd name="connsiteY14" fmla="*/ 11536 h 106345"/>
                        <a:gd name="connsiteX15" fmla="*/ -1993 w 70819"/>
                        <a:gd name="connsiteY15" fmla="*/ 51055 h 106345"/>
                        <a:gd name="connsiteX16" fmla="*/ 7098 w 70819"/>
                        <a:gd name="connsiteY16" fmla="*/ 90619 h 106345"/>
                        <a:gd name="connsiteX17" fmla="*/ 33406 w 70819"/>
                        <a:gd name="connsiteY17" fmla="*/ 104261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06" y="93277"/>
                          </a:moveTo>
                          <a:cubicBezTo>
                            <a:pt x="26276" y="93277"/>
                            <a:pt x="20910" y="89762"/>
                            <a:pt x="17309" y="82733"/>
                          </a:cubicBezTo>
                          <a:cubicBezTo>
                            <a:pt x="13722" y="75718"/>
                            <a:pt x="11929" y="65159"/>
                            <a:pt x="11929" y="51055"/>
                          </a:cubicBezTo>
                          <a:cubicBezTo>
                            <a:pt x="11929" y="37011"/>
                            <a:pt x="13722" y="26474"/>
                            <a:pt x="17309" y="19444"/>
                          </a:cubicBezTo>
                          <a:cubicBezTo>
                            <a:pt x="20910" y="12414"/>
                            <a:pt x="26276" y="8899"/>
                            <a:pt x="33406" y="8899"/>
                          </a:cubicBezTo>
                          <a:cubicBezTo>
                            <a:pt x="40594" y="8899"/>
                            <a:pt x="45981" y="12414"/>
                            <a:pt x="49568" y="19444"/>
                          </a:cubicBezTo>
                          <a:cubicBezTo>
                            <a:pt x="53169" y="26474"/>
                            <a:pt x="54970" y="37011"/>
                            <a:pt x="54970" y="51055"/>
                          </a:cubicBezTo>
                          <a:cubicBezTo>
                            <a:pt x="54970" y="65159"/>
                            <a:pt x="53169" y="75718"/>
                            <a:pt x="49568" y="82733"/>
                          </a:cubicBezTo>
                          <a:cubicBezTo>
                            <a:pt x="45981" y="89762"/>
                            <a:pt x="40594" y="93277"/>
                            <a:pt x="33406" y="93277"/>
                          </a:cubicBezTo>
                          <a:close/>
                          <a:moveTo>
                            <a:pt x="33406" y="104261"/>
                          </a:moveTo>
                          <a:cubicBezTo>
                            <a:pt x="44898" y="104261"/>
                            <a:pt x="53674" y="99714"/>
                            <a:pt x="59735" y="90619"/>
                          </a:cubicBezTo>
                          <a:cubicBezTo>
                            <a:pt x="65796" y="81539"/>
                            <a:pt x="68826" y="68351"/>
                            <a:pt x="68826" y="51055"/>
                          </a:cubicBezTo>
                          <a:cubicBezTo>
                            <a:pt x="68826" y="33804"/>
                            <a:pt x="65796" y="20630"/>
                            <a:pt x="59735" y="11536"/>
                          </a:cubicBezTo>
                          <a:cubicBezTo>
                            <a:pt x="53674" y="2456"/>
                            <a:pt x="44898" y="-2084"/>
                            <a:pt x="33406" y="-2084"/>
                          </a:cubicBezTo>
                          <a:cubicBezTo>
                            <a:pt x="21928" y="-2084"/>
                            <a:pt x="13159" y="2456"/>
                            <a:pt x="7098" y="11536"/>
                          </a:cubicBezTo>
                          <a:cubicBezTo>
                            <a:pt x="1037" y="20630"/>
                            <a:pt x="-1993" y="33804"/>
                            <a:pt x="-1993" y="51055"/>
                          </a:cubicBezTo>
                          <a:cubicBezTo>
                            <a:pt x="-1993" y="68351"/>
                            <a:pt x="1037" y="81539"/>
                            <a:pt x="7098" y="90619"/>
                          </a:cubicBezTo>
                          <a:cubicBezTo>
                            <a:pt x="13159" y="99714"/>
                            <a:pt x="21928" y="104261"/>
                            <a:pt x="33406" y="10426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9" name="Freeform: Shape 238">
                      <a:extLst>
                        <a:ext uri="{FF2B5EF4-FFF2-40B4-BE49-F238E27FC236}">
                          <a16:creationId xmlns:a16="http://schemas.microsoft.com/office/drawing/2014/main" id="{316131AF-C1ED-57EA-FF6B-ACDFB581E53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0984" y="3215339"/>
                      <a:ext cx="70819" cy="106345"/>
                    </a:xfrm>
                    <a:custGeom>
                      <a:avLst/>
                      <a:gdLst>
                        <a:gd name="connsiteX0" fmla="*/ 33412 w 70819"/>
                        <a:gd name="connsiteY0" fmla="*/ 93277 h 106345"/>
                        <a:gd name="connsiteX1" fmla="*/ 17315 w 70819"/>
                        <a:gd name="connsiteY1" fmla="*/ 82733 h 106345"/>
                        <a:gd name="connsiteX2" fmla="*/ 11935 w 70819"/>
                        <a:gd name="connsiteY2" fmla="*/ 51055 h 106345"/>
                        <a:gd name="connsiteX3" fmla="*/ 17315 w 70819"/>
                        <a:gd name="connsiteY3" fmla="*/ 19444 h 106345"/>
                        <a:gd name="connsiteX4" fmla="*/ 33412 w 70819"/>
                        <a:gd name="connsiteY4" fmla="*/ 8899 h 106345"/>
                        <a:gd name="connsiteX5" fmla="*/ 49574 w 70819"/>
                        <a:gd name="connsiteY5" fmla="*/ 19444 h 106345"/>
                        <a:gd name="connsiteX6" fmla="*/ 54976 w 70819"/>
                        <a:gd name="connsiteY6" fmla="*/ 51055 h 106345"/>
                        <a:gd name="connsiteX7" fmla="*/ 49574 w 70819"/>
                        <a:gd name="connsiteY7" fmla="*/ 82733 h 106345"/>
                        <a:gd name="connsiteX8" fmla="*/ 33412 w 70819"/>
                        <a:gd name="connsiteY8" fmla="*/ 93277 h 106345"/>
                        <a:gd name="connsiteX9" fmla="*/ 33412 w 70819"/>
                        <a:gd name="connsiteY9" fmla="*/ 104261 h 106345"/>
                        <a:gd name="connsiteX10" fmla="*/ 59742 w 70819"/>
                        <a:gd name="connsiteY10" fmla="*/ 90619 h 106345"/>
                        <a:gd name="connsiteX11" fmla="*/ 68833 w 70819"/>
                        <a:gd name="connsiteY11" fmla="*/ 51055 h 106345"/>
                        <a:gd name="connsiteX12" fmla="*/ 59742 w 70819"/>
                        <a:gd name="connsiteY12" fmla="*/ 11536 h 106345"/>
                        <a:gd name="connsiteX13" fmla="*/ 33412 w 70819"/>
                        <a:gd name="connsiteY13" fmla="*/ -2084 h 106345"/>
                        <a:gd name="connsiteX14" fmla="*/ 7104 w 70819"/>
                        <a:gd name="connsiteY14" fmla="*/ 11536 h 106345"/>
                        <a:gd name="connsiteX15" fmla="*/ -1987 w 70819"/>
                        <a:gd name="connsiteY15" fmla="*/ 51055 h 106345"/>
                        <a:gd name="connsiteX16" fmla="*/ 7104 w 70819"/>
                        <a:gd name="connsiteY16" fmla="*/ 90619 h 106345"/>
                        <a:gd name="connsiteX17" fmla="*/ 33412 w 70819"/>
                        <a:gd name="connsiteY17" fmla="*/ 104261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12" y="93277"/>
                          </a:moveTo>
                          <a:cubicBezTo>
                            <a:pt x="26282" y="93277"/>
                            <a:pt x="20917" y="89762"/>
                            <a:pt x="17315" y="82733"/>
                          </a:cubicBezTo>
                          <a:cubicBezTo>
                            <a:pt x="13729" y="75718"/>
                            <a:pt x="11935" y="65159"/>
                            <a:pt x="11935" y="51055"/>
                          </a:cubicBezTo>
                          <a:cubicBezTo>
                            <a:pt x="11935" y="37011"/>
                            <a:pt x="13729" y="26474"/>
                            <a:pt x="17315" y="19444"/>
                          </a:cubicBezTo>
                          <a:cubicBezTo>
                            <a:pt x="20917" y="12414"/>
                            <a:pt x="26282" y="8899"/>
                            <a:pt x="33412" y="8899"/>
                          </a:cubicBezTo>
                          <a:cubicBezTo>
                            <a:pt x="40600" y="8899"/>
                            <a:pt x="45988" y="12414"/>
                            <a:pt x="49574" y="19444"/>
                          </a:cubicBezTo>
                          <a:cubicBezTo>
                            <a:pt x="53176" y="26474"/>
                            <a:pt x="54976" y="37011"/>
                            <a:pt x="54976" y="51055"/>
                          </a:cubicBezTo>
                          <a:cubicBezTo>
                            <a:pt x="54976" y="65159"/>
                            <a:pt x="53176" y="75718"/>
                            <a:pt x="49574" y="82733"/>
                          </a:cubicBezTo>
                          <a:cubicBezTo>
                            <a:pt x="45988" y="89762"/>
                            <a:pt x="40600" y="93277"/>
                            <a:pt x="33412" y="93277"/>
                          </a:cubicBezTo>
                          <a:close/>
                          <a:moveTo>
                            <a:pt x="33412" y="104261"/>
                          </a:moveTo>
                          <a:cubicBezTo>
                            <a:pt x="44904" y="104261"/>
                            <a:pt x="53681" y="99714"/>
                            <a:pt x="59742" y="90619"/>
                          </a:cubicBezTo>
                          <a:cubicBezTo>
                            <a:pt x="65802" y="81539"/>
                            <a:pt x="68833" y="68351"/>
                            <a:pt x="68833" y="51055"/>
                          </a:cubicBezTo>
                          <a:cubicBezTo>
                            <a:pt x="68833" y="33804"/>
                            <a:pt x="65802" y="20630"/>
                            <a:pt x="59742" y="11536"/>
                          </a:cubicBezTo>
                          <a:cubicBezTo>
                            <a:pt x="53681" y="2456"/>
                            <a:pt x="44904" y="-2084"/>
                            <a:pt x="33412" y="-2084"/>
                          </a:cubicBezTo>
                          <a:cubicBezTo>
                            <a:pt x="21934" y="-2084"/>
                            <a:pt x="13165" y="2456"/>
                            <a:pt x="7104" y="11536"/>
                          </a:cubicBezTo>
                          <a:cubicBezTo>
                            <a:pt x="1043" y="20630"/>
                            <a:pt x="-1987" y="33804"/>
                            <a:pt x="-1987" y="51055"/>
                          </a:cubicBezTo>
                          <a:cubicBezTo>
                            <a:pt x="-1987" y="68351"/>
                            <a:pt x="1043" y="81539"/>
                            <a:pt x="7104" y="90619"/>
                          </a:cubicBezTo>
                          <a:cubicBezTo>
                            <a:pt x="13165" y="99714"/>
                            <a:pt x="21934" y="104261"/>
                            <a:pt x="33412" y="10426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240" name="Graphic 6">
                  <a:extLst>
                    <a:ext uri="{FF2B5EF4-FFF2-40B4-BE49-F238E27FC236}">
                      <a16:creationId xmlns:a16="http://schemas.microsoft.com/office/drawing/2014/main" id="{ECC6B5C7-F480-72A9-ECF9-AB9222C60207}"/>
                    </a:ext>
                  </a:extLst>
                </p:cNvPr>
                <p:cNvGrpSpPr/>
                <p:nvPr/>
              </p:nvGrpSpPr>
              <p:grpSpPr>
                <a:xfrm>
                  <a:off x="458321" y="2775452"/>
                  <a:ext cx="351200" cy="106345"/>
                  <a:chOff x="458321" y="2775452"/>
                  <a:chExt cx="351200" cy="106345"/>
                </a:xfrm>
                <a:solidFill>
                  <a:srgbClr val="000000"/>
                </a:solidFill>
              </p:grpSpPr>
              <p:sp>
                <p:nvSpPr>
                  <p:cNvPr id="241" name="Freeform: Shape 240">
                    <a:extLst>
                      <a:ext uri="{FF2B5EF4-FFF2-40B4-BE49-F238E27FC236}">
                        <a16:creationId xmlns:a16="http://schemas.microsoft.com/office/drawing/2014/main" id="{E6A00DE5-63AB-DBED-A701-FFB9A0BAD110}"/>
                      </a:ext>
                    </a:extLst>
                  </p:cNvPr>
                  <p:cNvSpPr/>
                  <p:nvPr/>
                </p:nvSpPr>
                <p:spPr>
                  <a:xfrm>
                    <a:off x="760332" y="2826373"/>
                    <a:ext cx="49189" cy="14059"/>
                  </a:xfrm>
                  <a:custGeom>
                    <a:avLst/>
                    <a:gdLst>
                      <a:gd name="connsiteX0" fmla="*/ 49247 w 49189"/>
                      <a:gd name="connsiteY0" fmla="*/ 214 h 14059"/>
                      <a:gd name="connsiteX1" fmla="*/ 58 w 49189"/>
                      <a:gd name="connsiteY1" fmla="*/ 214 h 14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9189" h="14059">
                        <a:moveTo>
                          <a:pt x="49247" y="214"/>
                        </a:moveTo>
                        <a:lnTo>
                          <a:pt x="58" y="214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242" name="Graphic 6">
                    <a:extLst>
                      <a:ext uri="{FF2B5EF4-FFF2-40B4-BE49-F238E27FC236}">
                        <a16:creationId xmlns:a16="http://schemas.microsoft.com/office/drawing/2014/main" id="{642B9BE7-852F-7D6D-ECC9-9C30FE7D5A3D}"/>
                      </a:ext>
                    </a:extLst>
                  </p:cNvPr>
                  <p:cNvGrpSpPr/>
                  <p:nvPr/>
                </p:nvGrpSpPr>
                <p:grpSpPr>
                  <a:xfrm>
                    <a:off x="458321" y="2775452"/>
                    <a:ext cx="243483" cy="106345"/>
                    <a:chOff x="458321" y="2775452"/>
                    <a:chExt cx="243483" cy="106345"/>
                  </a:xfrm>
                  <a:solidFill>
                    <a:srgbClr val="000000"/>
                  </a:solidFill>
                </p:grpSpPr>
                <p:sp>
                  <p:nvSpPr>
                    <p:cNvPr id="243" name="Freeform: Shape 242">
                      <a:extLst>
                        <a:ext uri="{FF2B5EF4-FFF2-40B4-BE49-F238E27FC236}">
                          <a16:creationId xmlns:a16="http://schemas.microsoft.com/office/drawing/2014/main" id="{7D47755D-62CB-7F39-42CD-2D3F5F02CCB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58321" y="2777297"/>
                      <a:ext cx="61003" cy="102500"/>
                    </a:xfrm>
                    <a:custGeom>
                      <a:avLst/>
                      <a:gdLst>
                        <a:gd name="connsiteX0" fmla="*/ -59 w 61003"/>
                        <a:gd name="connsiteY0" fmla="*/ 9546 h 102500"/>
                        <a:gd name="connsiteX1" fmla="*/ 22582 w 61003"/>
                        <a:gd name="connsiteY1" fmla="*/ 9546 h 102500"/>
                        <a:gd name="connsiteX2" fmla="*/ 22582 w 61003"/>
                        <a:gd name="connsiteY2" fmla="*/ 87750 h 102500"/>
                        <a:gd name="connsiteX3" fmla="*/ -2057 w 61003"/>
                        <a:gd name="connsiteY3" fmla="*/ 82808 h 102500"/>
                        <a:gd name="connsiteX4" fmla="*/ -2057 w 61003"/>
                        <a:gd name="connsiteY4" fmla="*/ 95439 h 102500"/>
                        <a:gd name="connsiteX5" fmla="*/ 22450 w 61003"/>
                        <a:gd name="connsiteY5" fmla="*/ 100382 h 102500"/>
                        <a:gd name="connsiteX6" fmla="*/ 36306 w 61003"/>
                        <a:gd name="connsiteY6" fmla="*/ 100382 h 102500"/>
                        <a:gd name="connsiteX7" fmla="*/ 36306 w 61003"/>
                        <a:gd name="connsiteY7" fmla="*/ 9546 h 102500"/>
                        <a:gd name="connsiteX8" fmla="*/ 58947 w 61003"/>
                        <a:gd name="connsiteY8" fmla="*/ 9546 h 102500"/>
                        <a:gd name="connsiteX9" fmla="*/ 58947 w 61003"/>
                        <a:gd name="connsiteY9" fmla="*/ -2119 h 102500"/>
                        <a:gd name="connsiteX10" fmla="*/ -59 w 61003"/>
                        <a:gd name="connsiteY10" fmla="*/ -2119 h 102500"/>
                        <a:gd name="connsiteX11" fmla="*/ -59 w 61003"/>
                        <a:gd name="connsiteY11" fmla="*/ 9546 h 102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1003" h="102500">
                          <a:moveTo>
                            <a:pt x="-59" y="9546"/>
                          </a:moveTo>
                          <a:lnTo>
                            <a:pt x="22582" y="9546"/>
                          </a:lnTo>
                          <a:lnTo>
                            <a:pt x="22582" y="87750"/>
                          </a:lnTo>
                          <a:lnTo>
                            <a:pt x="-2057" y="82808"/>
                          </a:lnTo>
                          <a:lnTo>
                            <a:pt x="-2057" y="95439"/>
                          </a:lnTo>
                          <a:lnTo>
                            <a:pt x="22450" y="100382"/>
                          </a:lnTo>
                          <a:lnTo>
                            <a:pt x="36306" y="100382"/>
                          </a:lnTo>
                          <a:lnTo>
                            <a:pt x="36306" y="9546"/>
                          </a:lnTo>
                          <a:lnTo>
                            <a:pt x="58947" y="9546"/>
                          </a:lnTo>
                          <a:lnTo>
                            <a:pt x="58947" y="-2119"/>
                          </a:lnTo>
                          <a:lnTo>
                            <a:pt x="-59" y="-2119"/>
                          </a:lnTo>
                          <a:lnTo>
                            <a:pt x="-59" y="954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4" name="Freeform: Shape 243">
                      <a:extLst>
                        <a:ext uri="{FF2B5EF4-FFF2-40B4-BE49-F238E27FC236}">
                          <a16:creationId xmlns:a16="http://schemas.microsoft.com/office/drawing/2014/main" id="{B9E8378A-690E-961B-6BD6-DEF4694E8A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3148" y="2777297"/>
                      <a:ext cx="66296" cy="104499"/>
                    </a:xfrm>
                    <a:custGeom>
                      <a:avLst/>
                      <a:gdLst>
                        <a:gd name="connsiteX0" fmla="*/ 2364 w 66296"/>
                        <a:gd name="connsiteY0" fmla="*/ 102426 h 104499"/>
                        <a:gd name="connsiteX1" fmla="*/ 56780 w 66296"/>
                        <a:gd name="connsiteY1" fmla="*/ 102426 h 104499"/>
                        <a:gd name="connsiteX2" fmla="*/ 56780 w 66296"/>
                        <a:gd name="connsiteY2" fmla="*/ 90740 h 104499"/>
                        <a:gd name="connsiteX3" fmla="*/ 15056 w 66296"/>
                        <a:gd name="connsiteY3" fmla="*/ 90740 h 104499"/>
                        <a:gd name="connsiteX4" fmla="*/ 15056 w 66296"/>
                        <a:gd name="connsiteY4" fmla="*/ 65631 h 104499"/>
                        <a:gd name="connsiteX5" fmla="*/ 21073 w 66296"/>
                        <a:gd name="connsiteY5" fmla="*/ 67168 h 104499"/>
                        <a:gd name="connsiteX6" fmla="*/ 27134 w 66296"/>
                        <a:gd name="connsiteY6" fmla="*/ 67674 h 104499"/>
                        <a:gd name="connsiteX7" fmla="*/ 54298 w 66296"/>
                        <a:gd name="connsiteY7" fmla="*/ 58272 h 104499"/>
                        <a:gd name="connsiteX8" fmla="*/ 64334 w 66296"/>
                        <a:gd name="connsiteY8" fmla="*/ 32811 h 104499"/>
                        <a:gd name="connsiteX9" fmla="*/ 54035 w 66296"/>
                        <a:gd name="connsiteY9" fmla="*/ 7087 h 104499"/>
                        <a:gd name="connsiteX10" fmla="*/ 25004 w 66296"/>
                        <a:gd name="connsiteY10" fmla="*/ -2074 h 104499"/>
                        <a:gd name="connsiteX11" fmla="*/ 11850 w 66296"/>
                        <a:gd name="connsiteY11" fmla="*/ -975 h 104499"/>
                        <a:gd name="connsiteX12" fmla="*/ -1962 w 66296"/>
                        <a:gd name="connsiteY12" fmla="*/ 2320 h 104499"/>
                        <a:gd name="connsiteX13" fmla="*/ -1962 w 66296"/>
                        <a:gd name="connsiteY13" fmla="*/ 16269 h 104499"/>
                        <a:gd name="connsiteX14" fmla="*/ 10796 w 66296"/>
                        <a:gd name="connsiteY14" fmla="*/ 11261 h 104499"/>
                        <a:gd name="connsiteX15" fmla="*/ 24718 w 66296"/>
                        <a:gd name="connsiteY15" fmla="*/ 9613 h 104499"/>
                        <a:gd name="connsiteX16" fmla="*/ 43516 w 66296"/>
                        <a:gd name="connsiteY16" fmla="*/ 15852 h 104499"/>
                        <a:gd name="connsiteX17" fmla="*/ 50455 w 66296"/>
                        <a:gd name="connsiteY17" fmla="*/ 32811 h 104499"/>
                        <a:gd name="connsiteX18" fmla="*/ 43516 w 66296"/>
                        <a:gd name="connsiteY18" fmla="*/ 49748 h 104499"/>
                        <a:gd name="connsiteX19" fmla="*/ 24718 w 66296"/>
                        <a:gd name="connsiteY19" fmla="*/ 56009 h 104499"/>
                        <a:gd name="connsiteX20" fmla="*/ 13629 w 66296"/>
                        <a:gd name="connsiteY20" fmla="*/ 54779 h 104499"/>
                        <a:gd name="connsiteX21" fmla="*/ 2364 w 66296"/>
                        <a:gd name="connsiteY21" fmla="*/ 50934 h 104499"/>
                        <a:gd name="connsiteX22" fmla="*/ 2364 w 66296"/>
                        <a:gd name="connsiteY22" fmla="*/ 102426 h 1044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66296" h="104499">
                          <a:moveTo>
                            <a:pt x="2364" y="102426"/>
                          </a:moveTo>
                          <a:lnTo>
                            <a:pt x="56780" y="102426"/>
                          </a:lnTo>
                          <a:lnTo>
                            <a:pt x="56780" y="90740"/>
                          </a:lnTo>
                          <a:lnTo>
                            <a:pt x="15056" y="90740"/>
                          </a:lnTo>
                          <a:lnTo>
                            <a:pt x="15056" y="65631"/>
                          </a:lnTo>
                          <a:cubicBezTo>
                            <a:pt x="17062" y="66319"/>
                            <a:pt x="19068" y="66832"/>
                            <a:pt x="21073" y="67168"/>
                          </a:cubicBezTo>
                          <a:cubicBezTo>
                            <a:pt x="23093" y="67505"/>
                            <a:pt x="25114" y="67674"/>
                            <a:pt x="27134" y="67674"/>
                          </a:cubicBezTo>
                          <a:cubicBezTo>
                            <a:pt x="38568" y="67674"/>
                            <a:pt x="47622" y="64540"/>
                            <a:pt x="54298" y="58272"/>
                          </a:cubicBezTo>
                          <a:cubicBezTo>
                            <a:pt x="60989" y="52003"/>
                            <a:pt x="64334" y="43517"/>
                            <a:pt x="64334" y="32811"/>
                          </a:cubicBezTo>
                          <a:cubicBezTo>
                            <a:pt x="64334" y="21783"/>
                            <a:pt x="60901" y="13209"/>
                            <a:pt x="54035" y="7087"/>
                          </a:cubicBezTo>
                          <a:cubicBezTo>
                            <a:pt x="47169" y="980"/>
                            <a:pt x="37492" y="-2074"/>
                            <a:pt x="25004" y="-2074"/>
                          </a:cubicBezTo>
                          <a:cubicBezTo>
                            <a:pt x="20700" y="-2074"/>
                            <a:pt x="16315" y="-1707"/>
                            <a:pt x="11850" y="-975"/>
                          </a:cubicBezTo>
                          <a:cubicBezTo>
                            <a:pt x="7400" y="-243"/>
                            <a:pt x="2795" y="855"/>
                            <a:pt x="-1962" y="2320"/>
                          </a:cubicBezTo>
                          <a:lnTo>
                            <a:pt x="-1962" y="16269"/>
                          </a:lnTo>
                          <a:cubicBezTo>
                            <a:pt x="2151" y="14029"/>
                            <a:pt x="6404" y="12359"/>
                            <a:pt x="10796" y="11261"/>
                          </a:cubicBezTo>
                          <a:cubicBezTo>
                            <a:pt x="15188" y="10162"/>
                            <a:pt x="19829" y="9613"/>
                            <a:pt x="24718" y="9613"/>
                          </a:cubicBezTo>
                          <a:cubicBezTo>
                            <a:pt x="32639" y="9613"/>
                            <a:pt x="38904" y="11693"/>
                            <a:pt x="43516" y="15852"/>
                          </a:cubicBezTo>
                          <a:cubicBezTo>
                            <a:pt x="48142" y="20011"/>
                            <a:pt x="50455" y="25664"/>
                            <a:pt x="50455" y="32811"/>
                          </a:cubicBezTo>
                          <a:cubicBezTo>
                            <a:pt x="50455" y="39943"/>
                            <a:pt x="48142" y="45589"/>
                            <a:pt x="43516" y="49748"/>
                          </a:cubicBezTo>
                          <a:cubicBezTo>
                            <a:pt x="38904" y="53922"/>
                            <a:pt x="32639" y="56009"/>
                            <a:pt x="24718" y="56009"/>
                          </a:cubicBezTo>
                          <a:cubicBezTo>
                            <a:pt x="21015" y="56009"/>
                            <a:pt x="17318" y="55599"/>
                            <a:pt x="13629" y="54779"/>
                          </a:cubicBezTo>
                          <a:cubicBezTo>
                            <a:pt x="9954" y="53959"/>
                            <a:pt x="6199" y="52677"/>
                            <a:pt x="2364" y="50934"/>
                          </a:cubicBezTo>
                          <a:lnTo>
                            <a:pt x="2364" y="10242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5" name="Freeform: Shape 244">
                      <a:extLst>
                        <a:ext uri="{FF2B5EF4-FFF2-40B4-BE49-F238E27FC236}">
                          <a16:creationId xmlns:a16="http://schemas.microsoft.com/office/drawing/2014/main" id="{B94108F4-3374-1AF5-D2AE-9FDE10A0983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0984" y="2775452"/>
                      <a:ext cx="70819" cy="106345"/>
                    </a:xfrm>
                    <a:custGeom>
                      <a:avLst/>
                      <a:gdLst>
                        <a:gd name="connsiteX0" fmla="*/ 33412 w 70819"/>
                        <a:gd name="connsiteY0" fmla="*/ 93246 h 106345"/>
                        <a:gd name="connsiteX1" fmla="*/ 17315 w 70819"/>
                        <a:gd name="connsiteY1" fmla="*/ 82701 h 106345"/>
                        <a:gd name="connsiteX2" fmla="*/ 11935 w 70819"/>
                        <a:gd name="connsiteY2" fmla="*/ 51024 h 106345"/>
                        <a:gd name="connsiteX3" fmla="*/ 17315 w 70819"/>
                        <a:gd name="connsiteY3" fmla="*/ 19413 h 106345"/>
                        <a:gd name="connsiteX4" fmla="*/ 33412 w 70819"/>
                        <a:gd name="connsiteY4" fmla="*/ 8868 h 106345"/>
                        <a:gd name="connsiteX5" fmla="*/ 49574 w 70819"/>
                        <a:gd name="connsiteY5" fmla="*/ 19413 h 106345"/>
                        <a:gd name="connsiteX6" fmla="*/ 54976 w 70819"/>
                        <a:gd name="connsiteY6" fmla="*/ 51024 h 106345"/>
                        <a:gd name="connsiteX7" fmla="*/ 49574 w 70819"/>
                        <a:gd name="connsiteY7" fmla="*/ 82701 h 106345"/>
                        <a:gd name="connsiteX8" fmla="*/ 33412 w 70819"/>
                        <a:gd name="connsiteY8" fmla="*/ 93246 h 106345"/>
                        <a:gd name="connsiteX9" fmla="*/ 33412 w 70819"/>
                        <a:gd name="connsiteY9" fmla="*/ 104230 h 106345"/>
                        <a:gd name="connsiteX10" fmla="*/ 59742 w 70819"/>
                        <a:gd name="connsiteY10" fmla="*/ 90588 h 106345"/>
                        <a:gd name="connsiteX11" fmla="*/ 68833 w 70819"/>
                        <a:gd name="connsiteY11" fmla="*/ 51024 h 106345"/>
                        <a:gd name="connsiteX12" fmla="*/ 59742 w 70819"/>
                        <a:gd name="connsiteY12" fmla="*/ 11504 h 106345"/>
                        <a:gd name="connsiteX13" fmla="*/ 33412 w 70819"/>
                        <a:gd name="connsiteY13" fmla="*/ -2116 h 106345"/>
                        <a:gd name="connsiteX14" fmla="*/ 7104 w 70819"/>
                        <a:gd name="connsiteY14" fmla="*/ 11504 h 106345"/>
                        <a:gd name="connsiteX15" fmla="*/ -1987 w 70819"/>
                        <a:gd name="connsiteY15" fmla="*/ 51024 h 106345"/>
                        <a:gd name="connsiteX16" fmla="*/ 7104 w 70819"/>
                        <a:gd name="connsiteY16" fmla="*/ 90588 h 106345"/>
                        <a:gd name="connsiteX17" fmla="*/ 33412 w 70819"/>
                        <a:gd name="connsiteY17" fmla="*/ 104230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12" y="93246"/>
                          </a:moveTo>
                          <a:cubicBezTo>
                            <a:pt x="26282" y="93246"/>
                            <a:pt x="20917" y="89731"/>
                            <a:pt x="17315" y="82701"/>
                          </a:cubicBezTo>
                          <a:cubicBezTo>
                            <a:pt x="13729" y="75686"/>
                            <a:pt x="11935" y="65127"/>
                            <a:pt x="11935" y="51024"/>
                          </a:cubicBezTo>
                          <a:cubicBezTo>
                            <a:pt x="11935" y="36980"/>
                            <a:pt x="13729" y="26442"/>
                            <a:pt x="17315" y="19413"/>
                          </a:cubicBezTo>
                          <a:cubicBezTo>
                            <a:pt x="20917" y="12383"/>
                            <a:pt x="26282" y="8868"/>
                            <a:pt x="33412" y="8868"/>
                          </a:cubicBezTo>
                          <a:cubicBezTo>
                            <a:pt x="40600" y="8868"/>
                            <a:pt x="45988" y="12383"/>
                            <a:pt x="49574" y="19413"/>
                          </a:cubicBezTo>
                          <a:cubicBezTo>
                            <a:pt x="53176" y="26442"/>
                            <a:pt x="54976" y="36980"/>
                            <a:pt x="54976" y="51024"/>
                          </a:cubicBezTo>
                          <a:cubicBezTo>
                            <a:pt x="54976" y="65127"/>
                            <a:pt x="53176" y="75686"/>
                            <a:pt x="49574" y="82701"/>
                          </a:cubicBezTo>
                          <a:cubicBezTo>
                            <a:pt x="45988" y="89731"/>
                            <a:pt x="40600" y="93246"/>
                            <a:pt x="33412" y="93246"/>
                          </a:cubicBezTo>
                          <a:close/>
                          <a:moveTo>
                            <a:pt x="33412" y="104230"/>
                          </a:moveTo>
                          <a:cubicBezTo>
                            <a:pt x="44904" y="104230"/>
                            <a:pt x="53681" y="99682"/>
                            <a:pt x="59742" y="90588"/>
                          </a:cubicBezTo>
                          <a:cubicBezTo>
                            <a:pt x="65802" y="81508"/>
                            <a:pt x="68833" y="68320"/>
                            <a:pt x="68833" y="51024"/>
                          </a:cubicBezTo>
                          <a:cubicBezTo>
                            <a:pt x="68833" y="33772"/>
                            <a:pt x="65802" y="20599"/>
                            <a:pt x="59742" y="11504"/>
                          </a:cubicBezTo>
                          <a:cubicBezTo>
                            <a:pt x="53681" y="2424"/>
                            <a:pt x="44904" y="-2116"/>
                            <a:pt x="33412" y="-2116"/>
                          </a:cubicBezTo>
                          <a:cubicBezTo>
                            <a:pt x="21934" y="-2116"/>
                            <a:pt x="13165" y="2424"/>
                            <a:pt x="7104" y="11504"/>
                          </a:cubicBezTo>
                          <a:cubicBezTo>
                            <a:pt x="1043" y="20599"/>
                            <a:pt x="-1987" y="33772"/>
                            <a:pt x="-1987" y="51024"/>
                          </a:cubicBezTo>
                          <a:cubicBezTo>
                            <a:pt x="-1987" y="68320"/>
                            <a:pt x="1043" y="81508"/>
                            <a:pt x="7104" y="90588"/>
                          </a:cubicBezTo>
                          <a:cubicBezTo>
                            <a:pt x="13165" y="99682"/>
                            <a:pt x="21934" y="104230"/>
                            <a:pt x="33412" y="10423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246" name="Graphic 6">
                  <a:extLst>
                    <a:ext uri="{FF2B5EF4-FFF2-40B4-BE49-F238E27FC236}">
                      <a16:creationId xmlns:a16="http://schemas.microsoft.com/office/drawing/2014/main" id="{FA873188-988A-4B89-A1E2-076E1E06AABE}"/>
                    </a:ext>
                  </a:extLst>
                </p:cNvPr>
                <p:cNvGrpSpPr/>
                <p:nvPr/>
              </p:nvGrpSpPr>
              <p:grpSpPr>
                <a:xfrm>
                  <a:off x="453182" y="2335551"/>
                  <a:ext cx="356339" cy="106345"/>
                  <a:chOff x="453182" y="2335551"/>
                  <a:chExt cx="356339" cy="106345"/>
                </a:xfrm>
                <a:solidFill>
                  <a:srgbClr val="000000"/>
                </a:solidFill>
              </p:grpSpPr>
              <p:sp>
                <p:nvSpPr>
                  <p:cNvPr id="247" name="Freeform: Shape 246">
                    <a:extLst>
                      <a:ext uri="{FF2B5EF4-FFF2-40B4-BE49-F238E27FC236}">
                        <a16:creationId xmlns:a16="http://schemas.microsoft.com/office/drawing/2014/main" id="{2BBB18B8-7A47-873E-ACE5-47EC80ECB364}"/>
                      </a:ext>
                    </a:extLst>
                  </p:cNvPr>
                  <p:cNvSpPr/>
                  <p:nvPr/>
                </p:nvSpPr>
                <p:spPr>
                  <a:xfrm>
                    <a:off x="760332" y="2386472"/>
                    <a:ext cx="49189" cy="14059"/>
                  </a:xfrm>
                  <a:custGeom>
                    <a:avLst/>
                    <a:gdLst>
                      <a:gd name="connsiteX0" fmla="*/ 49247 w 49189"/>
                      <a:gd name="connsiteY0" fmla="*/ 182 h 14059"/>
                      <a:gd name="connsiteX1" fmla="*/ 58 w 49189"/>
                      <a:gd name="connsiteY1" fmla="*/ 182 h 14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9189" h="14059">
                        <a:moveTo>
                          <a:pt x="49247" y="182"/>
                        </a:moveTo>
                        <a:lnTo>
                          <a:pt x="58" y="182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248" name="Graphic 6">
                    <a:extLst>
                      <a:ext uri="{FF2B5EF4-FFF2-40B4-BE49-F238E27FC236}">
                        <a16:creationId xmlns:a16="http://schemas.microsoft.com/office/drawing/2014/main" id="{2B723F64-CA2A-060D-09A5-F5B9352ADAF8}"/>
                      </a:ext>
                    </a:extLst>
                  </p:cNvPr>
                  <p:cNvGrpSpPr/>
                  <p:nvPr/>
                </p:nvGrpSpPr>
                <p:grpSpPr>
                  <a:xfrm>
                    <a:off x="453182" y="2335551"/>
                    <a:ext cx="248621" cy="106345"/>
                    <a:chOff x="453182" y="2335551"/>
                    <a:chExt cx="248621" cy="106345"/>
                  </a:xfrm>
                  <a:solidFill>
                    <a:srgbClr val="000000"/>
                  </a:solidFill>
                </p:grpSpPr>
                <p:sp>
                  <p:nvSpPr>
                    <p:cNvPr id="249" name="Freeform: Shape 248">
                      <a:extLst>
                        <a:ext uri="{FF2B5EF4-FFF2-40B4-BE49-F238E27FC236}">
                          <a16:creationId xmlns:a16="http://schemas.microsoft.com/office/drawing/2014/main" id="{EF9B8F88-5B74-C2AD-D259-E51483A95A1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53182" y="2335551"/>
                      <a:ext cx="65044" cy="104346"/>
                    </a:xfrm>
                    <a:custGeom>
                      <a:avLst/>
                      <a:gdLst>
                        <a:gd name="connsiteX0" fmla="*/ 14752 w 65044"/>
                        <a:gd name="connsiteY0" fmla="*/ 9472 h 104346"/>
                        <a:gd name="connsiteX1" fmla="*/ 63129 w 65044"/>
                        <a:gd name="connsiteY1" fmla="*/ 9472 h 104346"/>
                        <a:gd name="connsiteX2" fmla="*/ 63129 w 65044"/>
                        <a:gd name="connsiteY2" fmla="*/ -2192 h 104346"/>
                        <a:gd name="connsiteX3" fmla="*/ -1915 w 65044"/>
                        <a:gd name="connsiteY3" fmla="*/ -2192 h 104346"/>
                        <a:gd name="connsiteX4" fmla="*/ -1915 w 65044"/>
                        <a:gd name="connsiteY4" fmla="*/ 9472 h 104346"/>
                        <a:gd name="connsiteX5" fmla="*/ 19583 w 65044"/>
                        <a:gd name="connsiteY5" fmla="*/ 31396 h 104346"/>
                        <a:gd name="connsiteX6" fmla="*/ 36712 w 65044"/>
                        <a:gd name="connsiteY6" fmla="*/ 49168 h 104346"/>
                        <a:gd name="connsiteX7" fmla="*/ 46001 w 65044"/>
                        <a:gd name="connsiteY7" fmla="*/ 61821 h 104346"/>
                        <a:gd name="connsiteX8" fmla="*/ 48658 w 65044"/>
                        <a:gd name="connsiteY8" fmla="*/ 72014 h 104346"/>
                        <a:gd name="connsiteX9" fmla="*/ 42926 w 65044"/>
                        <a:gd name="connsiteY9" fmla="*/ 85327 h 104346"/>
                        <a:gd name="connsiteX10" fmla="*/ 27994 w 65044"/>
                        <a:gd name="connsiteY10" fmla="*/ 90489 h 104346"/>
                        <a:gd name="connsiteX11" fmla="*/ 14225 w 65044"/>
                        <a:gd name="connsiteY11" fmla="*/ 88226 h 104346"/>
                        <a:gd name="connsiteX12" fmla="*/ -1235 w 65044"/>
                        <a:gd name="connsiteY12" fmla="*/ 81350 h 104346"/>
                        <a:gd name="connsiteX13" fmla="*/ -1235 w 65044"/>
                        <a:gd name="connsiteY13" fmla="*/ 95366 h 104346"/>
                        <a:gd name="connsiteX14" fmla="*/ 14401 w 65044"/>
                        <a:gd name="connsiteY14" fmla="*/ 100440 h 104346"/>
                        <a:gd name="connsiteX15" fmla="*/ 27730 w 65044"/>
                        <a:gd name="connsiteY15" fmla="*/ 102154 h 104346"/>
                        <a:gd name="connsiteX16" fmla="*/ 53115 w 65044"/>
                        <a:gd name="connsiteY16" fmla="*/ 94179 h 104346"/>
                        <a:gd name="connsiteX17" fmla="*/ 62580 w 65044"/>
                        <a:gd name="connsiteY17" fmla="*/ 72915 h 104346"/>
                        <a:gd name="connsiteX18" fmla="*/ 60208 w 65044"/>
                        <a:gd name="connsiteY18" fmla="*/ 60921 h 104346"/>
                        <a:gd name="connsiteX19" fmla="*/ 51600 w 65044"/>
                        <a:gd name="connsiteY19" fmla="*/ 47586 h 104346"/>
                        <a:gd name="connsiteX20" fmla="*/ 40686 w 65044"/>
                        <a:gd name="connsiteY20" fmla="*/ 36075 h 104346"/>
                        <a:gd name="connsiteX21" fmla="*/ 14752 w 65044"/>
                        <a:gd name="connsiteY21" fmla="*/ 9472 h 1043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5044" h="104346">
                          <a:moveTo>
                            <a:pt x="14752" y="9472"/>
                          </a:moveTo>
                          <a:lnTo>
                            <a:pt x="63129" y="9472"/>
                          </a:lnTo>
                          <a:lnTo>
                            <a:pt x="63129" y="-2192"/>
                          </a:lnTo>
                          <a:lnTo>
                            <a:pt x="-1915" y="-2192"/>
                          </a:lnTo>
                          <a:lnTo>
                            <a:pt x="-1915" y="9472"/>
                          </a:lnTo>
                          <a:cubicBezTo>
                            <a:pt x="3340" y="14920"/>
                            <a:pt x="10506" y="22228"/>
                            <a:pt x="19583" y="31396"/>
                          </a:cubicBezTo>
                          <a:cubicBezTo>
                            <a:pt x="28674" y="40578"/>
                            <a:pt x="34384" y="46502"/>
                            <a:pt x="36712" y="49168"/>
                          </a:cubicBezTo>
                          <a:cubicBezTo>
                            <a:pt x="41147" y="54147"/>
                            <a:pt x="44244" y="58365"/>
                            <a:pt x="46001" y="61821"/>
                          </a:cubicBezTo>
                          <a:cubicBezTo>
                            <a:pt x="47772" y="65277"/>
                            <a:pt x="48658" y="68675"/>
                            <a:pt x="48658" y="72014"/>
                          </a:cubicBezTo>
                          <a:cubicBezTo>
                            <a:pt x="48658" y="77462"/>
                            <a:pt x="46747" y="81900"/>
                            <a:pt x="42926" y="85327"/>
                          </a:cubicBezTo>
                          <a:cubicBezTo>
                            <a:pt x="39105" y="88768"/>
                            <a:pt x="34128" y="90489"/>
                            <a:pt x="27994" y="90489"/>
                          </a:cubicBezTo>
                          <a:cubicBezTo>
                            <a:pt x="23646" y="90489"/>
                            <a:pt x="19056" y="89735"/>
                            <a:pt x="14225" y="88226"/>
                          </a:cubicBezTo>
                          <a:cubicBezTo>
                            <a:pt x="9408" y="86718"/>
                            <a:pt x="4255" y="84426"/>
                            <a:pt x="-1235" y="81350"/>
                          </a:cubicBezTo>
                          <a:lnTo>
                            <a:pt x="-1235" y="95366"/>
                          </a:lnTo>
                          <a:cubicBezTo>
                            <a:pt x="4343" y="97606"/>
                            <a:pt x="9555" y="99298"/>
                            <a:pt x="14401" y="100440"/>
                          </a:cubicBezTo>
                          <a:cubicBezTo>
                            <a:pt x="19261" y="101583"/>
                            <a:pt x="23704" y="102154"/>
                            <a:pt x="27730" y="102154"/>
                          </a:cubicBezTo>
                          <a:cubicBezTo>
                            <a:pt x="38344" y="102154"/>
                            <a:pt x="46806" y="99496"/>
                            <a:pt x="53115" y="94179"/>
                          </a:cubicBezTo>
                          <a:cubicBezTo>
                            <a:pt x="59425" y="88878"/>
                            <a:pt x="62580" y="81790"/>
                            <a:pt x="62580" y="72915"/>
                          </a:cubicBezTo>
                          <a:cubicBezTo>
                            <a:pt x="62580" y="68697"/>
                            <a:pt x="61790" y="64699"/>
                            <a:pt x="60208" y="60921"/>
                          </a:cubicBezTo>
                          <a:cubicBezTo>
                            <a:pt x="58642" y="57157"/>
                            <a:pt x="55773" y="52712"/>
                            <a:pt x="51600" y="47586"/>
                          </a:cubicBezTo>
                          <a:cubicBezTo>
                            <a:pt x="50458" y="46253"/>
                            <a:pt x="46820" y="42417"/>
                            <a:pt x="40686" y="36075"/>
                          </a:cubicBezTo>
                          <a:cubicBezTo>
                            <a:pt x="34567" y="29734"/>
                            <a:pt x="25922" y="20866"/>
                            <a:pt x="14752" y="947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0" name="Freeform: Shape 249">
                      <a:extLst>
                        <a:ext uri="{FF2B5EF4-FFF2-40B4-BE49-F238E27FC236}">
                          <a16:creationId xmlns:a16="http://schemas.microsoft.com/office/drawing/2014/main" id="{260EECFB-E0F8-7DDC-A6D8-9BC2B185211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1567" y="2335551"/>
                      <a:ext cx="70819" cy="106345"/>
                    </a:xfrm>
                    <a:custGeom>
                      <a:avLst/>
                      <a:gdLst>
                        <a:gd name="connsiteX0" fmla="*/ 33406 w 70819"/>
                        <a:gd name="connsiteY0" fmla="*/ 93215 h 106345"/>
                        <a:gd name="connsiteX1" fmla="*/ 17309 w 70819"/>
                        <a:gd name="connsiteY1" fmla="*/ 82670 h 106345"/>
                        <a:gd name="connsiteX2" fmla="*/ 11929 w 70819"/>
                        <a:gd name="connsiteY2" fmla="*/ 50993 h 106345"/>
                        <a:gd name="connsiteX3" fmla="*/ 17309 w 70819"/>
                        <a:gd name="connsiteY3" fmla="*/ 19381 h 106345"/>
                        <a:gd name="connsiteX4" fmla="*/ 33406 w 70819"/>
                        <a:gd name="connsiteY4" fmla="*/ 8837 h 106345"/>
                        <a:gd name="connsiteX5" fmla="*/ 49568 w 70819"/>
                        <a:gd name="connsiteY5" fmla="*/ 19381 h 106345"/>
                        <a:gd name="connsiteX6" fmla="*/ 54970 w 70819"/>
                        <a:gd name="connsiteY6" fmla="*/ 50993 h 106345"/>
                        <a:gd name="connsiteX7" fmla="*/ 49568 w 70819"/>
                        <a:gd name="connsiteY7" fmla="*/ 82670 h 106345"/>
                        <a:gd name="connsiteX8" fmla="*/ 33406 w 70819"/>
                        <a:gd name="connsiteY8" fmla="*/ 93215 h 106345"/>
                        <a:gd name="connsiteX9" fmla="*/ 33406 w 70819"/>
                        <a:gd name="connsiteY9" fmla="*/ 104198 h 106345"/>
                        <a:gd name="connsiteX10" fmla="*/ 59735 w 70819"/>
                        <a:gd name="connsiteY10" fmla="*/ 90556 h 106345"/>
                        <a:gd name="connsiteX11" fmla="*/ 68826 w 70819"/>
                        <a:gd name="connsiteY11" fmla="*/ 50993 h 106345"/>
                        <a:gd name="connsiteX12" fmla="*/ 59735 w 70819"/>
                        <a:gd name="connsiteY12" fmla="*/ 11473 h 106345"/>
                        <a:gd name="connsiteX13" fmla="*/ 33406 w 70819"/>
                        <a:gd name="connsiteY13" fmla="*/ -2147 h 106345"/>
                        <a:gd name="connsiteX14" fmla="*/ 7098 w 70819"/>
                        <a:gd name="connsiteY14" fmla="*/ 11473 h 106345"/>
                        <a:gd name="connsiteX15" fmla="*/ -1993 w 70819"/>
                        <a:gd name="connsiteY15" fmla="*/ 50993 h 106345"/>
                        <a:gd name="connsiteX16" fmla="*/ 7098 w 70819"/>
                        <a:gd name="connsiteY16" fmla="*/ 90556 h 106345"/>
                        <a:gd name="connsiteX17" fmla="*/ 33406 w 70819"/>
                        <a:gd name="connsiteY17" fmla="*/ 104198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06" y="93215"/>
                          </a:moveTo>
                          <a:cubicBezTo>
                            <a:pt x="26276" y="93215"/>
                            <a:pt x="20910" y="89700"/>
                            <a:pt x="17309" y="82670"/>
                          </a:cubicBezTo>
                          <a:cubicBezTo>
                            <a:pt x="13722" y="75655"/>
                            <a:pt x="11929" y="65096"/>
                            <a:pt x="11929" y="50993"/>
                          </a:cubicBezTo>
                          <a:cubicBezTo>
                            <a:pt x="11929" y="36948"/>
                            <a:pt x="13722" y="26411"/>
                            <a:pt x="17309" y="19381"/>
                          </a:cubicBezTo>
                          <a:cubicBezTo>
                            <a:pt x="20910" y="12352"/>
                            <a:pt x="26276" y="8837"/>
                            <a:pt x="33406" y="8837"/>
                          </a:cubicBezTo>
                          <a:cubicBezTo>
                            <a:pt x="40594" y="8837"/>
                            <a:pt x="45981" y="12352"/>
                            <a:pt x="49568" y="19381"/>
                          </a:cubicBezTo>
                          <a:cubicBezTo>
                            <a:pt x="53169" y="26411"/>
                            <a:pt x="54970" y="36948"/>
                            <a:pt x="54970" y="50993"/>
                          </a:cubicBezTo>
                          <a:cubicBezTo>
                            <a:pt x="54970" y="65096"/>
                            <a:pt x="53169" y="75655"/>
                            <a:pt x="49568" y="82670"/>
                          </a:cubicBezTo>
                          <a:cubicBezTo>
                            <a:pt x="45981" y="89700"/>
                            <a:pt x="40594" y="93215"/>
                            <a:pt x="33406" y="93215"/>
                          </a:cubicBezTo>
                          <a:close/>
                          <a:moveTo>
                            <a:pt x="33406" y="104198"/>
                          </a:moveTo>
                          <a:cubicBezTo>
                            <a:pt x="44898" y="104198"/>
                            <a:pt x="53674" y="99651"/>
                            <a:pt x="59735" y="90556"/>
                          </a:cubicBezTo>
                          <a:cubicBezTo>
                            <a:pt x="65796" y="81477"/>
                            <a:pt x="68826" y="68289"/>
                            <a:pt x="68826" y="50993"/>
                          </a:cubicBezTo>
                          <a:cubicBezTo>
                            <a:pt x="68826" y="33741"/>
                            <a:pt x="65796" y="20568"/>
                            <a:pt x="59735" y="11473"/>
                          </a:cubicBezTo>
                          <a:cubicBezTo>
                            <a:pt x="53674" y="2393"/>
                            <a:pt x="44898" y="-2147"/>
                            <a:pt x="33406" y="-2147"/>
                          </a:cubicBezTo>
                          <a:cubicBezTo>
                            <a:pt x="21928" y="-2147"/>
                            <a:pt x="13159" y="2393"/>
                            <a:pt x="7098" y="11473"/>
                          </a:cubicBezTo>
                          <a:cubicBezTo>
                            <a:pt x="1037" y="20568"/>
                            <a:pt x="-1993" y="33741"/>
                            <a:pt x="-1993" y="50993"/>
                          </a:cubicBezTo>
                          <a:cubicBezTo>
                            <a:pt x="-1993" y="68289"/>
                            <a:pt x="1037" y="81477"/>
                            <a:pt x="7098" y="90556"/>
                          </a:cubicBezTo>
                          <a:cubicBezTo>
                            <a:pt x="13159" y="99651"/>
                            <a:pt x="21928" y="104198"/>
                            <a:pt x="33406" y="10419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1" name="Freeform: Shape 250">
                      <a:extLst>
                        <a:ext uri="{FF2B5EF4-FFF2-40B4-BE49-F238E27FC236}">
                          <a16:creationId xmlns:a16="http://schemas.microsoft.com/office/drawing/2014/main" id="{74A6ADCF-8827-4EAE-EEA9-CADCD89C2FE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0984" y="2335551"/>
                      <a:ext cx="70819" cy="106345"/>
                    </a:xfrm>
                    <a:custGeom>
                      <a:avLst/>
                      <a:gdLst>
                        <a:gd name="connsiteX0" fmla="*/ 33412 w 70819"/>
                        <a:gd name="connsiteY0" fmla="*/ 93215 h 106345"/>
                        <a:gd name="connsiteX1" fmla="*/ 17315 w 70819"/>
                        <a:gd name="connsiteY1" fmla="*/ 82670 h 106345"/>
                        <a:gd name="connsiteX2" fmla="*/ 11935 w 70819"/>
                        <a:gd name="connsiteY2" fmla="*/ 50993 h 106345"/>
                        <a:gd name="connsiteX3" fmla="*/ 17315 w 70819"/>
                        <a:gd name="connsiteY3" fmla="*/ 19381 h 106345"/>
                        <a:gd name="connsiteX4" fmla="*/ 33412 w 70819"/>
                        <a:gd name="connsiteY4" fmla="*/ 8837 h 106345"/>
                        <a:gd name="connsiteX5" fmla="*/ 49574 w 70819"/>
                        <a:gd name="connsiteY5" fmla="*/ 19381 h 106345"/>
                        <a:gd name="connsiteX6" fmla="*/ 54976 w 70819"/>
                        <a:gd name="connsiteY6" fmla="*/ 50993 h 106345"/>
                        <a:gd name="connsiteX7" fmla="*/ 49574 w 70819"/>
                        <a:gd name="connsiteY7" fmla="*/ 82670 h 106345"/>
                        <a:gd name="connsiteX8" fmla="*/ 33412 w 70819"/>
                        <a:gd name="connsiteY8" fmla="*/ 93215 h 106345"/>
                        <a:gd name="connsiteX9" fmla="*/ 33412 w 70819"/>
                        <a:gd name="connsiteY9" fmla="*/ 104198 h 106345"/>
                        <a:gd name="connsiteX10" fmla="*/ 59742 w 70819"/>
                        <a:gd name="connsiteY10" fmla="*/ 90556 h 106345"/>
                        <a:gd name="connsiteX11" fmla="*/ 68833 w 70819"/>
                        <a:gd name="connsiteY11" fmla="*/ 50993 h 106345"/>
                        <a:gd name="connsiteX12" fmla="*/ 59742 w 70819"/>
                        <a:gd name="connsiteY12" fmla="*/ 11473 h 106345"/>
                        <a:gd name="connsiteX13" fmla="*/ 33412 w 70819"/>
                        <a:gd name="connsiteY13" fmla="*/ -2147 h 106345"/>
                        <a:gd name="connsiteX14" fmla="*/ 7104 w 70819"/>
                        <a:gd name="connsiteY14" fmla="*/ 11473 h 106345"/>
                        <a:gd name="connsiteX15" fmla="*/ -1987 w 70819"/>
                        <a:gd name="connsiteY15" fmla="*/ 50993 h 106345"/>
                        <a:gd name="connsiteX16" fmla="*/ 7104 w 70819"/>
                        <a:gd name="connsiteY16" fmla="*/ 90556 h 106345"/>
                        <a:gd name="connsiteX17" fmla="*/ 33412 w 70819"/>
                        <a:gd name="connsiteY17" fmla="*/ 104198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12" y="93215"/>
                          </a:moveTo>
                          <a:cubicBezTo>
                            <a:pt x="26282" y="93215"/>
                            <a:pt x="20917" y="89700"/>
                            <a:pt x="17315" y="82670"/>
                          </a:cubicBezTo>
                          <a:cubicBezTo>
                            <a:pt x="13729" y="75655"/>
                            <a:pt x="11935" y="65096"/>
                            <a:pt x="11935" y="50993"/>
                          </a:cubicBezTo>
                          <a:cubicBezTo>
                            <a:pt x="11935" y="36948"/>
                            <a:pt x="13729" y="26411"/>
                            <a:pt x="17315" y="19381"/>
                          </a:cubicBezTo>
                          <a:cubicBezTo>
                            <a:pt x="20917" y="12352"/>
                            <a:pt x="26282" y="8837"/>
                            <a:pt x="33412" y="8837"/>
                          </a:cubicBezTo>
                          <a:cubicBezTo>
                            <a:pt x="40600" y="8837"/>
                            <a:pt x="45988" y="12352"/>
                            <a:pt x="49574" y="19381"/>
                          </a:cubicBezTo>
                          <a:cubicBezTo>
                            <a:pt x="53176" y="26411"/>
                            <a:pt x="54976" y="36948"/>
                            <a:pt x="54976" y="50993"/>
                          </a:cubicBezTo>
                          <a:cubicBezTo>
                            <a:pt x="54976" y="65096"/>
                            <a:pt x="53176" y="75655"/>
                            <a:pt x="49574" y="82670"/>
                          </a:cubicBezTo>
                          <a:cubicBezTo>
                            <a:pt x="45988" y="89700"/>
                            <a:pt x="40600" y="93215"/>
                            <a:pt x="33412" y="93215"/>
                          </a:cubicBezTo>
                          <a:close/>
                          <a:moveTo>
                            <a:pt x="33412" y="104198"/>
                          </a:moveTo>
                          <a:cubicBezTo>
                            <a:pt x="44904" y="104198"/>
                            <a:pt x="53681" y="99651"/>
                            <a:pt x="59742" y="90556"/>
                          </a:cubicBezTo>
                          <a:cubicBezTo>
                            <a:pt x="65802" y="81477"/>
                            <a:pt x="68833" y="68289"/>
                            <a:pt x="68833" y="50993"/>
                          </a:cubicBezTo>
                          <a:cubicBezTo>
                            <a:pt x="68833" y="33741"/>
                            <a:pt x="65802" y="20568"/>
                            <a:pt x="59742" y="11473"/>
                          </a:cubicBezTo>
                          <a:cubicBezTo>
                            <a:pt x="53681" y="2393"/>
                            <a:pt x="44904" y="-2147"/>
                            <a:pt x="33412" y="-2147"/>
                          </a:cubicBezTo>
                          <a:cubicBezTo>
                            <a:pt x="21934" y="-2147"/>
                            <a:pt x="13165" y="2393"/>
                            <a:pt x="7104" y="11473"/>
                          </a:cubicBezTo>
                          <a:cubicBezTo>
                            <a:pt x="1043" y="20568"/>
                            <a:pt x="-1987" y="33741"/>
                            <a:pt x="-1987" y="50993"/>
                          </a:cubicBezTo>
                          <a:cubicBezTo>
                            <a:pt x="-1987" y="68289"/>
                            <a:pt x="1043" y="81477"/>
                            <a:pt x="7104" y="90556"/>
                          </a:cubicBezTo>
                          <a:cubicBezTo>
                            <a:pt x="13165" y="99651"/>
                            <a:pt x="21934" y="104198"/>
                            <a:pt x="33412" y="10419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252" name="Graphic 6">
                  <a:extLst>
                    <a:ext uri="{FF2B5EF4-FFF2-40B4-BE49-F238E27FC236}">
                      <a16:creationId xmlns:a16="http://schemas.microsoft.com/office/drawing/2014/main" id="{659C0ED5-2129-F127-DA49-35FD5C4F04B9}"/>
                    </a:ext>
                  </a:extLst>
                </p:cNvPr>
                <p:cNvGrpSpPr/>
                <p:nvPr/>
              </p:nvGrpSpPr>
              <p:grpSpPr>
                <a:xfrm>
                  <a:off x="453182" y="1895650"/>
                  <a:ext cx="356339" cy="106345"/>
                  <a:chOff x="453182" y="1895650"/>
                  <a:chExt cx="356339" cy="106345"/>
                </a:xfrm>
                <a:solidFill>
                  <a:srgbClr val="000000"/>
                </a:solidFill>
              </p:grpSpPr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9F9009DA-B82C-2169-4F19-4772B2A7D3FC}"/>
                      </a:ext>
                    </a:extLst>
                  </p:cNvPr>
                  <p:cNvSpPr/>
                  <p:nvPr/>
                </p:nvSpPr>
                <p:spPr>
                  <a:xfrm>
                    <a:off x="760332" y="1946585"/>
                    <a:ext cx="49189" cy="14059"/>
                  </a:xfrm>
                  <a:custGeom>
                    <a:avLst/>
                    <a:gdLst>
                      <a:gd name="connsiteX0" fmla="*/ 49247 w 49189"/>
                      <a:gd name="connsiteY0" fmla="*/ 151 h 14059"/>
                      <a:gd name="connsiteX1" fmla="*/ 58 w 49189"/>
                      <a:gd name="connsiteY1" fmla="*/ 151 h 14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9189" h="14059">
                        <a:moveTo>
                          <a:pt x="49247" y="151"/>
                        </a:moveTo>
                        <a:lnTo>
                          <a:pt x="58" y="151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254" name="Graphic 6">
                    <a:extLst>
                      <a:ext uri="{FF2B5EF4-FFF2-40B4-BE49-F238E27FC236}">
                        <a16:creationId xmlns:a16="http://schemas.microsoft.com/office/drawing/2014/main" id="{33CB7F1F-6509-D65F-239E-C6DCE9CE3F1B}"/>
                      </a:ext>
                    </a:extLst>
                  </p:cNvPr>
                  <p:cNvGrpSpPr/>
                  <p:nvPr/>
                </p:nvGrpSpPr>
                <p:grpSpPr>
                  <a:xfrm>
                    <a:off x="453182" y="1895650"/>
                    <a:ext cx="248621" cy="106345"/>
                    <a:chOff x="453182" y="1895650"/>
                    <a:chExt cx="248621" cy="106345"/>
                  </a:xfrm>
                  <a:solidFill>
                    <a:srgbClr val="000000"/>
                  </a:solidFill>
                </p:grpSpPr>
                <p:sp>
                  <p:nvSpPr>
                    <p:cNvPr id="255" name="Freeform: Shape 254">
                      <a:extLst>
                        <a:ext uri="{FF2B5EF4-FFF2-40B4-BE49-F238E27FC236}">
                          <a16:creationId xmlns:a16="http://schemas.microsoft.com/office/drawing/2014/main" id="{17D3688C-907B-C32A-9C8B-5AF798522F7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53182" y="1895650"/>
                      <a:ext cx="65044" cy="104346"/>
                    </a:xfrm>
                    <a:custGeom>
                      <a:avLst/>
                      <a:gdLst>
                        <a:gd name="connsiteX0" fmla="*/ 14752 w 65044"/>
                        <a:gd name="connsiteY0" fmla="*/ 9441 h 104346"/>
                        <a:gd name="connsiteX1" fmla="*/ 63129 w 65044"/>
                        <a:gd name="connsiteY1" fmla="*/ 9441 h 104346"/>
                        <a:gd name="connsiteX2" fmla="*/ 63129 w 65044"/>
                        <a:gd name="connsiteY2" fmla="*/ -2224 h 104346"/>
                        <a:gd name="connsiteX3" fmla="*/ -1915 w 65044"/>
                        <a:gd name="connsiteY3" fmla="*/ -2224 h 104346"/>
                        <a:gd name="connsiteX4" fmla="*/ -1915 w 65044"/>
                        <a:gd name="connsiteY4" fmla="*/ 9441 h 104346"/>
                        <a:gd name="connsiteX5" fmla="*/ 19583 w 65044"/>
                        <a:gd name="connsiteY5" fmla="*/ 31365 h 104346"/>
                        <a:gd name="connsiteX6" fmla="*/ 36712 w 65044"/>
                        <a:gd name="connsiteY6" fmla="*/ 49137 h 104346"/>
                        <a:gd name="connsiteX7" fmla="*/ 46001 w 65044"/>
                        <a:gd name="connsiteY7" fmla="*/ 61790 h 104346"/>
                        <a:gd name="connsiteX8" fmla="*/ 48658 w 65044"/>
                        <a:gd name="connsiteY8" fmla="*/ 71983 h 104346"/>
                        <a:gd name="connsiteX9" fmla="*/ 42926 w 65044"/>
                        <a:gd name="connsiteY9" fmla="*/ 85295 h 104346"/>
                        <a:gd name="connsiteX10" fmla="*/ 27994 w 65044"/>
                        <a:gd name="connsiteY10" fmla="*/ 90458 h 104346"/>
                        <a:gd name="connsiteX11" fmla="*/ 14225 w 65044"/>
                        <a:gd name="connsiteY11" fmla="*/ 88195 h 104346"/>
                        <a:gd name="connsiteX12" fmla="*/ -1235 w 65044"/>
                        <a:gd name="connsiteY12" fmla="*/ 81319 h 104346"/>
                        <a:gd name="connsiteX13" fmla="*/ -1235 w 65044"/>
                        <a:gd name="connsiteY13" fmla="*/ 95334 h 104346"/>
                        <a:gd name="connsiteX14" fmla="*/ 14401 w 65044"/>
                        <a:gd name="connsiteY14" fmla="*/ 100409 h 104346"/>
                        <a:gd name="connsiteX15" fmla="*/ 27730 w 65044"/>
                        <a:gd name="connsiteY15" fmla="*/ 102122 h 104346"/>
                        <a:gd name="connsiteX16" fmla="*/ 53115 w 65044"/>
                        <a:gd name="connsiteY16" fmla="*/ 94148 h 104346"/>
                        <a:gd name="connsiteX17" fmla="*/ 62580 w 65044"/>
                        <a:gd name="connsiteY17" fmla="*/ 72884 h 104346"/>
                        <a:gd name="connsiteX18" fmla="*/ 60208 w 65044"/>
                        <a:gd name="connsiteY18" fmla="*/ 60889 h 104346"/>
                        <a:gd name="connsiteX19" fmla="*/ 51600 w 65044"/>
                        <a:gd name="connsiteY19" fmla="*/ 47555 h 104346"/>
                        <a:gd name="connsiteX20" fmla="*/ 40686 w 65044"/>
                        <a:gd name="connsiteY20" fmla="*/ 36044 h 104346"/>
                        <a:gd name="connsiteX21" fmla="*/ 14752 w 65044"/>
                        <a:gd name="connsiteY21" fmla="*/ 9441 h 1043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5044" h="104346">
                          <a:moveTo>
                            <a:pt x="14752" y="9441"/>
                          </a:moveTo>
                          <a:lnTo>
                            <a:pt x="63129" y="9441"/>
                          </a:lnTo>
                          <a:lnTo>
                            <a:pt x="63129" y="-2224"/>
                          </a:lnTo>
                          <a:lnTo>
                            <a:pt x="-1915" y="-2224"/>
                          </a:lnTo>
                          <a:lnTo>
                            <a:pt x="-1915" y="9441"/>
                          </a:lnTo>
                          <a:cubicBezTo>
                            <a:pt x="3340" y="14889"/>
                            <a:pt x="10506" y="22197"/>
                            <a:pt x="19583" y="31365"/>
                          </a:cubicBezTo>
                          <a:cubicBezTo>
                            <a:pt x="28674" y="40547"/>
                            <a:pt x="34384" y="46471"/>
                            <a:pt x="36712" y="49137"/>
                          </a:cubicBezTo>
                          <a:cubicBezTo>
                            <a:pt x="41147" y="54116"/>
                            <a:pt x="44244" y="58334"/>
                            <a:pt x="46001" y="61790"/>
                          </a:cubicBezTo>
                          <a:cubicBezTo>
                            <a:pt x="47772" y="65246"/>
                            <a:pt x="48658" y="68644"/>
                            <a:pt x="48658" y="71983"/>
                          </a:cubicBezTo>
                          <a:cubicBezTo>
                            <a:pt x="48658" y="77431"/>
                            <a:pt x="46747" y="81868"/>
                            <a:pt x="42926" y="85295"/>
                          </a:cubicBezTo>
                          <a:cubicBezTo>
                            <a:pt x="39105" y="88737"/>
                            <a:pt x="34128" y="90458"/>
                            <a:pt x="27994" y="90458"/>
                          </a:cubicBezTo>
                          <a:cubicBezTo>
                            <a:pt x="23646" y="90458"/>
                            <a:pt x="19056" y="89703"/>
                            <a:pt x="14225" y="88195"/>
                          </a:cubicBezTo>
                          <a:cubicBezTo>
                            <a:pt x="9408" y="86686"/>
                            <a:pt x="4255" y="84395"/>
                            <a:pt x="-1235" y="81319"/>
                          </a:cubicBezTo>
                          <a:lnTo>
                            <a:pt x="-1235" y="95334"/>
                          </a:lnTo>
                          <a:cubicBezTo>
                            <a:pt x="4343" y="97575"/>
                            <a:pt x="9555" y="99267"/>
                            <a:pt x="14401" y="100409"/>
                          </a:cubicBezTo>
                          <a:cubicBezTo>
                            <a:pt x="19261" y="101551"/>
                            <a:pt x="23704" y="102122"/>
                            <a:pt x="27730" y="102122"/>
                          </a:cubicBezTo>
                          <a:cubicBezTo>
                            <a:pt x="38344" y="102122"/>
                            <a:pt x="46806" y="99464"/>
                            <a:pt x="53115" y="94148"/>
                          </a:cubicBezTo>
                          <a:cubicBezTo>
                            <a:pt x="59425" y="88847"/>
                            <a:pt x="62580" y="81758"/>
                            <a:pt x="62580" y="72884"/>
                          </a:cubicBezTo>
                          <a:cubicBezTo>
                            <a:pt x="62580" y="68666"/>
                            <a:pt x="61790" y="64668"/>
                            <a:pt x="60208" y="60889"/>
                          </a:cubicBezTo>
                          <a:cubicBezTo>
                            <a:pt x="58642" y="57126"/>
                            <a:pt x="55773" y="52681"/>
                            <a:pt x="51600" y="47555"/>
                          </a:cubicBezTo>
                          <a:cubicBezTo>
                            <a:pt x="50458" y="46222"/>
                            <a:pt x="46820" y="42385"/>
                            <a:pt x="40686" y="36044"/>
                          </a:cubicBezTo>
                          <a:cubicBezTo>
                            <a:pt x="34567" y="29702"/>
                            <a:pt x="25922" y="20835"/>
                            <a:pt x="14752" y="944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6" name="Freeform: Shape 255">
                      <a:extLst>
                        <a:ext uri="{FF2B5EF4-FFF2-40B4-BE49-F238E27FC236}">
                          <a16:creationId xmlns:a16="http://schemas.microsoft.com/office/drawing/2014/main" id="{9FAD656E-E538-5D9A-096C-E554CA4A558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3148" y="1897495"/>
                      <a:ext cx="66296" cy="104499"/>
                    </a:xfrm>
                    <a:custGeom>
                      <a:avLst/>
                      <a:gdLst>
                        <a:gd name="connsiteX0" fmla="*/ 2364 w 66296"/>
                        <a:gd name="connsiteY0" fmla="*/ 102364 h 104499"/>
                        <a:gd name="connsiteX1" fmla="*/ 56780 w 66296"/>
                        <a:gd name="connsiteY1" fmla="*/ 102364 h 104499"/>
                        <a:gd name="connsiteX2" fmla="*/ 56780 w 66296"/>
                        <a:gd name="connsiteY2" fmla="*/ 90677 h 104499"/>
                        <a:gd name="connsiteX3" fmla="*/ 15056 w 66296"/>
                        <a:gd name="connsiteY3" fmla="*/ 90677 h 104499"/>
                        <a:gd name="connsiteX4" fmla="*/ 15056 w 66296"/>
                        <a:gd name="connsiteY4" fmla="*/ 65568 h 104499"/>
                        <a:gd name="connsiteX5" fmla="*/ 21073 w 66296"/>
                        <a:gd name="connsiteY5" fmla="*/ 67106 h 104499"/>
                        <a:gd name="connsiteX6" fmla="*/ 27134 w 66296"/>
                        <a:gd name="connsiteY6" fmla="*/ 67611 h 104499"/>
                        <a:gd name="connsiteX7" fmla="*/ 54298 w 66296"/>
                        <a:gd name="connsiteY7" fmla="*/ 58209 h 104499"/>
                        <a:gd name="connsiteX8" fmla="*/ 64334 w 66296"/>
                        <a:gd name="connsiteY8" fmla="*/ 32748 h 104499"/>
                        <a:gd name="connsiteX9" fmla="*/ 54035 w 66296"/>
                        <a:gd name="connsiteY9" fmla="*/ 7024 h 104499"/>
                        <a:gd name="connsiteX10" fmla="*/ 25004 w 66296"/>
                        <a:gd name="connsiteY10" fmla="*/ -2136 h 104499"/>
                        <a:gd name="connsiteX11" fmla="*/ 11850 w 66296"/>
                        <a:gd name="connsiteY11" fmla="*/ -1038 h 104499"/>
                        <a:gd name="connsiteX12" fmla="*/ -1962 w 66296"/>
                        <a:gd name="connsiteY12" fmla="*/ 2257 h 104499"/>
                        <a:gd name="connsiteX13" fmla="*/ -1962 w 66296"/>
                        <a:gd name="connsiteY13" fmla="*/ 16207 h 104499"/>
                        <a:gd name="connsiteX14" fmla="*/ 10796 w 66296"/>
                        <a:gd name="connsiteY14" fmla="*/ 11198 h 104499"/>
                        <a:gd name="connsiteX15" fmla="*/ 24718 w 66296"/>
                        <a:gd name="connsiteY15" fmla="*/ 9551 h 104499"/>
                        <a:gd name="connsiteX16" fmla="*/ 43516 w 66296"/>
                        <a:gd name="connsiteY16" fmla="*/ 15789 h 104499"/>
                        <a:gd name="connsiteX17" fmla="*/ 50455 w 66296"/>
                        <a:gd name="connsiteY17" fmla="*/ 32748 h 104499"/>
                        <a:gd name="connsiteX18" fmla="*/ 43516 w 66296"/>
                        <a:gd name="connsiteY18" fmla="*/ 49685 h 104499"/>
                        <a:gd name="connsiteX19" fmla="*/ 24718 w 66296"/>
                        <a:gd name="connsiteY19" fmla="*/ 55946 h 104499"/>
                        <a:gd name="connsiteX20" fmla="*/ 13629 w 66296"/>
                        <a:gd name="connsiteY20" fmla="*/ 54716 h 104499"/>
                        <a:gd name="connsiteX21" fmla="*/ 2364 w 66296"/>
                        <a:gd name="connsiteY21" fmla="*/ 50872 h 104499"/>
                        <a:gd name="connsiteX22" fmla="*/ 2364 w 66296"/>
                        <a:gd name="connsiteY22" fmla="*/ 102364 h 1044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66296" h="104499">
                          <a:moveTo>
                            <a:pt x="2364" y="102364"/>
                          </a:moveTo>
                          <a:lnTo>
                            <a:pt x="56780" y="102364"/>
                          </a:lnTo>
                          <a:lnTo>
                            <a:pt x="56780" y="90677"/>
                          </a:lnTo>
                          <a:lnTo>
                            <a:pt x="15056" y="90677"/>
                          </a:lnTo>
                          <a:lnTo>
                            <a:pt x="15056" y="65568"/>
                          </a:lnTo>
                          <a:cubicBezTo>
                            <a:pt x="17062" y="66256"/>
                            <a:pt x="19068" y="66769"/>
                            <a:pt x="21073" y="67106"/>
                          </a:cubicBezTo>
                          <a:cubicBezTo>
                            <a:pt x="23093" y="67443"/>
                            <a:pt x="25114" y="67611"/>
                            <a:pt x="27134" y="67611"/>
                          </a:cubicBezTo>
                          <a:cubicBezTo>
                            <a:pt x="38568" y="67611"/>
                            <a:pt x="47622" y="64477"/>
                            <a:pt x="54298" y="58209"/>
                          </a:cubicBezTo>
                          <a:cubicBezTo>
                            <a:pt x="60989" y="51941"/>
                            <a:pt x="64334" y="43454"/>
                            <a:pt x="64334" y="32748"/>
                          </a:cubicBezTo>
                          <a:cubicBezTo>
                            <a:pt x="64334" y="21721"/>
                            <a:pt x="60901" y="13146"/>
                            <a:pt x="54035" y="7024"/>
                          </a:cubicBezTo>
                          <a:cubicBezTo>
                            <a:pt x="47169" y="917"/>
                            <a:pt x="37492" y="-2136"/>
                            <a:pt x="25004" y="-2136"/>
                          </a:cubicBezTo>
                          <a:cubicBezTo>
                            <a:pt x="20700" y="-2136"/>
                            <a:pt x="16315" y="-1770"/>
                            <a:pt x="11850" y="-1038"/>
                          </a:cubicBezTo>
                          <a:cubicBezTo>
                            <a:pt x="7400" y="-305"/>
                            <a:pt x="2795" y="793"/>
                            <a:pt x="-1962" y="2257"/>
                          </a:cubicBezTo>
                          <a:lnTo>
                            <a:pt x="-1962" y="16207"/>
                          </a:lnTo>
                          <a:cubicBezTo>
                            <a:pt x="2151" y="13966"/>
                            <a:pt x="6404" y="12297"/>
                            <a:pt x="10796" y="11198"/>
                          </a:cubicBezTo>
                          <a:cubicBezTo>
                            <a:pt x="15188" y="10100"/>
                            <a:pt x="19829" y="9551"/>
                            <a:pt x="24718" y="9551"/>
                          </a:cubicBezTo>
                          <a:cubicBezTo>
                            <a:pt x="32639" y="9551"/>
                            <a:pt x="38904" y="11630"/>
                            <a:pt x="43516" y="15789"/>
                          </a:cubicBezTo>
                          <a:cubicBezTo>
                            <a:pt x="48142" y="19949"/>
                            <a:pt x="50455" y="25602"/>
                            <a:pt x="50455" y="32748"/>
                          </a:cubicBezTo>
                          <a:cubicBezTo>
                            <a:pt x="50455" y="39881"/>
                            <a:pt x="48142" y="45526"/>
                            <a:pt x="43516" y="49685"/>
                          </a:cubicBezTo>
                          <a:cubicBezTo>
                            <a:pt x="38904" y="53859"/>
                            <a:pt x="32639" y="55946"/>
                            <a:pt x="24718" y="55946"/>
                          </a:cubicBezTo>
                          <a:cubicBezTo>
                            <a:pt x="21015" y="55946"/>
                            <a:pt x="17318" y="55536"/>
                            <a:pt x="13629" y="54716"/>
                          </a:cubicBezTo>
                          <a:cubicBezTo>
                            <a:pt x="9954" y="53896"/>
                            <a:pt x="6199" y="52614"/>
                            <a:pt x="2364" y="50872"/>
                          </a:cubicBezTo>
                          <a:lnTo>
                            <a:pt x="2364" y="10236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7" name="Freeform: Shape 256">
                      <a:extLst>
                        <a:ext uri="{FF2B5EF4-FFF2-40B4-BE49-F238E27FC236}">
                          <a16:creationId xmlns:a16="http://schemas.microsoft.com/office/drawing/2014/main" id="{09EA1472-0C42-6F94-4CAB-BE9CCBCA501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0984" y="1895650"/>
                      <a:ext cx="70819" cy="106345"/>
                    </a:xfrm>
                    <a:custGeom>
                      <a:avLst/>
                      <a:gdLst>
                        <a:gd name="connsiteX0" fmla="*/ 33412 w 70819"/>
                        <a:gd name="connsiteY0" fmla="*/ 93183 h 106345"/>
                        <a:gd name="connsiteX1" fmla="*/ 17315 w 70819"/>
                        <a:gd name="connsiteY1" fmla="*/ 82639 h 106345"/>
                        <a:gd name="connsiteX2" fmla="*/ 11935 w 70819"/>
                        <a:gd name="connsiteY2" fmla="*/ 50961 h 106345"/>
                        <a:gd name="connsiteX3" fmla="*/ 17315 w 70819"/>
                        <a:gd name="connsiteY3" fmla="*/ 19350 h 106345"/>
                        <a:gd name="connsiteX4" fmla="*/ 33412 w 70819"/>
                        <a:gd name="connsiteY4" fmla="*/ 8806 h 106345"/>
                        <a:gd name="connsiteX5" fmla="*/ 49574 w 70819"/>
                        <a:gd name="connsiteY5" fmla="*/ 19350 h 106345"/>
                        <a:gd name="connsiteX6" fmla="*/ 54976 w 70819"/>
                        <a:gd name="connsiteY6" fmla="*/ 50961 h 106345"/>
                        <a:gd name="connsiteX7" fmla="*/ 49574 w 70819"/>
                        <a:gd name="connsiteY7" fmla="*/ 82639 h 106345"/>
                        <a:gd name="connsiteX8" fmla="*/ 33412 w 70819"/>
                        <a:gd name="connsiteY8" fmla="*/ 93183 h 106345"/>
                        <a:gd name="connsiteX9" fmla="*/ 33412 w 70819"/>
                        <a:gd name="connsiteY9" fmla="*/ 104167 h 106345"/>
                        <a:gd name="connsiteX10" fmla="*/ 59742 w 70819"/>
                        <a:gd name="connsiteY10" fmla="*/ 90525 h 106345"/>
                        <a:gd name="connsiteX11" fmla="*/ 68833 w 70819"/>
                        <a:gd name="connsiteY11" fmla="*/ 50961 h 106345"/>
                        <a:gd name="connsiteX12" fmla="*/ 59742 w 70819"/>
                        <a:gd name="connsiteY12" fmla="*/ 11442 h 106345"/>
                        <a:gd name="connsiteX13" fmla="*/ 33412 w 70819"/>
                        <a:gd name="connsiteY13" fmla="*/ -2178 h 106345"/>
                        <a:gd name="connsiteX14" fmla="*/ 7104 w 70819"/>
                        <a:gd name="connsiteY14" fmla="*/ 11442 h 106345"/>
                        <a:gd name="connsiteX15" fmla="*/ -1987 w 70819"/>
                        <a:gd name="connsiteY15" fmla="*/ 50961 h 106345"/>
                        <a:gd name="connsiteX16" fmla="*/ 7104 w 70819"/>
                        <a:gd name="connsiteY16" fmla="*/ 90525 h 106345"/>
                        <a:gd name="connsiteX17" fmla="*/ 33412 w 70819"/>
                        <a:gd name="connsiteY17" fmla="*/ 104167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12" y="93183"/>
                          </a:moveTo>
                          <a:cubicBezTo>
                            <a:pt x="26282" y="93183"/>
                            <a:pt x="20917" y="89668"/>
                            <a:pt x="17315" y="82639"/>
                          </a:cubicBezTo>
                          <a:cubicBezTo>
                            <a:pt x="13729" y="75624"/>
                            <a:pt x="11935" y="65065"/>
                            <a:pt x="11935" y="50961"/>
                          </a:cubicBezTo>
                          <a:cubicBezTo>
                            <a:pt x="11935" y="36917"/>
                            <a:pt x="13729" y="26380"/>
                            <a:pt x="17315" y="19350"/>
                          </a:cubicBezTo>
                          <a:cubicBezTo>
                            <a:pt x="20917" y="12320"/>
                            <a:pt x="26282" y="8806"/>
                            <a:pt x="33412" y="8806"/>
                          </a:cubicBezTo>
                          <a:cubicBezTo>
                            <a:pt x="40600" y="8806"/>
                            <a:pt x="45988" y="12320"/>
                            <a:pt x="49574" y="19350"/>
                          </a:cubicBezTo>
                          <a:cubicBezTo>
                            <a:pt x="53176" y="26380"/>
                            <a:pt x="54976" y="36917"/>
                            <a:pt x="54976" y="50961"/>
                          </a:cubicBezTo>
                          <a:cubicBezTo>
                            <a:pt x="54976" y="65065"/>
                            <a:pt x="53176" y="75624"/>
                            <a:pt x="49574" y="82639"/>
                          </a:cubicBezTo>
                          <a:cubicBezTo>
                            <a:pt x="45988" y="89668"/>
                            <a:pt x="40600" y="93183"/>
                            <a:pt x="33412" y="93183"/>
                          </a:cubicBezTo>
                          <a:close/>
                          <a:moveTo>
                            <a:pt x="33412" y="104167"/>
                          </a:moveTo>
                          <a:cubicBezTo>
                            <a:pt x="44904" y="104167"/>
                            <a:pt x="53681" y="99620"/>
                            <a:pt x="59742" y="90525"/>
                          </a:cubicBezTo>
                          <a:cubicBezTo>
                            <a:pt x="65802" y="81445"/>
                            <a:pt x="68833" y="68257"/>
                            <a:pt x="68833" y="50961"/>
                          </a:cubicBezTo>
                          <a:cubicBezTo>
                            <a:pt x="68833" y="33710"/>
                            <a:pt x="65802" y="20536"/>
                            <a:pt x="59742" y="11442"/>
                          </a:cubicBezTo>
                          <a:cubicBezTo>
                            <a:pt x="53681" y="2362"/>
                            <a:pt x="44904" y="-2178"/>
                            <a:pt x="33412" y="-2178"/>
                          </a:cubicBezTo>
                          <a:cubicBezTo>
                            <a:pt x="21934" y="-2178"/>
                            <a:pt x="13165" y="2362"/>
                            <a:pt x="7104" y="11442"/>
                          </a:cubicBezTo>
                          <a:cubicBezTo>
                            <a:pt x="1043" y="20536"/>
                            <a:pt x="-1987" y="33710"/>
                            <a:pt x="-1987" y="50961"/>
                          </a:cubicBezTo>
                          <a:cubicBezTo>
                            <a:pt x="-1987" y="68257"/>
                            <a:pt x="1043" y="81445"/>
                            <a:pt x="7104" y="90525"/>
                          </a:cubicBezTo>
                          <a:cubicBezTo>
                            <a:pt x="13165" y="99620"/>
                            <a:pt x="21934" y="104167"/>
                            <a:pt x="33412" y="10416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258" name="Graphic 6">
                  <a:extLst>
                    <a:ext uri="{FF2B5EF4-FFF2-40B4-BE49-F238E27FC236}">
                      <a16:creationId xmlns:a16="http://schemas.microsoft.com/office/drawing/2014/main" id="{B5B65ED4-5EB0-7666-3C0B-D74D830B8826}"/>
                    </a:ext>
                  </a:extLst>
                </p:cNvPr>
                <p:cNvGrpSpPr/>
                <p:nvPr/>
              </p:nvGrpSpPr>
              <p:grpSpPr>
                <a:xfrm>
                  <a:off x="453599" y="1455749"/>
                  <a:ext cx="355922" cy="106345"/>
                  <a:chOff x="453599" y="1455749"/>
                  <a:chExt cx="355922" cy="106345"/>
                </a:xfrm>
                <a:solidFill>
                  <a:srgbClr val="000000"/>
                </a:solidFill>
              </p:grpSpPr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C49D7CED-7340-FABE-C063-B5AB202BF50E}"/>
                      </a:ext>
                    </a:extLst>
                  </p:cNvPr>
                  <p:cNvSpPr/>
                  <p:nvPr/>
                </p:nvSpPr>
                <p:spPr>
                  <a:xfrm>
                    <a:off x="760332" y="1506684"/>
                    <a:ext cx="49189" cy="14059"/>
                  </a:xfrm>
                  <a:custGeom>
                    <a:avLst/>
                    <a:gdLst>
                      <a:gd name="connsiteX0" fmla="*/ 49247 w 49189"/>
                      <a:gd name="connsiteY0" fmla="*/ 120 h 14059"/>
                      <a:gd name="connsiteX1" fmla="*/ 58 w 49189"/>
                      <a:gd name="connsiteY1" fmla="*/ 120 h 14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9189" h="14059">
                        <a:moveTo>
                          <a:pt x="49247" y="120"/>
                        </a:moveTo>
                        <a:lnTo>
                          <a:pt x="58" y="120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260" name="Graphic 6">
                    <a:extLst>
                      <a:ext uri="{FF2B5EF4-FFF2-40B4-BE49-F238E27FC236}">
                        <a16:creationId xmlns:a16="http://schemas.microsoft.com/office/drawing/2014/main" id="{D655363C-420D-026B-B24C-0E0A7D8ADC4A}"/>
                      </a:ext>
                    </a:extLst>
                  </p:cNvPr>
                  <p:cNvGrpSpPr/>
                  <p:nvPr/>
                </p:nvGrpSpPr>
                <p:grpSpPr>
                  <a:xfrm>
                    <a:off x="453599" y="1455749"/>
                    <a:ext cx="248204" cy="106345"/>
                    <a:chOff x="453599" y="1455749"/>
                    <a:chExt cx="248204" cy="106345"/>
                  </a:xfrm>
                  <a:solidFill>
                    <a:srgbClr val="000000"/>
                  </a:solidFill>
                </p:grpSpPr>
                <p:sp>
                  <p:nvSpPr>
                    <p:cNvPr id="261" name="Freeform: Shape 260">
                      <a:extLst>
                        <a:ext uri="{FF2B5EF4-FFF2-40B4-BE49-F238E27FC236}">
                          <a16:creationId xmlns:a16="http://schemas.microsoft.com/office/drawing/2014/main" id="{9ACA492A-934F-37CB-8624-14264DE5733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53599" y="1455749"/>
                      <a:ext cx="67438" cy="106345"/>
                    </a:xfrm>
                    <a:custGeom>
                      <a:avLst/>
                      <a:gdLst>
                        <a:gd name="connsiteX0" fmla="*/ 44324 w 67438"/>
                        <a:gd name="connsiteY0" fmla="*/ 55060 h 106345"/>
                        <a:gd name="connsiteX1" fmla="*/ 59850 w 67438"/>
                        <a:gd name="connsiteY1" fmla="*/ 46185 h 106345"/>
                        <a:gd name="connsiteX2" fmla="*/ 65449 w 67438"/>
                        <a:gd name="connsiteY2" fmla="*/ 29578 h 106345"/>
                        <a:gd name="connsiteX3" fmla="*/ 55018 w 67438"/>
                        <a:gd name="connsiteY3" fmla="*/ 6094 h 106345"/>
                        <a:gd name="connsiteX4" fmla="*/ 25373 w 67438"/>
                        <a:gd name="connsiteY4" fmla="*/ -2209 h 106345"/>
                        <a:gd name="connsiteX5" fmla="*/ 12109 w 67438"/>
                        <a:gd name="connsiteY5" fmla="*/ -935 h 106345"/>
                        <a:gd name="connsiteX6" fmla="*/ -1989 w 67438"/>
                        <a:gd name="connsiteY6" fmla="*/ 2887 h 106345"/>
                        <a:gd name="connsiteX7" fmla="*/ -1989 w 67438"/>
                        <a:gd name="connsiteY7" fmla="*/ 16265 h 106345"/>
                        <a:gd name="connsiteX8" fmla="*/ 10616 w 67438"/>
                        <a:gd name="connsiteY8" fmla="*/ 11191 h 106345"/>
                        <a:gd name="connsiteX9" fmla="*/ 24978 w 67438"/>
                        <a:gd name="connsiteY9" fmla="*/ 9477 h 106345"/>
                        <a:gd name="connsiteX10" fmla="*/ 44829 w 67438"/>
                        <a:gd name="connsiteY10" fmla="*/ 14618 h 106345"/>
                        <a:gd name="connsiteX11" fmla="*/ 51659 w 67438"/>
                        <a:gd name="connsiteY11" fmla="*/ 29578 h 106345"/>
                        <a:gd name="connsiteX12" fmla="*/ 45312 w 67438"/>
                        <a:gd name="connsiteY12" fmla="*/ 43747 h 106345"/>
                        <a:gd name="connsiteX13" fmla="*/ 27657 w 67438"/>
                        <a:gd name="connsiteY13" fmla="*/ 48865 h 106345"/>
                        <a:gd name="connsiteX14" fmla="*/ 15711 w 67438"/>
                        <a:gd name="connsiteY14" fmla="*/ 48865 h 106345"/>
                        <a:gd name="connsiteX15" fmla="*/ 15711 w 67438"/>
                        <a:gd name="connsiteY15" fmla="*/ 60266 h 106345"/>
                        <a:gd name="connsiteX16" fmla="*/ 28206 w 67438"/>
                        <a:gd name="connsiteY16" fmla="*/ 60266 h 106345"/>
                        <a:gd name="connsiteX17" fmla="*/ 43841 w 67438"/>
                        <a:gd name="connsiteY17" fmla="*/ 64352 h 106345"/>
                        <a:gd name="connsiteX18" fmla="*/ 49265 w 67438"/>
                        <a:gd name="connsiteY18" fmla="*/ 76127 h 106345"/>
                        <a:gd name="connsiteX19" fmla="*/ 43665 w 67438"/>
                        <a:gd name="connsiteY19" fmla="*/ 88231 h 106345"/>
                        <a:gd name="connsiteX20" fmla="*/ 27657 w 67438"/>
                        <a:gd name="connsiteY20" fmla="*/ 92471 h 106345"/>
                        <a:gd name="connsiteX21" fmla="*/ 15425 w 67438"/>
                        <a:gd name="connsiteY21" fmla="*/ 91219 h 106345"/>
                        <a:gd name="connsiteX22" fmla="*/ 1086 w 67438"/>
                        <a:gd name="connsiteY22" fmla="*/ 87396 h 106345"/>
                        <a:gd name="connsiteX23" fmla="*/ 1086 w 67438"/>
                        <a:gd name="connsiteY23" fmla="*/ 99742 h 106345"/>
                        <a:gd name="connsiteX24" fmla="*/ 15886 w 67438"/>
                        <a:gd name="connsiteY24" fmla="*/ 103037 h 106345"/>
                        <a:gd name="connsiteX25" fmla="*/ 28886 w 67438"/>
                        <a:gd name="connsiteY25" fmla="*/ 104136 h 106345"/>
                        <a:gd name="connsiteX26" fmla="*/ 53855 w 67438"/>
                        <a:gd name="connsiteY26" fmla="*/ 96952 h 106345"/>
                        <a:gd name="connsiteX27" fmla="*/ 63056 w 67438"/>
                        <a:gd name="connsiteY27" fmla="*/ 77577 h 106345"/>
                        <a:gd name="connsiteX28" fmla="*/ 58181 w 67438"/>
                        <a:gd name="connsiteY28" fmla="*/ 63188 h 106345"/>
                        <a:gd name="connsiteX29" fmla="*/ 44324 w 67438"/>
                        <a:gd name="connsiteY29" fmla="*/ 55060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67438" h="106345">
                          <a:moveTo>
                            <a:pt x="44324" y="55060"/>
                          </a:moveTo>
                          <a:cubicBezTo>
                            <a:pt x="50956" y="53639"/>
                            <a:pt x="56131" y="50681"/>
                            <a:pt x="59850" y="46185"/>
                          </a:cubicBezTo>
                          <a:cubicBezTo>
                            <a:pt x="63583" y="41704"/>
                            <a:pt x="65449" y="36168"/>
                            <a:pt x="65449" y="29578"/>
                          </a:cubicBezTo>
                          <a:cubicBezTo>
                            <a:pt x="65449" y="19473"/>
                            <a:pt x="61972" y="11645"/>
                            <a:pt x="55018" y="6094"/>
                          </a:cubicBezTo>
                          <a:cubicBezTo>
                            <a:pt x="48064" y="558"/>
                            <a:pt x="38183" y="-2209"/>
                            <a:pt x="25373" y="-2209"/>
                          </a:cubicBezTo>
                          <a:cubicBezTo>
                            <a:pt x="21084" y="-2209"/>
                            <a:pt x="16662" y="-1785"/>
                            <a:pt x="12109" y="-935"/>
                          </a:cubicBezTo>
                          <a:cubicBezTo>
                            <a:pt x="7556" y="-86"/>
                            <a:pt x="2857" y="1188"/>
                            <a:pt x="-1989" y="2887"/>
                          </a:cubicBezTo>
                          <a:lnTo>
                            <a:pt x="-1989" y="16265"/>
                          </a:lnTo>
                          <a:cubicBezTo>
                            <a:pt x="1847" y="14025"/>
                            <a:pt x="6048" y="12333"/>
                            <a:pt x="10616" y="11191"/>
                          </a:cubicBezTo>
                          <a:cubicBezTo>
                            <a:pt x="15198" y="10048"/>
                            <a:pt x="19986" y="9477"/>
                            <a:pt x="24978" y="9477"/>
                          </a:cubicBezTo>
                          <a:cubicBezTo>
                            <a:pt x="33659" y="9477"/>
                            <a:pt x="40276" y="11191"/>
                            <a:pt x="44829" y="14618"/>
                          </a:cubicBezTo>
                          <a:cubicBezTo>
                            <a:pt x="49382" y="18045"/>
                            <a:pt x="51659" y="23031"/>
                            <a:pt x="51659" y="29578"/>
                          </a:cubicBezTo>
                          <a:cubicBezTo>
                            <a:pt x="51659" y="35626"/>
                            <a:pt x="49543" y="40349"/>
                            <a:pt x="45312" y="43747"/>
                          </a:cubicBezTo>
                          <a:cubicBezTo>
                            <a:pt x="41081" y="47159"/>
                            <a:pt x="35196" y="48865"/>
                            <a:pt x="27657" y="48865"/>
                          </a:cubicBezTo>
                          <a:lnTo>
                            <a:pt x="15711" y="48865"/>
                          </a:lnTo>
                          <a:lnTo>
                            <a:pt x="15711" y="60266"/>
                          </a:lnTo>
                          <a:lnTo>
                            <a:pt x="28206" y="60266"/>
                          </a:lnTo>
                          <a:cubicBezTo>
                            <a:pt x="35013" y="60266"/>
                            <a:pt x="40225" y="61628"/>
                            <a:pt x="43841" y="64352"/>
                          </a:cubicBezTo>
                          <a:cubicBezTo>
                            <a:pt x="47457" y="67076"/>
                            <a:pt x="49265" y="71001"/>
                            <a:pt x="49265" y="76127"/>
                          </a:cubicBezTo>
                          <a:cubicBezTo>
                            <a:pt x="49265" y="81385"/>
                            <a:pt x="47398" y="85419"/>
                            <a:pt x="43665" y="88231"/>
                          </a:cubicBezTo>
                          <a:cubicBezTo>
                            <a:pt x="39947" y="91058"/>
                            <a:pt x="34611" y="92471"/>
                            <a:pt x="27657" y="92471"/>
                          </a:cubicBezTo>
                          <a:cubicBezTo>
                            <a:pt x="23850" y="92471"/>
                            <a:pt x="19773" y="92054"/>
                            <a:pt x="15425" y="91219"/>
                          </a:cubicBezTo>
                          <a:cubicBezTo>
                            <a:pt x="11077" y="90399"/>
                            <a:pt x="6297" y="89125"/>
                            <a:pt x="1086" y="87396"/>
                          </a:cubicBezTo>
                          <a:lnTo>
                            <a:pt x="1086" y="99742"/>
                          </a:lnTo>
                          <a:cubicBezTo>
                            <a:pt x="6356" y="101207"/>
                            <a:pt x="11290" y="102305"/>
                            <a:pt x="15886" y="103037"/>
                          </a:cubicBezTo>
                          <a:cubicBezTo>
                            <a:pt x="20483" y="103770"/>
                            <a:pt x="24817" y="104136"/>
                            <a:pt x="28886" y="104136"/>
                          </a:cubicBezTo>
                          <a:cubicBezTo>
                            <a:pt x="39412" y="104136"/>
                            <a:pt x="47735" y="101741"/>
                            <a:pt x="53855" y="96952"/>
                          </a:cubicBezTo>
                          <a:cubicBezTo>
                            <a:pt x="59989" y="92178"/>
                            <a:pt x="63056" y="85720"/>
                            <a:pt x="63056" y="77577"/>
                          </a:cubicBezTo>
                          <a:cubicBezTo>
                            <a:pt x="63056" y="71895"/>
                            <a:pt x="61431" y="67098"/>
                            <a:pt x="58181" y="63188"/>
                          </a:cubicBezTo>
                          <a:cubicBezTo>
                            <a:pt x="54931" y="59278"/>
                            <a:pt x="50312" y="56569"/>
                            <a:pt x="44324" y="5506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2" name="Freeform: Shape 261">
                      <a:extLst>
                        <a:ext uri="{FF2B5EF4-FFF2-40B4-BE49-F238E27FC236}">
                          <a16:creationId xmlns:a16="http://schemas.microsoft.com/office/drawing/2014/main" id="{6F80334D-E3C9-A2B9-656E-A25B97FA072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1567" y="1455749"/>
                      <a:ext cx="70819" cy="106345"/>
                    </a:xfrm>
                    <a:custGeom>
                      <a:avLst/>
                      <a:gdLst>
                        <a:gd name="connsiteX0" fmla="*/ 33406 w 70819"/>
                        <a:gd name="connsiteY0" fmla="*/ 93152 h 106345"/>
                        <a:gd name="connsiteX1" fmla="*/ 17309 w 70819"/>
                        <a:gd name="connsiteY1" fmla="*/ 82608 h 106345"/>
                        <a:gd name="connsiteX2" fmla="*/ 11929 w 70819"/>
                        <a:gd name="connsiteY2" fmla="*/ 50930 h 106345"/>
                        <a:gd name="connsiteX3" fmla="*/ 17309 w 70819"/>
                        <a:gd name="connsiteY3" fmla="*/ 19319 h 106345"/>
                        <a:gd name="connsiteX4" fmla="*/ 33406 w 70819"/>
                        <a:gd name="connsiteY4" fmla="*/ 8774 h 106345"/>
                        <a:gd name="connsiteX5" fmla="*/ 49568 w 70819"/>
                        <a:gd name="connsiteY5" fmla="*/ 19319 h 106345"/>
                        <a:gd name="connsiteX6" fmla="*/ 54970 w 70819"/>
                        <a:gd name="connsiteY6" fmla="*/ 50930 h 106345"/>
                        <a:gd name="connsiteX7" fmla="*/ 49568 w 70819"/>
                        <a:gd name="connsiteY7" fmla="*/ 82608 h 106345"/>
                        <a:gd name="connsiteX8" fmla="*/ 33406 w 70819"/>
                        <a:gd name="connsiteY8" fmla="*/ 93152 h 106345"/>
                        <a:gd name="connsiteX9" fmla="*/ 33406 w 70819"/>
                        <a:gd name="connsiteY9" fmla="*/ 104136 h 106345"/>
                        <a:gd name="connsiteX10" fmla="*/ 59735 w 70819"/>
                        <a:gd name="connsiteY10" fmla="*/ 90494 h 106345"/>
                        <a:gd name="connsiteX11" fmla="*/ 68826 w 70819"/>
                        <a:gd name="connsiteY11" fmla="*/ 50930 h 106345"/>
                        <a:gd name="connsiteX12" fmla="*/ 59735 w 70819"/>
                        <a:gd name="connsiteY12" fmla="*/ 11410 h 106345"/>
                        <a:gd name="connsiteX13" fmla="*/ 33406 w 70819"/>
                        <a:gd name="connsiteY13" fmla="*/ -2209 h 106345"/>
                        <a:gd name="connsiteX14" fmla="*/ 7098 w 70819"/>
                        <a:gd name="connsiteY14" fmla="*/ 11410 h 106345"/>
                        <a:gd name="connsiteX15" fmla="*/ -1993 w 70819"/>
                        <a:gd name="connsiteY15" fmla="*/ 50930 h 106345"/>
                        <a:gd name="connsiteX16" fmla="*/ 7098 w 70819"/>
                        <a:gd name="connsiteY16" fmla="*/ 90494 h 106345"/>
                        <a:gd name="connsiteX17" fmla="*/ 33406 w 70819"/>
                        <a:gd name="connsiteY17" fmla="*/ 104136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06" y="93152"/>
                          </a:moveTo>
                          <a:cubicBezTo>
                            <a:pt x="26276" y="93152"/>
                            <a:pt x="20910" y="89637"/>
                            <a:pt x="17309" y="82608"/>
                          </a:cubicBezTo>
                          <a:cubicBezTo>
                            <a:pt x="13722" y="75593"/>
                            <a:pt x="11929" y="65033"/>
                            <a:pt x="11929" y="50930"/>
                          </a:cubicBezTo>
                          <a:cubicBezTo>
                            <a:pt x="11929" y="36886"/>
                            <a:pt x="13722" y="26348"/>
                            <a:pt x="17309" y="19319"/>
                          </a:cubicBezTo>
                          <a:cubicBezTo>
                            <a:pt x="20910" y="12289"/>
                            <a:pt x="26276" y="8774"/>
                            <a:pt x="33406" y="8774"/>
                          </a:cubicBezTo>
                          <a:cubicBezTo>
                            <a:pt x="40594" y="8774"/>
                            <a:pt x="45981" y="12289"/>
                            <a:pt x="49568" y="19319"/>
                          </a:cubicBezTo>
                          <a:cubicBezTo>
                            <a:pt x="53169" y="26348"/>
                            <a:pt x="54970" y="36886"/>
                            <a:pt x="54970" y="50930"/>
                          </a:cubicBezTo>
                          <a:cubicBezTo>
                            <a:pt x="54970" y="65033"/>
                            <a:pt x="53169" y="75593"/>
                            <a:pt x="49568" y="82608"/>
                          </a:cubicBezTo>
                          <a:cubicBezTo>
                            <a:pt x="45981" y="89637"/>
                            <a:pt x="40594" y="93152"/>
                            <a:pt x="33406" y="93152"/>
                          </a:cubicBezTo>
                          <a:close/>
                          <a:moveTo>
                            <a:pt x="33406" y="104136"/>
                          </a:moveTo>
                          <a:cubicBezTo>
                            <a:pt x="44898" y="104136"/>
                            <a:pt x="53674" y="99588"/>
                            <a:pt x="59735" y="90494"/>
                          </a:cubicBezTo>
                          <a:cubicBezTo>
                            <a:pt x="65796" y="81414"/>
                            <a:pt x="68826" y="68226"/>
                            <a:pt x="68826" y="50930"/>
                          </a:cubicBezTo>
                          <a:cubicBezTo>
                            <a:pt x="68826" y="33678"/>
                            <a:pt x="65796" y="20505"/>
                            <a:pt x="59735" y="11410"/>
                          </a:cubicBezTo>
                          <a:cubicBezTo>
                            <a:pt x="53674" y="2330"/>
                            <a:pt x="44898" y="-2209"/>
                            <a:pt x="33406" y="-2209"/>
                          </a:cubicBezTo>
                          <a:cubicBezTo>
                            <a:pt x="21928" y="-2209"/>
                            <a:pt x="13159" y="2330"/>
                            <a:pt x="7098" y="11410"/>
                          </a:cubicBezTo>
                          <a:cubicBezTo>
                            <a:pt x="1037" y="20505"/>
                            <a:pt x="-1993" y="33678"/>
                            <a:pt x="-1993" y="50930"/>
                          </a:cubicBezTo>
                          <a:cubicBezTo>
                            <a:pt x="-1993" y="68226"/>
                            <a:pt x="1037" y="81414"/>
                            <a:pt x="7098" y="90494"/>
                          </a:cubicBezTo>
                          <a:cubicBezTo>
                            <a:pt x="13159" y="99588"/>
                            <a:pt x="21928" y="104136"/>
                            <a:pt x="33406" y="10413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3" name="Freeform: Shape 262">
                      <a:extLst>
                        <a:ext uri="{FF2B5EF4-FFF2-40B4-BE49-F238E27FC236}">
                          <a16:creationId xmlns:a16="http://schemas.microsoft.com/office/drawing/2014/main" id="{8DA84821-B66E-86CF-4BB8-236CB834B54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0984" y="1455749"/>
                      <a:ext cx="70819" cy="106345"/>
                    </a:xfrm>
                    <a:custGeom>
                      <a:avLst/>
                      <a:gdLst>
                        <a:gd name="connsiteX0" fmla="*/ 33412 w 70819"/>
                        <a:gd name="connsiteY0" fmla="*/ 93152 h 106345"/>
                        <a:gd name="connsiteX1" fmla="*/ 17315 w 70819"/>
                        <a:gd name="connsiteY1" fmla="*/ 82608 h 106345"/>
                        <a:gd name="connsiteX2" fmla="*/ 11935 w 70819"/>
                        <a:gd name="connsiteY2" fmla="*/ 50930 h 106345"/>
                        <a:gd name="connsiteX3" fmla="*/ 17315 w 70819"/>
                        <a:gd name="connsiteY3" fmla="*/ 19319 h 106345"/>
                        <a:gd name="connsiteX4" fmla="*/ 33412 w 70819"/>
                        <a:gd name="connsiteY4" fmla="*/ 8774 h 106345"/>
                        <a:gd name="connsiteX5" fmla="*/ 49574 w 70819"/>
                        <a:gd name="connsiteY5" fmla="*/ 19319 h 106345"/>
                        <a:gd name="connsiteX6" fmla="*/ 54976 w 70819"/>
                        <a:gd name="connsiteY6" fmla="*/ 50930 h 106345"/>
                        <a:gd name="connsiteX7" fmla="*/ 49574 w 70819"/>
                        <a:gd name="connsiteY7" fmla="*/ 82608 h 106345"/>
                        <a:gd name="connsiteX8" fmla="*/ 33412 w 70819"/>
                        <a:gd name="connsiteY8" fmla="*/ 93152 h 106345"/>
                        <a:gd name="connsiteX9" fmla="*/ 33412 w 70819"/>
                        <a:gd name="connsiteY9" fmla="*/ 104136 h 106345"/>
                        <a:gd name="connsiteX10" fmla="*/ 59742 w 70819"/>
                        <a:gd name="connsiteY10" fmla="*/ 90494 h 106345"/>
                        <a:gd name="connsiteX11" fmla="*/ 68833 w 70819"/>
                        <a:gd name="connsiteY11" fmla="*/ 50930 h 106345"/>
                        <a:gd name="connsiteX12" fmla="*/ 59742 w 70819"/>
                        <a:gd name="connsiteY12" fmla="*/ 11410 h 106345"/>
                        <a:gd name="connsiteX13" fmla="*/ 33412 w 70819"/>
                        <a:gd name="connsiteY13" fmla="*/ -2209 h 106345"/>
                        <a:gd name="connsiteX14" fmla="*/ 7104 w 70819"/>
                        <a:gd name="connsiteY14" fmla="*/ 11410 h 106345"/>
                        <a:gd name="connsiteX15" fmla="*/ -1987 w 70819"/>
                        <a:gd name="connsiteY15" fmla="*/ 50930 h 106345"/>
                        <a:gd name="connsiteX16" fmla="*/ 7104 w 70819"/>
                        <a:gd name="connsiteY16" fmla="*/ 90494 h 106345"/>
                        <a:gd name="connsiteX17" fmla="*/ 33412 w 70819"/>
                        <a:gd name="connsiteY17" fmla="*/ 104136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12" y="93152"/>
                          </a:moveTo>
                          <a:cubicBezTo>
                            <a:pt x="26282" y="93152"/>
                            <a:pt x="20917" y="89637"/>
                            <a:pt x="17315" y="82608"/>
                          </a:cubicBezTo>
                          <a:cubicBezTo>
                            <a:pt x="13729" y="75593"/>
                            <a:pt x="11935" y="65033"/>
                            <a:pt x="11935" y="50930"/>
                          </a:cubicBezTo>
                          <a:cubicBezTo>
                            <a:pt x="11935" y="36886"/>
                            <a:pt x="13729" y="26348"/>
                            <a:pt x="17315" y="19319"/>
                          </a:cubicBezTo>
                          <a:cubicBezTo>
                            <a:pt x="20917" y="12289"/>
                            <a:pt x="26282" y="8774"/>
                            <a:pt x="33412" y="8774"/>
                          </a:cubicBezTo>
                          <a:cubicBezTo>
                            <a:pt x="40600" y="8774"/>
                            <a:pt x="45988" y="12289"/>
                            <a:pt x="49574" y="19319"/>
                          </a:cubicBezTo>
                          <a:cubicBezTo>
                            <a:pt x="53176" y="26348"/>
                            <a:pt x="54976" y="36886"/>
                            <a:pt x="54976" y="50930"/>
                          </a:cubicBezTo>
                          <a:cubicBezTo>
                            <a:pt x="54976" y="65033"/>
                            <a:pt x="53176" y="75593"/>
                            <a:pt x="49574" y="82608"/>
                          </a:cubicBezTo>
                          <a:cubicBezTo>
                            <a:pt x="45988" y="89637"/>
                            <a:pt x="40600" y="93152"/>
                            <a:pt x="33412" y="93152"/>
                          </a:cubicBezTo>
                          <a:close/>
                          <a:moveTo>
                            <a:pt x="33412" y="104136"/>
                          </a:moveTo>
                          <a:cubicBezTo>
                            <a:pt x="44904" y="104136"/>
                            <a:pt x="53681" y="99588"/>
                            <a:pt x="59742" y="90494"/>
                          </a:cubicBezTo>
                          <a:cubicBezTo>
                            <a:pt x="65802" y="81414"/>
                            <a:pt x="68833" y="68226"/>
                            <a:pt x="68833" y="50930"/>
                          </a:cubicBezTo>
                          <a:cubicBezTo>
                            <a:pt x="68833" y="33678"/>
                            <a:pt x="65802" y="20505"/>
                            <a:pt x="59742" y="11410"/>
                          </a:cubicBezTo>
                          <a:cubicBezTo>
                            <a:pt x="53681" y="2330"/>
                            <a:pt x="44904" y="-2209"/>
                            <a:pt x="33412" y="-2209"/>
                          </a:cubicBezTo>
                          <a:cubicBezTo>
                            <a:pt x="21934" y="-2209"/>
                            <a:pt x="13165" y="2330"/>
                            <a:pt x="7104" y="11410"/>
                          </a:cubicBezTo>
                          <a:cubicBezTo>
                            <a:pt x="1043" y="20505"/>
                            <a:pt x="-1987" y="33678"/>
                            <a:pt x="-1987" y="50930"/>
                          </a:cubicBezTo>
                          <a:cubicBezTo>
                            <a:pt x="-1987" y="68226"/>
                            <a:pt x="1043" y="81414"/>
                            <a:pt x="7104" y="90494"/>
                          </a:cubicBezTo>
                          <a:cubicBezTo>
                            <a:pt x="13165" y="99588"/>
                            <a:pt x="21934" y="104136"/>
                            <a:pt x="33412" y="10413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264" name="Graphic 6">
                  <a:extLst>
                    <a:ext uri="{FF2B5EF4-FFF2-40B4-BE49-F238E27FC236}">
                      <a16:creationId xmlns:a16="http://schemas.microsoft.com/office/drawing/2014/main" id="{9B72DE25-FC17-0D96-620C-826C25F28736}"/>
                    </a:ext>
                  </a:extLst>
                </p:cNvPr>
                <p:cNvGrpSpPr/>
                <p:nvPr/>
              </p:nvGrpSpPr>
              <p:grpSpPr>
                <a:xfrm>
                  <a:off x="453599" y="1015848"/>
                  <a:ext cx="355922" cy="106345"/>
                  <a:chOff x="453599" y="1015848"/>
                  <a:chExt cx="355922" cy="106345"/>
                </a:xfrm>
                <a:solidFill>
                  <a:srgbClr val="000000"/>
                </a:solidFill>
              </p:grpSpPr>
              <p:sp>
                <p:nvSpPr>
                  <p:cNvPr id="265" name="Freeform: Shape 264">
                    <a:extLst>
                      <a:ext uri="{FF2B5EF4-FFF2-40B4-BE49-F238E27FC236}">
                        <a16:creationId xmlns:a16="http://schemas.microsoft.com/office/drawing/2014/main" id="{1758B71E-D1DD-974E-A556-0356AA6475E7}"/>
                      </a:ext>
                    </a:extLst>
                  </p:cNvPr>
                  <p:cNvSpPr/>
                  <p:nvPr/>
                </p:nvSpPr>
                <p:spPr>
                  <a:xfrm>
                    <a:off x="760332" y="1066781"/>
                    <a:ext cx="49189" cy="14059"/>
                  </a:xfrm>
                  <a:custGeom>
                    <a:avLst/>
                    <a:gdLst>
                      <a:gd name="connsiteX0" fmla="*/ 49247 w 49189"/>
                      <a:gd name="connsiteY0" fmla="*/ 89 h 14059"/>
                      <a:gd name="connsiteX1" fmla="*/ 58 w 49189"/>
                      <a:gd name="connsiteY1" fmla="*/ 89 h 14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9189" h="14059">
                        <a:moveTo>
                          <a:pt x="49247" y="89"/>
                        </a:moveTo>
                        <a:lnTo>
                          <a:pt x="58" y="89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266" name="Graphic 6">
                    <a:extLst>
                      <a:ext uri="{FF2B5EF4-FFF2-40B4-BE49-F238E27FC236}">
                        <a16:creationId xmlns:a16="http://schemas.microsoft.com/office/drawing/2014/main" id="{96AF7A32-12D5-BA7C-16F8-3A9211986A25}"/>
                      </a:ext>
                    </a:extLst>
                  </p:cNvPr>
                  <p:cNvGrpSpPr/>
                  <p:nvPr/>
                </p:nvGrpSpPr>
                <p:grpSpPr>
                  <a:xfrm>
                    <a:off x="453599" y="1015848"/>
                    <a:ext cx="248204" cy="106345"/>
                    <a:chOff x="453599" y="1015848"/>
                    <a:chExt cx="248204" cy="106345"/>
                  </a:xfrm>
                  <a:solidFill>
                    <a:srgbClr val="000000"/>
                  </a:solidFill>
                </p:grpSpPr>
                <p:sp>
                  <p:nvSpPr>
                    <p:cNvPr id="267" name="Freeform: Shape 266">
                      <a:extLst>
                        <a:ext uri="{FF2B5EF4-FFF2-40B4-BE49-F238E27FC236}">
                          <a16:creationId xmlns:a16="http://schemas.microsoft.com/office/drawing/2014/main" id="{79666C59-126C-0316-4EBC-81796056EC3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53599" y="1015848"/>
                      <a:ext cx="67438" cy="106345"/>
                    </a:xfrm>
                    <a:custGeom>
                      <a:avLst/>
                      <a:gdLst>
                        <a:gd name="connsiteX0" fmla="*/ 44324 w 67438"/>
                        <a:gd name="connsiteY0" fmla="*/ 55029 h 106345"/>
                        <a:gd name="connsiteX1" fmla="*/ 59850 w 67438"/>
                        <a:gd name="connsiteY1" fmla="*/ 46154 h 106345"/>
                        <a:gd name="connsiteX2" fmla="*/ 65449 w 67438"/>
                        <a:gd name="connsiteY2" fmla="*/ 29546 h 106345"/>
                        <a:gd name="connsiteX3" fmla="*/ 55018 w 67438"/>
                        <a:gd name="connsiteY3" fmla="*/ 6063 h 106345"/>
                        <a:gd name="connsiteX4" fmla="*/ 25373 w 67438"/>
                        <a:gd name="connsiteY4" fmla="*/ -2241 h 106345"/>
                        <a:gd name="connsiteX5" fmla="*/ 12109 w 67438"/>
                        <a:gd name="connsiteY5" fmla="*/ -967 h 106345"/>
                        <a:gd name="connsiteX6" fmla="*/ -1989 w 67438"/>
                        <a:gd name="connsiteY6" fmla="*/ 2856 h 106345"/>
                        <a:gd name="connsiteX7" fmla="*/ -1989 w 67438"/>
                        <a:gd name="connsiteY7" fmla="*/ 16234 h 106345"/>
                        <a:gd name="connsiteX8" fmla="*/ 10616 w 67438"/>
                        <a:gd name="connsiteY8" fmla="*/ 11159 h 106345"/>
                        <a:gd name="connsiteX9" fmla="*/ 24978 w 67438"/>
                        <a:gd name="connsiteY9" fmla="*/ 9446 h 106345"/>
                        <a:gd name="connsiteX10" fmla="*/ 44829 w 67438"/>
                        <a:gd name="connsiteY10" fmla="*/ 14586 h 106345"/>
                        <a:gd name="connsiteX11" fmla="*/ 51659 w 67438"/>
                        <a:gd name="connsiteY11" fmla="*/ 29546 h 106345"/>
                        <a:gd name="connsiteX12" fmla="*/ 45312 w 67438"/>
                        <a:gd name="connsiteY12" fmla="*/ 43715 h 106345"/>
                        <a:gd name="connsiteX13" fmla="*/ 27657 w 67438"/>
                        <a:gd name="connsiteY13" fmla="*/ 48834 h 106345"/>
                        <a:gd name="connsiteX14" fmla="*/ 15711 w 67438"/>
                        <a:gd name="connsiteY14" fmla="*/ 48834 h 106345"/>
                        <a:gd name="connsiteX15" fmla="*/ 15711 w 67438"/>
                        <a:gd name="connsiteY15" fmla="*/ 60235 h 106345"/>
                        <a:gd name="connsiteX16" fmla="*/ 28206 w 67438"/>
                        <a:gd name="connsiteY16" fmla="*/ 60235 h 106345"/>
                        <a:gd name="connsiteX17" fmla="*/ 43841 w 67438"/>
                        <a:gd name="connsiteY17" fmla="*/ 64321 h 106345"/>
                        <a:gd name="connsiteX18" fmla="*/ 49265 w 67438"/>
                        <a:gd name="connsiteY18" fmla="*/ 76096 h 106345"/>
                        <a:gd name="connsiteX19" fmla="*/ 43665 w 67438"/>
                        <a:gd name="connsiteY19" fmla="*/ 88200 h 106345"/>
                        <a:gd name="connsiteX20" fmla="*/ 27657 w 67438"/>
                        <a:gd name="connsiteY20" fmla="*/ 92440 h 106345"/>
                        <a:gd name="connsiteX21" fmla="*/ 15425 w 67438"/>
                        <a:gd name="connsiteY21" fmla="*/ 91188 h 106345"/>
                        <a:gd name="connsiteX22" fmla="*/ 1086 w 67438"/>
                        <a:gd name="connsiteY22" fmla="*/ 87365 h 106345"/>
                        <a:gd name="connsiteX23" fmla="*/ 1086 w 67438"/>
                        <a:gd name="connsiteY23" fmla="*/ 99711 h 106345"/>
                        <a:gd name="connsiteX24" fmla="*/ 15886 w 67438"/>
                        <a:gd name="connsiteY24" fmla="*/ 103006 h 106345"/>
                        <a:gd name="connsiteX25" fmla="*/ 28886 w 67438"/>
                        <a:gd name="connsiteY25" fmla="*/ 104105 h 106345"/>
                        <a:gd name="connsiteX26" fmla="*/ 53855 w 67438"/>
                        <a:gd name="connsiteY26" fmla="*/ 96921 h 106345"/>
                        <a:gd name="connsiteX27" fmla="*/ 63056 w 67438"/>
                        <a:gd name="connsiteY27" fmla="*/ 77546 h 106345"/>
                        <a:gd name="connsiteX28" fmla="*/ 58181 w 67438"/>
                        <a:gd name="connsiteY28" fmla="*/ 63157 h 106345"/>
                        <a:gd name="connsiteX29" fmla="*/ 44324 w 67438"/>
                        <a:gd name="connsiteY29" fmla="*/ 55029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67438" h="106345">
                          <a:moveTo>
                            <a:pt x="44324" y="55029"/>
                          </a:moveTo>
                          <a:cubicBezTo>
                            <a:pt x="50956" y="53608"/>
                            <a:pt x="56131" y="50650"/>
                            <a:pt x="59850" y="46154"/>
                          </a:cubicBezTo>
                          <a:cubicBezTo>
                            <a:pt x="63583" y="41673"/>
                            <a:pt x="65449" y="36137"/>
                            <a:pt x="65449" y="29546"/>
                          </a:cubicBezTo>
                          <a:cubicBezTo>
                            <a:pt x="65449" y="19441"/>
                            <a:pt x="61972" y="11613"/>
                            <a:pt x="55018" y="6063"/>
                          </a:cubicBezTo>
                          <a:cubicBezTo>
                            <a:pt x="48064" y="527"/>
                            <a:pt x="38183" y="-2241"/>
                            <a:pt x="25373" y="-2241"/>
                          </a:cubicBezTo>
                          <a:cubicBezTo>
                            <a:pt x="21084" y="-2241"/>
                            <a:pt x="16662" y="-1816"/>
                            <a:pt x="12109" y="-967"/>
                          </a:cubicBezTo>
                          <a:cubicBezTo>
                            <a:pt x="7556" y="-117"/>
                            <a:pt x="2857" y="1157"/>
                            <a:pt x="-1989" y="2856"/>
                          </a:cubicBezTo>
                          <a:lnTo>
                            <a:pt x="-1989" y="16234"/>
                          </a:lnTo>
                          <a:cubicBezTo>
                            <a:pt x="1847" y="13993"/>
                            <a:pt x="6048" y="12302"/>
                            <a:pt x="10616" y="11159"/>
                          </a:cubicBezTo>
                          <a:cubicBezTo>
                            <a:pt x="15198" y="10017"/>
                            <a:pt x="19986" y="9446"/>
                            <a:pt x="24978" y="9446"/>
                          </a:cubicBezTo>
                          <a:cubicBezTo>
                            <a:pt x="33659" y="9446"/>
                            <a:pt x="40276" y="11159"/>
                            <a:pt x="44829" y="14586"/>
                          </a:cubicBezTo>
                          <a:cubicBezTo>
                            <a:pt x="49382" y="18013"/>
                            <a:pt x="51659" y="23000"/>
                            <a:pt x="51659" y="29546"/>
                          </a:cubicBezTo>
                          <a:cubicBezTo>
                            <a:pt x="51659" y="35595"/>
                            <a:pt x="49543" y="40318"/>
                            <a:pt x="45312" y="43715"/>
                          </a:cubicBezTo>
                          <a:cubicBezTo>
                            <a:pt x="41081" y="47128"/>
                            <a:pt x="35196" y="48834"/>
                            <a:pt x="27657" y="48834"/>
                          </a:cubicBezTo>
                          <a:lnTo>
                            <a:pt x="15711" y="48834"/>
                          </a:lnTo>
                          <a:lnTo>
                            <a:pt x="15711" y="60235"/>
                          </a:lnTo>
                          <a:lnTo>
                            <a:pt x="28206" y="60235"/>
                          </a:lnTo>
                          <a:cubicBezTo>
                            <a:pt x="35013" y="60235"/>
                            <a:pt x="40225" y="61597"/>
                            <a:pt x="43841" y="64321"/>
                          </a:cubicBezTo>
                          <a:cubicBezTo>
                            <a:pt x="47457" y="67045"/>
                            <a:pt x="49265" y="70970"/>
                            <a:pt x="49265" y="76096"/>
                          </a:cubicBezTo>
                          <a:cubicBezTo>
                            <a:pt x="49265" y="81353"/>
                            <a:pt x="47398" y="85388"/>
                            <a:pt x="43665" y="88200"/>
                          </a:cubicBezTo>
                          <a:cubicBezTo>
                            <a:pt x="39947" y="91027"/>
                            <a:pt x="34611" y="92440"/>
                            <a:pt x="27657" y="92440"/>
                          </a:cubicBezTo>
                          <a:cubicBezTo>
                            <a:pt x="23850" y="92440"/>
                            <a:pt x="19773" y="92022"/>
                            <a:pt x="15425" y="91188"/>
                          </a:cubicBezTo>
                          <a:cubicBezTo>
                            <a:pt x="11077" y="90367"/>
                            <a:pt x="6297" y="89093"/>
                            <a:pt x="1086" y="87365"/>
                          </a:cubicBezTo>
                          <a:lnTo>
                            <a:pt x="1086" y="99711"/>
                          </a:lnTo>
                          <a:cubicBezTo>
                            <a:pt x="6356" y="101176"/>
                            <a:pt x="11290" y="102274"/>
                            <a:pt x="15886" y="103006"/>
                          </a:cubicBezTo>
                          <a:cubicBezTo>
                            <a:pt x="20483" y="103738"/>
                            <a:pt x="24817" y="104105"/>
                            <a:pt x="28886" y="104105"/>
                          </a:cubicBezTo>
                          <a:cubicBezTo>
                            <a:pt x="39412" y="104105"/>
                            <a:pt x="47735" y="101710"/>
                            <a:pt x="53855" y="96921"/>
                          </a:cubicBezTo>
                          <a:cubicBezTo>
                            <a:pt x="59989" y="92147"/>
                            <a:pt x="63056" y="85688"/>
                            <a:pt x="63056" y="77546"/>
                          </a:cubicBezTo>
                          <a:cubicBezTo>
                            <a:pt x="63056" y="71863"/>
                            <a:pt x="61431" y="67067"/>
                            <a:pt x="58181" y="63157"/>
                          </a:cubicBezTo>
                          <a:cubicBezTo>
                            <a:pt x="54931" y="59247"/>
                            <a:pt x="50312" y="56537"/>
                            <a:pt x="44324" y="5502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8" name="Freeform: Shape 267">
                      <a:extLst>
                        <a:ext uri="{FF2B5EF4-FFF2-40B4-BE49-F238E27FC236}">
                          <a16:creationId xmlns:a16="http://schemas.microsoft.com/office/drawing/2014/main" id="{D4F3FA6B-8186-8EE1-2C62-C231E2F658A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3148" y="1017694"/>
                      <a:ext cx="66296" cy="104499"/>
                    </a:xfrm>
                    <a:custGeom>
                      <a:avLst/>
                      <a:gdLst>
                        <a:gd name="connsiteX0" fmla="*/ 2364 w 66296"/>
                        <a:gd name="connsiteY0" fmla="*/ 102301 h 104499"/>
                        <a:gd name="connsiteX1" fmla="*/ 56780 w 66296"/>
                        <a:gd name="connsiteY1" fmla="*/ 102301 h 104499"/>
                        <a:gd name="connsiteX2" fmla="*/ 56780 w 66296"/>
                        <a:gd name="connsiteY2" fmla="*/ 90615 h 104499"/>
                        <a:gd name="connsiteX3" fmla="*/ 15056 w 66296"/>
                        <a:gd name="connsiteY3" fmla="*/ 90615 h 104499"/>
                        <a:gd name="connsiteX4" fmla="*/ 15056 w 66296"/>
                        <a:gd name="connsiteY4" fmla="*/ 65506 h 104499"/>
                        <a:gd name="connsiteX5" fmla="*/ 21073 w 66296"/>
                        <a:gd name="connsiteY5" fmla="*/ 67043 h 104499"/>
                        <a:gd name="connsiteX6" fmla="*/ 27134 w 66296"/>
                        <a:gd name="connsiteY6" fmla="*/ 67549 h 104499"/>
                        <a:gd name="connsiteX7" fmla="*/ 54298 w 66296"/>
                        <a:gd name="connsiteY7" fmla="*/ 58146 h 104499"/>
                        <a:gd name="connsiteX8" fmla="*/ 64334 w 66296"/>
                        <a:gd name="connsiteY8" fmla="*/ 32686 h 104499"/>
                        <a:gd name="connsiteX9" fmla="*/ 54035 w 66296"/>
                        <a:gd name="connsiteY9" fmla="*/ 6962 h 104499"/>
                        <a:gd name="connsiteX10" fmla="*/ 25004 w 66296"/>
                        <a:gd name="connsiteY10" fmla="*/ -2199 h 104499"/>
                        <a:gd name="connsiteX11" fmla="*/ 11850 w 66296"/>
                        <a:gd name="connsiteY11" fmla="*/ -1100 h 104499"/>
                        <a:gd name="connsiteX12" fmla="*/ -1962 w 66296"/>
                        <a:gd name="connsiteY12" fmla="*/ 2195 h 104499"/>
                        <a:gd name="connsiteX13" fmla="*/ -1962 w 66296"/>
                        <a:gd name="connsiteY13" fmla="*/ 16144 h 104499"/>
                        <a:gd name="connsiteX14" fmla="*/ 10796 w 66296"/>
                        <a:gd name="connsiteY14" fmla="*/ 11136 h 104499"/>
                        <a:gd name="connsiteX15" fmla="*/ 24718 w 66296"/>
                        <a:gd name="connsiteY15" fmla="*/ 9488 h 104499"/>
                        <a:gd name="connsiteX16" fmla="*/ 43516 w 66296"/>
                        <a:gd name="connsiteY16" fmla="*/ 15727 h 104499"/>
                        <a:gd name="connsiteX17" fmla="*/ 50455 w 66296"/>
                        <a:gd name="connsiteY17" fmla="*/ 32686 h 104499"/>
                        <a:gd name="connsiteX18" fmla="*/ 43516 w 66296"/>
                        <a:gd name="connsiteY18" fmla="*/ 49623 h 104499"/>
                        <a:gd name="connsiteX19" fmla="*/ 24718 w 66296"/>
                        <a:gd name="connsiteY19" fmla="*/ 55884 h 104499"/>
                        <a:gd name="connsiteX20" fmla="*/ 13629 w 66296"/>
                        <a:gd name="connsiteY20" fmla="*/ 54654 h 104499"/>
                        <a:gd name="connsiteX21" fmla="*/ 2364 w 66296"/>
                        <a:gd name="connsiteY21" fmla="*/ 50809 h 104499"/>
                        <a:gd name="connsiteX22" fmla="*/ 2364 w 66296"/>
                        <a:gd name="connsiteY22" fmla="*/ 102301 h 1044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66296" h="104499">
                          <a:moveTo>
                            <a:pt x="2364" y="102301"/>
                          </a:moveTo>
                          <a:lnTo>
                            <a:pt x="56780" y="102301"/>
                          </a:lnTo>
                          <a:lnTo>
                            <a:pt x="56780" y="90615"/>
                          </a:lnTo>
                          <a:lnTo>
                            <a:pt x="15056" y="90615"/>
                          </a:lnTo>
                          <a:lnTo>
                            <a:pt x="15056" y="65506"/>
                          </a:lnTo>
                          <a:cubicBezTo>
                            <a:pt x="17062" y="66194"/>
                            <a:pt x="19068" y="66706"/>
                            <a:pt x="21073" y="67043"/>
                          </a:cubicBezTo>
                          <a:cubicBezTo>
                            <a:pt x="23093" y="67380"/>
                            <a:pt x="25114" y="67549"/>
                            <a:pt x="27134" y="67549"/>
                          </a:cubicBezTo>
                          <a:cubicBezTo>
                            <a:pt x="38568" y="67549"/>
                            <a:pt x="47622" y="64414"/>
                            <a:pt x="54298" y="58146"/>
                          </a:cubicBezTo>
                          <a:cubicBezTo>
                            <a:pt x="60989" y="51878"/>
                            <a:pt x="64334" y="43391"/>
                            <a:pt x="64334" y="32686"/>
                          </a:cubicBezTo>
                          <a:cubicBezTo>
                            <a:pt x="64334" y="21658"/>
                            <a:pt x="60901" y="13083"/>
                            <a:pt x="54035" y="6962"/>
                          </a:cubicBezTo>
                          <a:cubicBezTo>
                            <a:pt x="47169" y="855"/>
                            <a:pt x="37492" y="-2199"/>
                            <a:pt x="25004" y="-2199"/>
                          </a:cubicBezTo>
                          <a:cubicBezTo>
                            <a:pt x="20700" y="-2199"/>
                            <a:pt x="16315" y="-1833"/>
                            <a:pt x="11850" y="-1100"/>
                          </a:cubicBezTo>
                          <a:cubicBezTo>
                            <a:pt x="7400" y="-368"/>
                            <a:pt x="2795" y="730"/>
                            <a:pt x="-1962" y="2195"/>
                          </a:cubicBezTo>
                          <a:lnTo>
                            <a:pt x="-1962" y="16144"/>
                          </a:lnTo>
                          <a:cubicBezTo>
                            <a:pt x="2151" y="13904"/>
                            <a:pt x="6404" y="12234"/>
                            <a:pt x="10796" y="11136"/>
                          </a:cubicBezTo>
                          <a:cubicBezTo>
                            <a:pt x="15188" y="10037"/>
                            <a:pt x="19829" y="9488"/>
                            <a:pt x="24718" y="9488"/>
                          </a:cubicBezTo>
                          <a:cubicBezTo>
                            <a:pt x="32639" y="9488"/>
                            <a:pt x="38904" y="11568"/>
                            <a:pt x="43516" y="15727"/>
                          </a:cubicBezTo>
                          <a:cubicBezTo>
                            <a:pt x="48142" y="19886"/>
                            <a:pt x="50455" y="25539"/>
                            <a:pt x="50455" y="32686"/>
                          </a:cubicBezTo>
                          <a:cubicBezTo>
                            <a:pt x="50455" y="39818"/>
                            <a:pt x="48142" y="45464"/>
                            <a:pt x="43516" y="49623"/>
                          </a:cubicBezTo>
                          <a:cubicBezTo>
                            <a:pt x="38904" y="53797"/>
                            <a:pt x="32639" y="55884"/>
                            <a:pt x="24718" y="55884"/>
                          </a:cubicBezTo>
                          <a:cubicBezTo>
                            <a:pt x="21015" y="55884"/>
                            <a:pt x="17318" y="55474"/>
                            <a:pt x="13629" y="54654"/>
                          </a:cubicBezTo>
                          <a:cubicBezTo>
                            <a:pt x="9954" y="53833"/>
                            <a:pt x="6199" y="52552"/>
                            <a:pt x="2364" y="50809"/>
                          </a:cubicBezTo>
                          <a:lnTo>
                            <a:pt x="2364" y="10230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9" name="Freeform: Shape 268">
                      <a:extLst>
                        <a:ext uri="{FF2B5EF4-FFF2-40B4-BE49-F238E27FC236}">
                          <a16:creationId xmlns:a16="http://schemas.microsoft.com/office/drawing/2014/main" id="{9622771D-B739-96C7-3FE9-5368DE06797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0984" y="1015848"/>
                      <a:ext cx="70819" cy="106345"/>
                    </a:xfrm>
                    <a:custGeom>
                      <a:avLst/>
                      <a:gdLst>
                        <a:gd name="connsiteX0" fmla="*/ 33412 w 70819"/>
                        <a:gd name="connsiteY0" fmla="*/ 93121 h 106345"/>
                        <a:gd name="connsiteX1" fmla="*/ 17315 w 70819"/>
                        <a:gd name="connsiteY1" fmla="*/ 82576 h 106345"/>
                        <a:gd name="connsiteX2" fmla="*/ 11935 w 70819"/>
                        <a:gd name="connsiteY2" fmla="*/ 50899 h 106345"/>
                        <a:gd name="connsiteX3" fmla="*/ 17315 w 70819"/>
                        <a:gd name="connsiteY3" fmla="*/ 19287 h 106345"/>
                        <a:gd name="connsiteX4" fmla="*/ 33412 w 70819"/>
                        <a:gd name="connsiteY4" fmla="*/ 8743 h 106345"/>
                        <a:gd name="connsiteX5" fmla="*/ 49574 w 70819"/>
                        <a:gd name="connsiteY5" fmla="*/ 19287 h 106345"/>
                        <a:gd name="connsiteX6" fmla="*/ 54976 w 70819"/>
                        <a:gd name="connsiteY6" fmla="*/ 50899 h 106345"/>
                        <a:gd name="connsiteX7" fmla="*/ 49574 w 70819"/>
                        <a:gd name="connsiteY7" fmla="*/ 82576 h 106345"/>
                        <a:gd name="connsiteX8" fmla="*/ 33412 w 70819"/>
                        <a:gd name="connsiteY8" fmla="*/ 93121 h 106345"/>
                        <a:gd name="connsiteX9" fmla="*/ 33412 w 70819"/>
                        <a:gd name="connsiteY9" fmla="*/ 104105 h 106345"/>
                        <a:gd name="connsiteX10" fmla="*/ 59742 w 70819"/>
                        <a:gd name="connsiteY10" fmla="*/ 90463 h 106345"/>
                        <a:gd name="connsiteX11" fmla="*/ 68833 w 70819"/>
                        <a:gd name="connsiteY11" fmla="*/ 50899 h 106345"/>
                        <a:gd name="connsiteX12" fmla="*/ 59742 w 70819"/>
                        <a:gd name="connsiteY12" fmla="*/ 11379 h 106345"/>
                        <a:gd name="connsiteX13" fmla="*/ 33412 w 70819"/>
                        <a:gd name="connsiteY13" fmla="*/ -2241 h 106345"/>
                        <a:gd name="connsiteX14" fmla="*/ 7104 w 70819"/>
                        <a:gd name="connsiteY14" fmla="*/ 11379 h 106345"/>
                        <a:gd name="connsiteX15" fmla="*/ -1987 w 70819"/>
                        <a:gd name="connsiteY15" fmla="*/ 50899 h 106345"/>
                        <a:gd name="connsiteX16" fmla="*/ 7104 w 70819"/>
                        <a:gd name="connsiteY16" fmla="*/ 90463 h 106345"/>
                        <a:gd name="connsiteX17" fmla="*/ 33412 w 70819"/>
                        <a:gd name="connsiteY17" fmla="*/ 104105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12" y="93121"/>
                          </a:moveTo>
                          <a:cubicBezTo>
                            <a:pt x="26282" y="93121"/>
                            <a:pt x="20917" y="89606"/>
                            <a:pt x="17315" y="82576"/>
                          </a:cubicBezTo>
                          <a:cubicBezTo>
                            <a:pt x="13729" y="75561"/>
                            <a:pt x="11935" y="65002"/>
                            <a:pt x="11935" y="50899"/>
                          </a:cubicBezTo>
                          <a:cubicBezTo>
                            <a:pt x="11935" y="36854"/>
                            <a:pt x="13729" y="26317"/>
                            <a:pt x="17315" y="19287"/>
                          </a:cubicBezTo>
                          <a:cubicBezTo>
                            <a:pt x="20917" y="12258"/>
                            <a:pt x="26282" y="8743"/>
                            <a:pt x="33412" y="8743"/>
                          </a:cubicBezTo>
                          <a:cubicBezTo>
                            <a:pt x="40600" y="8743"/>
                            <a:pt x="45988" y="12258"/>
                            <a:pt x="49574" y="19287"/>
                          </a:cubicBezTo>
                          <a:cubicBezTo>
                            <a:pt x="53176" y="26317"/>
                            <a:pt x="54976" y="36854"/>
                            <a:pt x="54976" y="50899"/>
                          </a:cubicBezTo>
                          <a:cubicBezTo>
                            <a:pt x="54976" y="65002"/>
                            <a:pt x="53176" y="75561"/>
                            <a:pt x="49574" y="82576"/>
                          </a:cubicBezTo>
                          <a:cubicBezTo>
                            <a:pt x="45988" y="89606"/>
                            <a:pt x="40600" y="93121"/>
                            <a:pt x="33412" y="93121"/>
                          </a:cubicBezTo>
                          <a:close/>
                          <a:moveTo>
                            <a:pt x="33412" y="104105"/>
                          </a:moveTo>
                          <a:cubicBezTo>
                            <a:pt x="44904" y="104105"/>
                            <a:pt x="53681" y="99557"/>
                            <a:pt x="59742" y="90463"/>
                          </a:cubicBezTo>
                          <a:cubicBezTo>
                            <a:pt x="65802" y="81383"/>
                            <a:pt x="68833" y="68195"/>
                            <a:pt x="68833" y="50899"/>
                          </a:cubicBezTo>
                          <a:cubicBezTo>
                            <a:pt x="68833" y="33647"/>
                            <a:pt x="65802" y="20474"/>
                            <a:pt x="59742" y="11379"/>
                          </a:cubicBezTo>
                          <a:cubicBezTo>
                            <a:pt x="53681" y="2299"/>
                            <a:pt x="44904" y="-2241"/>
                            <a:pt x="33412" y="-2241"/>
                          </a:cubicBezTo>
                          <a:cubicBezTo>
                            <a:pt x="21934" y="-2241"/>
                            <a:pt x="13165" y="2299"/>
                            <a:pt x="7104" y="11379"/>
                          </a:cubicBezTo>
                          <a:cubicBezTo>
                            <a:pt x="1043" y="20474"/>
                            <a:pt x="-1987" y="33647"/>
                            <a:pt x="-1987" y="50899"/>
                          </a:cubicBezTo>
                          <a:cubicBezTo>
                            <a:pt x="-1987" y="68195"/>
                            <a:pt x="1043" y="81383"/>
                            <a:pt x="7104" y="90463"/>
                          </a:cubicBezTo>
                          <a:cubicBezTo>
                            <a:pt x="13165" y="99557"/>
                            <a:pt x="21934" y="104105"/>
                            <a:pt x="33412" y="10410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270" name="Graphic 6">
                  <a:extLst>
                    <a:ext uri="{FF2B5EF4-FFF2-40B4-BE49-F238E27FC236}">
                      <a16:creationId xmlns:a16="http://schemas.microsoft.com/office/drawing/2014/main" id="{5D46BE9F-84AF-E4C2-D53D-F7B052F73783}"/>
                    </a:ext>
                  </a:extLst>
                </p:cNvPr>
                <p:cNvGrpSpPr/>
                <p:nvPr/>
              </p:nvGrpSpPr>
              <p:grpSpPr>
                <a:xfrm>
                  <a:off x="449756" y="575949"/>
                  <a:ext cx="359765" cy="106345"/>
                  <a:chOff x="449756" y="575949"/>
                  <a:chExt cx="359765" cy="106345"/>
                </a:xfrm>
                <a:solidFill>
                  <a:srgbClr val="000000"/>
                </a:solidFill>
              </p:grpSpPr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F199D0F7-9710-C8E1-8632-307D0FF7F807}"/>
                      </a:ext>
                    </a:extLst>
                  </p:cNvPr>
                  <p:cNvSpPr/>
                  <p:nvPr/>
                </p:nvSpPr>
                <p:spPr>
                  <a:xfrm>
                    <a:off x="760332" y="626881"/>
                    <a:ext cx="49189" cy="14059"/>
                  </a:xfrm>
                  <a:custGeom>
                    <a:avLst/>
                    <a:gdLst>
                      <a:gd name="connsiteX0" fmla="*/ 49247 w 49189"/>
                      <a:gd name="connsiteY0" fmla="*/ 57 h 14059"/>
                      <a:gd name="connsiteX1" fmla="*/ 58 w 49189"/>
                      <a:gd name="connsiteY1" fmla="*/ 57 h 14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9189" h="14059">
                        <a:moveTo>
                          <a:pt x="49247" y="57"/>
                        </a:moveTo>
                        <a:lnTo>
                          <a:pt x="58" y="57"/>
                        </a:lnTo>
                      </a:path>
                    </a:pathLst>
                  </a:custGeom>
                  <a:solidFill>
                    <a:srgbClr val="000000"/>
                  </a:solidFill>
                  <a:ln w="1124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272" name="Graphic 6">
                    <a:extLst>
                      <a:ext uri="{FF2B5EF4-FFF2-40B4-BE49-F238E27FC236}">
                        <a16:creationId xmlns:a16="http://schemas.microsoft.com/office/drawing/2014/main" id="{4C1C9805-79CF-D3F8-56AA-897BF93AA028}"/>
                      </a:ext>
                    </a:extLst>
                  </p:cNvPr>
                  <p:cNvGrpSpPr/>
                  <p:nvPr/>
                </p:nvGrpSpPr>
                <p:grpSpPr>
                  <a:xfrm>
                    <a:off x="449756" y="575949"/>
                    <a:ext cx="252047" cy="106345"/>
                    <a:chOff x="449756" y="575949"/>
                    <a:chExt cx="252047" cy="106345"/>
                  </a:xfrm>
                  <a:solidFill>
                    <a:srgbClr val="000000"/>
                  </a:solidFill>
                </p:grpSpPr>
                <p:sp>
                  <p:nvSpPr>
                    <p:cNvPr id="273" name="Freeform: Shape 272">
                      <a:extLst>
                        <a:ext uri="{FF2B5EF4-FFF2-40B4-BE49-F238E27FC236}">
                          <a16:creationId xmlns:a16="http://schemas.microsoft.com/office/drawing/2014/main" id="{658D6F04-4AB8-552D-B1D9-35781311245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9756" y="577794"/>
                      <a:ext cx="74662" cy="102500"/>
                    </a:xfrm>
                    <a:custGeom>
                      <a:avLst/>
                      <a:gdLst>
                        <a:gd name="connsiteX0" fmla="*/ 44269 w 74662"/>
                        <a:gd name="connsiteY0" fmla="*/ 88143 h 102500"/>
                        <a:gd name="connsiteX1" fmla="*/ 9265 w 74662"/>
                        <a:gd name="connsiteY1" fmla="*/ 33422 h 102500"/>
                        <a:gd name="connsiteX2" fmla="*/ 44269 w 74662"/>
                        <a:gd name="connsiteY2" fmla="*/ 33422 h 102500"/>
                        <a:gd name="connsiteX3" fmla="*/ 44269 w 74662"/>
                        <a:gd name="connsiteY3" fmla="*/ 88143 h 102500"/>
                        <a:gd name="connsiteX4" fmla="*/ 40623 w 74662"/>
                        <a:gd name="connsiteY4" fmla="*/ 100225 h 102500"/>
                        <a:gd name="connsiteX5" fmla="*/ 58059 w 74662"/>
                        <a:gd name="connsiteY5" fmla="*/ 100225 h 102500"/>
                        <a:gd name="connsiteX6" fmla="*/ 58059 w 74662"/>
                        <a:gd name="connsiteY6" fmla="*/ 33422 h 102500"/>
                        <a:gd name="connsiteX7" fmla="*/ 72685 w 74662"/>
                        <a:gd name="connsiteY7" fmla="*/ 33422 h 102500"/>
                        <a:gd name="connsiteX8" fmla="*/ 72685 w 74662"/>
                        <a:gd name="connsiteY8" fmla="*/ 21889 h 102500"/>
                        <a:gd name="connsiteX9" fmla="*/ 58059 w 74662"/>
                        <a:gd name="connsiteY9" fmla="*/ 21889 h 102500"/>
                        <a:gd name="connsiteX10" fmla="*/ 58059 w 74662"/>
                        <a:gd name="connsiteY10" fmla="*/ -2276 h 102500"/>
                        <a:gd name="connsiteX11" fmla="*/ 44269 w 74662"/>
                        <a:gd name="connsiteY11" fmla="*/ -2276 h 102500"/>
                        <a:gd name="connsiteX12" fmla="*/ 44269 w 74662"/>
                        <a:gd name="connsiteY12" fmla="*/ 21889 h 102500"/>
                        <a:gd name="connsiteX13" fmla="*/ -1978 w 74662"/>
                        <a:gd name="connsiteY13" fmla="*/ 21889 h 102500"/>
                        <a:gd name="connsiteX14" fmla="*/ -1978 w 74662"/>
                        <a:gd name="connsiteY14" fmla="*/ 35267 h 102500"/>
                        <a:gd name="connsiteX15" fmla="*/ 40623 w 74662"/>
                        <a:gd name="connsiteY15" fmla="*/ 100225 h 102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74662" h="102500">
                          <a:moveTo>
                            <a:pt x="44269" y="88143"/>
                          </a:moveTo>
                          <a:lnTo>
                            <a:pt x="9265" y="33422"/>
                          </a:lnTo>
                          <a:lnTo>
                            <a:pt x="44269" y="33422"/>
                          </a:lnTo>
                          <a:lnTo>
                            <a:pt x="44269" y="88143"/>
                          </a:lnTo>
                          <a:close/>
                          <a:moveTo>
                            <a:pt x="40623" y="100225"/>
                          </a:moveTo>
                          <a:lnTo>
                            <a:pt x="58059" y="100225"/>
                          </a:lnTo>
                          <a:lnTo>
                            <a:pt x="58059" y="33422"/>
                          </a:lnTo>
                          <a:lnTo>
                            <a:pt x="72685" y="33422"/>
                          </a:lnTo>
                          <a:lnTo>
                            <a:pt x="72685" y="21889"/>
                          </a:lnTo>
                          <a:lnTo>
                            <a:pt x="58059" y="21889"/>
                          </a:lnTo>
                          <a:lnTo>
                            <a:pt x="58059" y="-2276"/>
                          </a:lnTo>
                          <a:lnTo>
                            <a:pt x="44269" y="-2276"/>
                          </a:lnTo>
                          <a:lnTo>
                            <a:pt x="44269" y="21889"/>
                          </a:lnTo>
                          <a:lnTo>
                            <a:pt x="-1978" y="21889"/>
                          </a:lnTo>
                          <a:lnTo>
                            <a:pt x="-1978" y="35267"/>
                          </a:lnTo>
                          <a:lnTo>
                            <a:pt x="40623" y="1002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74" name="Freeform: Shape 273">
                      <a:extLst>
                        <a:ext uri="{FF2B5EF4-FFF2-40B4-BE49-F238E27FC236}">
                          <a16:creationId xmlns:a16="http://schemas.microsoft.com/office/drawing/2014/main" id="{C926BB25-562B-99F3-DEA9-7FAB69B6D15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1567" y="575949"/>
                      <a:ext cx="70819" cy="106345"/>
                    </a:xfrm>
                    <a:custGeom>
                      <a:avLst/>
                      <a:gdLst>
                        <a:gd name="connsiteX0" fmla="*/ 33406 w 70819"/>
                        <a:gd name="connsiteY0" fmla="*/ 93089 h 106345"/>
                        <a:gd name="connsiteX1" fmla="*/ 17309 w 70819"/>
                        <a:gd name="connsiteY1" fmla="*/ 82545 h 106345"/>
                        <a:gd name="connsiteX2" fmla="*/ 11929 w 70819"/>
                        <a:gd name="connsiteY2" fmla="*/ 50868 h 106345"/>
                        <a:gd name="connsiteX3" fmla="*/ 17309 w 70819"/>
                        <a:gd name="connsiteY3" fmla="*/ 19256 h 106345"/>
                        <a:gd name="connsiteX4" fmla="*/ 33406 w 70819"/>
                        <a:gd name="connsiteY4" fmla="*/ 8712 h 106345"/>
                        <a:gd name="connsiteX5" fmla="*/ 49568 w 70819"/>
                        <a:gd name="connsiteY5" fmla="*/ 19256 h 106345"/>
                        <a:gd name="connsiteX6" fmla="*/ 54970 w 70819"/>
                        <a:gd name="connsiteY6" fmla="*/ 50868 h 106345"/>
                        <a:gd name="connsiteX7" fmla="*/ 49568 w 70819"/>
                        <a:gd name="connsiteY7" fmla="*/ 82545 h 106345"/>
                        <a:gd name="connsiteX8" fmla="*/ 33406 w 70819"/>
                        <a:gd name="connsiteY8" fmla="*/ 93089 h 106345"/>
                        <a:gd name="connsiteX9" fmla="*/ 33406 w 70819"/>
                        <a:gd name="connsiteY9" fmla="*/ 104073 h 106345"/>
                        <a:gd name="connsiteX10" fmla="*/ 59735 w 70819"/>
                        <a:gd name="connsiteY10" fmla="*/ 90431 h 106345"/>
                        <a:gd name="connsiteX11" fmla="*/ 68826 w 70819"/>
                        <a:gd name="connsiteY11" fmla="*/ 50868 h 106345"/>
                        <a:gd name="connsiteX12" fmla="*/ 59735 w 70819"/>
                        <a:gd name="connsiteY12" fmla="*/ 11348 h 106345"/>
                        <a:gd name="connsiteX13" fmla="*/ 33406 w 70819"/>
                        <a:gd name="connsiteY13" fmla="*/ -2272 h 106345"/>
                        <a:gd name="connsiteX14" fmla="*/ 7098 w 70819"/>
                        <a:gd name="connsiteY14" fmla="*/ 11348 h 106345"/>
                        <a:gd name="connsiteX15" fmla="*/ -1993 w 70819"/>
                        <a:gd name="connsiteY15" fmla="*/ 50868 h 106345"/>
                        <a:gd name="connsiteX16" fmla="*/ 7098 w 70819"/>
                        <a:gd name="connsiteY16" fmla="*/ 90431 h 106345"/>
                        <a:gd name="connsiteX17" fmla="*/ 33406 w 70819"/>
                        <a:gd name="connsiteY17" fmla="*/ 104073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06" y="93089"/>
                          </a:moveTo>
                          <a:cubicBezTo>
                            <a:pt x="26276" y="93089"/>
                            <a:pt x="20910" y="89575"/>
                            <a:pt x="17309" y="82545"/>
                          </a:cubicBezTo>
                          <a:cubicBezTo>
                            <a:pt x="13722" y="75530"/>
                            <a:pt x="11929" y="64971"/>
                            <a:pt x="11929" y="50868"/>
                          </a:cubicBezTo>
                          <a:cubicBezTo>
                            <a:pt x="11929" y="36823"/>
                            <a:pt x="13722" y="26286"/>
                            <a:pt x="17309" y="19256"/>
                          </a:cubicBezTo>
                          <a:cubicBezTo>
                            <a:pt x="20910" y="12227"/>
                            <a:pt x="26276" y="8712"/>
                            <a:pt x="33406" y="8712"/>
                          </a:cubicBezTo>
                          <a:cubicBezTo>
                            <a:pt x="40594" y="8712"/>
                            <a:pt x="45981" y="12227"/>
                            <a:pt x="49568" y="19256"/>
                          </a:cubicBezTo>
                          <a:cubicBezTo>
                            <a:pt x="53169" y="26286"/>
                            <a:pt x="54970" y="36823"/>
                            <a:pt x="54970" y="50868"/>
                          </a:cubicBezTo>
                          <a:cubicBezTo>
                            <a:pt x="54970" y="64971"/>
                            <a:pt x="53169" y="75530"/>
                            <a:pt x="49568" y="82545"/>
                          </a:cubicBezTo>
                          <a:cubicBezTo>
                            <a:pt x="45981" y="89575"/>
                            <a:pt x="40594" y="93089"/>
                            <a:pt x="33406" y="93089"/>
                          </a:cubicBezTo>
                          <a:close/>
                          <a:moveTo>
                            <a:pt x="33406" y="104073"/>
                          </a:moveTo>
                          <a:cubicBezTo>
                            <a:pt x="44898" y="104073"/>
                            <a:pt x="53674" y="99526"/>
                            <a:pt x="59735" y="90431"/>
                          </a:cubicBezTo>
                          <a:cubicBezTo>
                            <a:pt x="65796" y="81351"/>
                            <a:pt x="68826" y="68163"/>
                            <a:pt x="68826" y="50868"/>
                          </a:cubicBezTo>
                          <a:cubicBezTo>
                            <a:pt x="68826" y="33616"/>
                            <a:pt x="65796" y="20442"/>
                            <a:pt x="59735" y="11348"/>
                          </a:cubicBezTo>
                          <a:cubicBezTo>
                            <a:pt x="53674" y="2268"/>
                            <a:pt x="44898" y="-2272"/>
                            <a:pt x="33406" y="-2272"/>
                          </a:cubicBezTo>
                          <a:cubicBezTo>
                            <a:pt x="21928" y="-2272"/>
                            <a:pt x="13159" y="2268"/>
                            <a:pt x="7098" y="11348"/>
                          </a:cubicBezTo>
                          <a:cubicBezTo>
                            <a:pt x="1037" y="20442"/>
                            <a:pt x="-1993" y="33616"/>
                            <a:pt x="-1993" y="50868"/>
                          </a:cubicBezTo>
                          <a:cubicBezTo>
                            <a:pt x="-1993" y="68163"/>
                            <a:pt x="1037" y="81351"/>
                            <a:pt x="7098" y="90431"/>
                          </a:cubicBezTo>
                          <a:cubicBezTo>
                            <a:pt x="13159" y="99526"/>
                            <a:pt x="21928" y="104073"/>
                            <a:pt x="33406" y="10407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75" name="Freeform: Shape 274">
                      <a:extLst>
                        <a:ext uri="{FF2B5EF4-FFF2-40B4-BE49-F238E27FC236}">
                          <a16:creationId xmlns:a16="http://schemas.microsoft.com/office/drawing/2014/main" id="{264849A3-55F8-28E1-91A8-8F62F8DC79C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0984" y="575949"/>
                      <a:ext cx="70819" cy="106345"/>
                    </a:xfrm>
                    <a:custGeom>
                      <a:avLst/>
                      <a:gdLst>
                        <a:gd name="connsiteX0" fmla="*/ 33412 w 70819"/>
                        <a:gd name="connsiteY0" fmla="*/ 93089 h 106345"/>
                        <a:gd name="connsiteX1" fmla="*/ 17315 w 70819"/>
                        <a:gd name="connsiteY1" fmla="*/ 82545 h 106345"/>
                        <a:gd name="connsiteX2" fmla="*/ 11935 w 70819"/>
                        <a:gd name="connsiteY2" fmla="*/ 50868 h 106345"/>
                        <a:gd name="connsiteX3" fmla="*/ 17315 w 70819"/>
                        <a:gd name="connsiteY3" fmla="*/ 19256 h 106345"/>
                        <a:gd name="connsiteX4" fmla="*/ 33412 w 70819"/>
                        <a:gd name="connsiteY4" fmla="*/ 8712 h 106345"/>
                        <a:gd name="connsiteX5" fmla="*/ 49574 w 70819"/>
                        <a:gd name="connsiteY5" fmla="*/ 19256 h 106345"/>
                        <a:gd name="connsiteX6" fmla="*/ 54976 w 70819"/>
                        <a:gd name="connsiteY6" fmla="*/ 50868 h 106345"/>
                        <a:gd name="connsiteX7" fmla="*/ 49574 w 70819"/>
                        <a:gd name="connsiteY7" fmla="*/ 82545 h 106345"/>
                        <a:gd name="connsiteX8" fmla="*/ 33412 w 70819"/>
                        <a:gd name="connsiteY8" fmla="*/ 93089 h 106345"/>
                        <a:gd name="connsiteX9" fmla="*/ 33412 w 70819"/>
                        <a:gd name="connsiteY9" fmla="*/ 104073 h 106345"/>
                        <a:gd name="connsiteX10" fmla="*/ 59742 w 70819"/>
                        <a:gd name="connsiteY10" fmla="*/ 90431 h 106345"/>
                        <a:gd name="connsiteX11" fmla="*/ 68833 w 70819"/>
                        <a:gd name="connsiteY11" fmla="*/ 50868 h 106345"/>
                        <a:gd name="connsiteX12" fmla="*/ 59742 w 70819"/>
                        <a:gd name="connsiteY12" fmla="*/ 11348 h 106345"/>
                        <a:gd name="connsiteX13" fmla="*/ 33412 w 70819"/>
                        <a:gd name="connsiteY13" fmla="*/ -2272 h 106345"/>
                        <a:gd name="connsiteX14" fmla="*/ 7104 w 70819"/>
                        <a:gd name="connsiteY14" fmla="*/ 11348 h 106345"/>
                        <a:gd name="connsiteX15" fmla="*/ -1987 w 70819"/>
                        <a:gd name="connsiteY15" fmla="*/ 50868 h 106345"/>
                        <a:gd name="connsiteX16" fmla="*/ 7104 w 70819"/>
                        <a:gd name="connsiteY16" fmla="*/ 90431 h 106345"/>
                        <a:gd name="connsiteX17" fmla="*/ 33412 w 70819"/>
                        <a:gd name="connsiteY17" fmla="*/ 104073 h 106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0819" h="106345">
                          <a:moveTo>
                            <a:pt x="33412" y="93089"/>
                          </a:moveTo>
                          <a:cubicBezTo>
                            <a:pt x="26282" y="93089"/>
                            <a:pt x="20917" y="89575"/>
                            <a:pt x="17315" y="82545"/>
                          </a:cubicBezTo>
                          <a:cubicBezTo>
                            <a:pt x="13729" y="75530"/>
                            <a:pt x="11935" y="64971"/>
                            <a:pt x="11935" y="50868"/>
                          </a:cubicBezTo>
                          <a:cubicBezTo>
                            <a:pt x="11935" y="36823"/>
                            <a:pt x="13729" y="26286"/>
                            <a:pt x="17315" y="19256"/>
                          </a:cubicBezTo>
                          <a:cubicBezTo>
                            <a:pt x="20917" y="12227"/>
                            <a:pt x="26282" y="8712"/>
                            <a:pt x="33412" y="8712"/>
                          </a:cubicBezTo>
                          <a:cubicBezTo>
                            <a:pt x="40600" y="8712"/>
                            <a:pt x="45988" y="12227"/>
                            <a:pt x="49574" y="19256"/>
                          </a:cubicBezTo>
                          <a:cubicBezTo>
                            <a:pt x="53176" y="26286"/>
                            <a:pt x="54976" y="36823"/>
                            <a:pt x="54976" y="50868"/>
                          </a:cubicBezTo>
                          <a:cubicBezTo>
                            <a:pt x="54976" y="64971"/>
                            <a:pt x="53176" y="75530"/>
                            <a:pt x="49574" y="82545"/>
                          </a:cubicBezTo>
                          <a:cubicBezTo>
                            <a:pt x="45988" y="89575"/>
                            <a:pt x="40600" y="93089"/>
                            <a:pt x="33412" y="93089"/>
                          </a:cubicBezTo>
                          <a:close/>
                          <a:moveTo>
                            <a:pt x="33412" y="104073"/>
                          </a:moveTo>
                          <a:cubicBezTo>
                            <a:pt x="44904" y="104073"/>
                            <a:pt x="53681" y="99526"/>
                            <a:pt x="59742" y="90431"/>
                          </a:cubicBezTo>
                          <a:cubicBezTo>
                            <a:pt x="65802" y="81351"/>
                            <a:pt x="68833" y="68163"/>
                            <a:pt x="68833" y="50868"/>
                          </a:cubicBezTo>
                          <a:cubicBezTo>
                            <a:pt x="68833" y="33616"/>
                            <a:pt x="65802" y="20442"/>
                            <a:pt x="59742" y="11348"/>
                          </a:cubicBezTo>
                          <a:cubicBezTo>
                            <a:pt x="53681" y="2268"/>
                            <a:pt x="44904" y="-2272"/>
                            <a:pt x="33412" y="-2272"/>
                          </a:cubicBezTo>
                          <a:cubicBezTo>
                            <a:pt x="21934" y="-2272"/>
                            <a:pt x="13165" y="2268"/>
                            <a:pt x="7104" y="11348"/>
                          </a:cubicBezTo>
                          <a:cubicBezTo>
                            <a:pt x="1043" y="20442"/>
                            <a:pt x="-1987" y="33616"/>
                            <a:pt x="-1987" y="50868"/>
                          </a:cubicBezTo>
                          <a:cubicBezTo>
                            <a:pt x="-1987" y="68163"/>
                            <a:pt x="1043" y="81351"/>
                            <a:pt x="7104" y="90431"/>
                          </a:cubicBezTo>
                          <a:cubicBezTo>
                            <a:pt x="13165" y="99526"/>
                            <a:pt x="21934" y="104073"/>
                            <a:pt x="33412" y="10407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276" name="Graphic 6">
                  <a:extLst>
                    <a:ext uri="{FF2B5EF4-FFF2-40B4-BE49-F238E27FC236}">
                      <a16:creationId xmlns:a16="http://schemas.microsoft.com/office/drawing/2014/main" id="{564626BB-28D0-6452-789C-4E6E356FD96F}"/>
                    </a:ext>
                  </a:extLst>
                </p:cNvPr>
                <p:cNvGrpSpPr/>
                <p:nvPr/>
              </p:nvGrpSpPr>
              <p:grpSpPr>
                <a:xfrm>
                  <a:off x="141834" y="1724928"/>
                  <a:ext cx="244832" cy="1088520"/>
                  <a:chOff x="141834" y="1724928"/>
                  <a:chExt cx="244832" cy="1088520"/>
                </a:xfrm>
                <a:solidFill>
                  <a:srgbClr val="000000"/>
                </a:solidFill>
              </p:grpSpPr>
              <p:sp>
                <p:nvSpPr>
                  <p:cNvPr id="277" name="Freeform: Shape 276">
                    <a:extLst>
                      <a:ext uri="{FF2B5EF4-FFF2-40B4-BE49-F238E27FC236}">
                        <a16:creationId xmlns:a16="http://schemas.microsoft.com/office/drawing/2014/main" id="{D50C3A25-395D-CBC8-EE42-0098D735AC58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82429" y="2661767"/>
                    <a:ext cx="118819" cy="184501"/>
                  </a:xfrm>
                  <a:custGeom>
                    <a:avLst/>
                    <a:gdLst>
                      <a:gd name="connsiteX0" fmla="*/ -2114 w 118819"/>
                      <a:gd name="connsiteY0" fmla="*/ 182377 h 184501"/>
                      <a:gd name="connsiteX1" fmla="*/ 114492 w 118819"/>
                      <a:gd name="connsiteY1" fmla="*/ 182377 h 184501"/>
                      <a:gd name="connsiteX2" fmla="*/ 114492 w 118819"/>
                      <a:gd name="connsiteY2" fmla="*/ 161341 h 184501"/>
                      <a:gd name="connsiteX3" fmla="*/ 22828 w 118819"/>
                      <a:gd name="connsiteY3" fmla="*/ 161341 h 184501"/>
                      <a:gd name="connsiteX4" fmla="*/ 22828 w 118819"/>
                      <a:gd name="connsiteY4" fmla="*/ 106734 h 184501"/>
                      <a:gd name="connsiteX5" fmla="*/ 110658 w 118819"/>
                      <a:gd name="connsiteY5" fmla="*/ 106734 h 184501"/>
                      <a:gd name="connsiteX6" fmla="*/ 110658 w 118819"/>
                      <a:gd name="connsiteY6" fmla="*/ 85737 h 184501"/>
                      <a:gd name="connsiteX7" fmla="*/ 22828 w 118819"/>
                      <a:gd name="connsiteY7" fmla="*/ 85737 h 184501"/>
                      <a:gd name="connsiteX8" fmla="*/ 22828 w 118819"/>
                      <a:gd name="connsiteY8" fmla="*/ 18872 h 184501"/>
                      <a:gd name="connsiteX9" fmla="*/ 116706 w 118819"/>
                      <a:gd name="connsiteY9" fmla="*/ 18872 h 184501"/>
                      <a:gd name="connsiteX10" fmla="*/ 116706 w 118819"/>
                      <a:gd name="connsiteY10" fmla="*/ -2124 h 184501"/>
                      <a:gd name="connsiteX11" fmla="*/ -2114 w 118819"/>
                      <a:gd name="connsiteY11" fmla="*/ -2124 h 184501"/>
                      <a:gd name="connsiteX12" fmla="*/ -2114 w 118819"/>
                      <a:gd name="connsiteY12" fmla="*/ 182377 h 184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8819" h="184501">
                        <a:moveTo>
                          <a:pt x="-2114" y="182377"/>
                        </a:moveTo>
                        <a:lnTo>
                          <a:pt x="114492" y="182377"/>
                        </a:lnTo>
                        <a:lnTo>
                          <a:pt x="114492" y="161341"/>
                        </a:lnTo>
                        <a:lnTo>
                          <a:pt x="22828" y="161341"/>
                        </a:lnTo>
                        <a:lnTo>
                          <a:pt x="22828" y="106734"/>
                        </a:lnTo>
                        <a:lnTo>
                          <a:pt x="110658" y="106734"/>
                        </a:lnTo>
                        <a:lnTo>
                          <a:pt x="110658" y="85737"/>
                        </a:lnTo>
                        <a:lnTo>
                          <a:pt x="22828" y="85737"/>
                        </a:lnTo>
                        <a:lnTo>
                          <a:pt x="22828" y="18872"/>
                        </a:lnTo>
                        <a:lnTo>
                          <a:pt x="116706" y="18872"/>
                        </a:lnTo>
                        <a:lnTo>
                          <a:pt x="116706" y="-2124"/>
                        </a:lnTo>
                        <a:lnTo>
                          <a:pt x="-2114" y="-2124"/>
                        </a:lnTo>
                        <a:lnTo>
                          <a:pt x="-2114" y="1823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4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78" name="Freeform: Shape 277">
                    <a:extLst>
                      <a:ext uri="{FF2B5EF4-FFF2-40B4-BE49-F238E27FC236}">
                        <a16:creationId xmlns:a16="http://schemas.microsoft.com/office/drawing/2014/main" id="{62FAAD57-0282-B1DC-28DD-D874B025FDC5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27628" y="2496314"/>
                    <a:ext cx="123799" cy="194347"/>
                  </a:xfrm>
                  <a:custGeom>
                    <a:avLst/>
                    <a:gdLst>
                      <a:gd name="connsiteX0" fmla="*/ 20720 w 123799"/>
                      <a:gd name="connsiteY0" fmla="*/ 72460 h 194347"/>
                      <a:gd name="connsiteX1" fmla="*/ 20720 w 123799"/>
                      <a:gd name="connsiteY1" fmla="*/ -929 h 194347"/>
                      <a:gd name="connsiteX2" fmla="*/ -2126 w 123799"/>
                      <a:gd name="connsiteY2" fmla="*/ -929 h 194347"/>
                      <a:gd name="connsiteX3" fmla="*/ -2126 w 123799"/>
                      <a:gd name="connsiteY3" fmla="*/ 190097 h 194347"/>
                      <a:gd name="connsiteX4" fmla="*/ 20720 w 123799"/>
                      <a:gd name="connsiteY4" fmla="*/ 190097 h 194347"/>
                      <a:gd name="connsiteX5" fmla="*/ 20720 w 123799"/>
                      <a:gd name="connsiteY5" fmla="*/ 169100 h 194347"/>
                      <a:gd name="connsiteX6" fmla="*/ 38824 w 123799"/>
                      <a:gd name="connsiteY6" fmla="*/ 187408 h 194347"/>
                      <a:gd name="connsiteX7" fmla="*/ 64952 w 123799"/>
                      <a:gd name="connsiteY7" fmla="*/ 193418 h 194347"/>
                      <a:gd name="connsiteX8" fmla="*/ 105902 w 123799"/>
                      <a:gd name="connsiteY8" fmla="*/ 173410 h 194347"/>
                      <a:gd name="connsiteX9" fmla="*/ 121673 w 123799"/>
                      <a:gd name="connsiteY9" fmla="*/ 120780 h 194347"/>
                      <a:gd name="connsiteX10" fmla="*/ 105902 w 123799"/>
                      <a:gd name="connsiteY10" fmla="*/ 68111 h 194347"/>
                      <a:gd name="connsiteX11" fmla="*/ 64952 w 123799"/>
                      <a:gd name="connsiteY11" fmla="*/ 48102 h 194347"/>
                      <a:gd name="connsiteX12" fmla="*/ 38824 w 123799"/>
                      <a:gd name="connsiteY12" fmla="*/ 54113 h 194347"/>
                      <a:gd name="connsiteX13" fmla="*/ 20720 w 123799"/>
                      <a:gd name="connsiteY13" fmla="*/ 72460 h 194347"/>
                      <a:gd name="connsiteX14" fmla="*/ 98076 w 123799"/>
                      <a:gd name="connsiteY14" fmla="*/ 120780 h 194347"/>
                      <a:gd name="connsiteX15" fmla="*/ 87759 w 123799"/>
                      <a:gd name="connsiteY15" fmla="*/ 160124 h 194347"/>
                      <a:gd name="connsiteX16" fmla="*/ 59418 w 123799"/>
                      <a:gd name="connsiteY16" fmla="*/ 174399 h 194347"/>
                      <a:gd name="connsiteX17" fmla="*/ 31037 w 123799"/>
                      <a:gd name="connsiteY17" fmla="*/ 160124 h 194347"/>
                      <a:gd name="connsiteX18" fmla="*/ 20720 w 123799"/>
                      <a:gd name="connsiteY18" fmla="*/ 120780 h 194347"/>
                      <a:gd name="connsiteX19" fmla="*/ 31037 w 123799"/>
                      <a:gd name="connsiteY19" fmla="*/ 81436 h 194347"/>
                      <a:gd name="connsiteX20" fmla="*/ 59418 w 123799"/>
                      <a:gd name="connsiteY20" fmla="*/ 67162 h 194347"/>
                      <a:gd name="connsiteX21" fmla="*/ 87759 w 123799"/>
                      <a:gd name="connsiteY21" fmla="*/ 81436 h 194347"/>
                      <a:gd name="connsiteX22" fmla="*/ 98076 w 123799"/>
                      <a:gd name="connsiteY22" fmla="*/ 120780 h 194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23799" h="194347">
                        <a:moveTo>
                          <a:pt x="20720" y="72460"/>
                        </a:moveTo>
                        <a:lnTo>
                          <a:pt x="20720" y="-929"/>
                        </a:lnTo>
                        <a:lnTo>
                          <a:pt x="-2126" y="-929"/>
                        </a:lnTo>
                        <a:lnTo>
                          <a:pt x="-2126" y="190097"/>
                        </a:lnTo>
                        <a:lnTo>
                          <a:pt x="20720" y="190097"/>
                        </a:lnTo>
                        <a:lnTo>
                          <a:pt x="20720" y="169100"/>
                        </a:lnTo>
                        <a:cubicBezTo>
                          <a:pt x="25516" y="177325"/>
                          <a:pt x="31551" y="183427"/>
                          <a:pt x="38824" y="187408"/>
                        </a:cubicBezTo>
                        <a:cubicBezTo>
                          <a:pt x="46124" y="191415"/>
                          <a:pt x="54833" y="193418"/>
                          <a:pt x="64952" y="193418"/>
                        </a:cubicBezTo>
                        <a:cubicBezTo>
                          <a:pt x="81764" y="193418"/>
                          <a:pt x="95414" y="186749"/>
                          <a:pt x="105902" y="173410"/>
                        </a:cubicBezTo>
                        <a:cubicBezTo>
                          <a:pt x="116416" y="160072"/>
                          <a:pt x="121673" y="142528"/>
                          <a:pt x="121673" y="120780"/>
                        </a:cubicBezTo>
                        <a:cubicBezTo>
                          <a:pt x="121673" y="99032"/>
                          <a:pt x="116416" y="81476"/>
                          <a:pt x="105902" y="68111"/>
                        </a:cubicBezTo>
                        <a:cubicBezTo>
                          <a:pt x="95414" y="54772"/>
                          <a:pt x="81764" y="48102"/>
                          <a:pt x="64952" y="48102"/>
                        </a:cubicBezTo>
                        <a:cubicBezTo>
                          <a:pt x="54833" y="48102"/>
                          <a:pt x="46124" y="50106"/>
                          <a:pt x="38824" y="54113"/>
                        </a:cubicBezTo>
                        <a:cubicBezTo>
                          <a:pt x="31551" y="58120"/>
                          <a:pt x="25516" y="64235"/>
                          <a:pt x="20720" y="72460"/>
                        </a:cubicBezTo>
                        <a:close/>
                        <a:moveTo>
                          <a:pt x="98076" y="120780"/>
                        </a:moveTo>
                        <a:cubicBezTo>
                          <a:pt x="98076" y="137493"/>
                          <a:pt x="94637" y="150608"/>
                          <a:pt x="87759" y="160124"/>
                        </a:cubicBezTo>
                        <a:cubicBezTo>
                          <a:pt x="80881" y="169641"/>
                          <a:pt x="71434" y="174399"/>
                          <a:pt x="59418" y="174399"/>
                        </a:cubicBezTo>
                        <a:cubicBezTo>
                          <a:pt x="47375" y="174399"/>
                          <a:pt x="37915" y="169641"/>
                          <a:pt x="31037" y="160124"/>
                        </a:cubicBezTo>
                        <a:cubicBezTo>
                          <a:pt x="24159" y="150608"/>
                          <a:pt x="20720" y="137493"/>
                          <a:pt x="20720" y="120780"/>
                        </a:cubicBezTo>
                        <a:cubicBezTo>
                          <a:pt x="20720" y="104067"/>
                          <a:pt x="24159" y="90952"/>
                          <a:pt x="31037" y="81436"/>
                        </a:cubicBezTo>
                        <a:cubicBezTo>
                          <a:pt x="37915" y="71920"/>
                          <a:pt x="47375" y="67162"/>
                          <a:pt x="59418" y="67162"/>
                        </a:cubicBezTo>
                        <a:cubicBezTo>
                          <a:pt x="71434" y="67162"/>
                          <a:pt x="80881" y="71920"/>
                          <a:pt x="87759" y="81436"/>
                        </a:cubicBezTo>
                        <a:cubicBezTo>
                          <a:pt x="94637" y="90952"/>
                          <a:pt x="98076" y="104067"/>
                          <a:pt x="98076" y="1207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4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79" name="Freeform: Shape 278">
                    <a:extLst>
                      <a:ext uri="{FF2B5EF4-FFF2-40B4-BE49-F238E27FC236}">
                        <a16:creationId xmlns:a16="http://schemas.microsoft.com/office/drawing/2014/main" id="{96BC5291-CBA6-5330-725C-F356B3206046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26581" y="2386389"/>
                    <a:ext cx="22728" cy="192291"/>
                  </a:xfrm>
                  <a:custGeom>
                    <a:avLst/>
                    <a:gdLst>
                      <a:gd name="connsiteX0" fmla="*/ -874 w 22728"/>
                      <a:gd name="connsiteY0" fmla="*/ 136154 h 192291"/>
                      <a:gd name="connsiteX1" fmla="*/ 21855 w 22728"/>
                      <a:gd name="connsiteY1" fmla="*/ 136154 h 192291"/>
                      <a:gd name="connsiteX2" fmla="*/ 21855 w 22728"/>
                      <a:gd name="connsiteY2" fmla="*/ -2242 h 192291"/>
                      <a:gd name="connsiteX3" fmla="*/ -874 w 22728"/>
                      <a:gd name="connsiteY3" fmla="*/ -2242 h 192291"/>
                      <a:gd name="connsiteX4" fmla="*/ -874 w 22728"/>
                      <a:gd name="connsiteY4" fmla="*/ 136154 h 192291"/>
                      <a:gd name="connsiteX5" fmla="*/ -874 w 22728"/>
                      <a:gd name="connsiteY5" fmla="*/ 190049 h 192291"/>
                      <a:gd name="connsiteX6" fmla="*/ 21855 w 22728"/>
                      <a:gd name="connsiteY6" fmla="*/ 190049 h 192291"/>
                      <a:gd name="connsiteX7" fmla="*/ 21855 w 22728"/>
                      <a:gd name="connsiteY7" fmla="*/ 161223 h 192291"/>
                      <a:gd name="connsiteX8" fmla="*/ -874 w 22728"/>
                      <a:gd name="connsiteY8" fmla="*/ 161223 h 192291"/>
                      <a:gd name="connsiteX9" fmla="*/ -874 w 22728"/>
                      <a:gd name="connsiteY9" fmla="*/ 190049 h 192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28" h="192291">
                        <a:moveTo>
                          <a:pt x="-874" y="136154"/>
                        </a:moveTo>
                        <a:lnTo>
                          <a:pt x="21855" y="136154"/>
                        </a:lnTo>
                        <a:lnTo>
                          <a:pt x="21855" y="-2242"/>
                        </a:lnTo>
                        <a:lnTo>
                          <a:pt x="-874" y="-2242"/>
                        </a:lnTo>
                        <a:lnTo>
                          <a:pt x="-874" y="136154"/>
                        </a:lnTo>
                        <a:close/>
                        <a:moveTo>
                          <a:pt x="-874" y="190049"/>
                        </a:moveTo>
                        <a:lnTo>
                          <a:pt x="21855" y="190049"/>
                        </a:lnTo>
                        <a:lnTo>
                          <a:pt x="21855" y="161223"/>
                        </a:lnTo>
                        <a:lnTo>
                          <a:pt x="-874" y="161223"/>
                        </a:lnTo>
                        <a:lnTo>
                          <a:pt x="-874" y="19004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4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80" name="Freeform: Shape 279">
                    <a:extLst>
                      <a:ext uri="{FF2B5EF4-FFF2-40B4-BE49-F238E27FC236}">
                        <a16:creationId xmlns:a16="http://schemas.microsoft.com/office/drawing/2014/main" id="{2E6DF662-BEE4-5D41-0396-E71C53E28D95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12153" y="2308171"/>
                    <a:ext cx="105735" cy="145315"/>
                  </a:xfrm>
                  <a:custGeom>
                    <a:avLst/>
                    <a:gdLst>
                      <a:gd name="connsiteX0" fmla="*/ 96639 w 105735"/>
                      <a:gd name="connsiteY0" fmla="*/ 136357 h 145315"/>
                      <a:gd name="connsiteX1" fmla="*/ 96639 w 105735"/>
                      <a:gd name="connsiteY1" fmla="*/ 114846 h 145315"/>
                      <a:gd name="connsiteX2" fmla="*/ 76638 w 105735"/>
                      <a:gd name="connsiteY2" fmla="*/ 122241 h 145315"/>
                      <a:gd name="connsiteX3" fmla="*/ 55135 w 105735"/>
                      <a:gd name="connsiteY3" fmla="*/ 124732 h 145315"/>
                      <a:gd name="connsiteX4" fmla="*/ 29759 w 105735"/>
                      <a:gd name="connsiteY4" fmla="*/ 119552 h 145315"/>
                      <a:gd name="connsiteX5" fmla="*/ 21300 w 105735"/>
                      <a:gd name="connsiteY5" fmla="*/ 103972 h 145315"/>
                      <a:gd name="connsiteX6" fmla="*/ 27347 w 105735"/>
                      <a:gd name="connsiteY6" fmla="*/ 91556 h 145315"/>
                      <a:gd name="connsiteX7" fmla="*/ 51696 w 105735"/>
                      <a:gd name="connsiteY7" fmla="*/ 82976 h 145315"/>
                      <a:gd name="connsiteX8" fmla="*/ 59483 w 105735"/>
                      <a:gd name="connsiteY8" fmla="*/ 81236 h 145315"/>
                      <a:gd name="connsiteX9" fmla="*/ 93872 w 105735"/>
                      <a:gd name="connsiteY9" fmla="*/ 66605 h 145315"/>
                      <a:gd name="connsiteX10" fmla="*/ 104070 w 105735"/>
                      <a:gd name="connsiteY10" fmla="*/ 40231 h 145315"/>
                      <a:gd name="connsiteX11" fmla="*/ 88813 w 105735"/>
                      <a:gd name="connsiteY11" fmla="*/ 9665 h 145315"/>
                      <a:gd name="connsiteX12" fmla="*/ 46874 w 105735"/>
                      <a:gd name="connsiteY12" fmla="*/ -1564 h 145315"/>
                      <a:gd name="connsiteX13" fmla="*/ 23711 w 105735"/>
                      <a:gd name="connsiteY13" fmla="*/ 610 h 145315"/>
                      <a:gd name="connsiteX14" fmla="*/ -1666 w 105735"/>
                      <a:gd name="connsiteY14" fmla="*/ 7095 h 145315"/>
                      <a:gd name="connsiteX15" fmla="*/ -1666 w 105735"/>
                      <a:gd name="connsiteY15" fmla="*/ 30583 h 145315"/>
                      <a:gd name="connsiteX16" fmla="*/ 23158 w 105735"/>
                      <a:gd name="connsiteY16" fmla="*/ 20737 h 145315"/>
                      <a:gd name="connsiteX17" fmla="*/ 47388 w 105735"/>
                      <a:gd name="connsiteY17" fmla="*/ 17495 h 145315"/>
                      <a:gd name="connsiteX18" fmla="*/ 72053 w 105735"/>
                      <a:gd name="connsiteY18" fmla="*/ 22991 h 145315"/>
                      <a:gd name="connsiteX19" fmla="*/ 80709 w 105735"/>
                      <a:gd name="connsiteY19" fmla="*/ 38491 h 145315"/>
                      <a:gd name="connsiteX20" fmla="*/ 74464 w 105735"/>
                      <a:gd name="connsiteY20" fmla="*/ 52687 h 145315"/>
                      <a:gd name="connsiteX21" fmla="*/ 47111 w 105735"/>
                      <a:gd name="connsiteY21" fmla="*/ 62216 h 145315"/>
                      <a:gd name="connsiteX22" fmla="*/ 39206 w 105735"/>
                      <a:gd name="connsiteY22" fmla="*/ 64075 h 145315"/>
                      <a:gd name="connsiteX23" fmla="*/ 8691 w 105735"/>
                      <a:gd name="connsiteY23" fmla="*/ 77717 h 145315"/>
                      <a:gd name="connsiteX24" fmla="*/ -677 w 105735"/>
                      <a:gd name="connsiteY24" fmla="*/ 102984 h 145315"/>
                      <a:gd name="connsiteX25" fmla="*/ 13157 w 105735"/>
                      <a:gd name="connsiteY25" fmla="*/ 133115 h 145315"/>
                      <a:gd name="connsiteX26" fmla="*/ 52447 w 105735"/>
                      <a:gd name="connsiteY26" fmla="*/ 143751 h 145315"/>
                      <a:gd name="connsiteX27" fmla="*/ 76124 w 105735"/>
                      <a:gd name="connsiteY27" fmla="*/ 141893 h 145315"/>
                      <a:gd name="connsiteX28" fmla="*/ 96639 w 105735"/>
                      <a:gd name="connsiteY28" fmla="*/ 136357 h 14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105735" h="145315">
                        <a:moveTo>
                          <a:pt x="96639" y="136357"/>
                        </a:moveTo>
                        <a:lnTo>
                          <a:pt x="96639" y="114846"/>
                        </a:lnTo>
                        <a:cubicBezTo>
                          <a:pt x="90236" y="118141"/>
                          <a:pt x="83568" y="120606"/>
                          <a:pt x="76638" y="122241"/>
                        </a:cubicBezTo>
                        <a:cubicBezTo>
                          <a:pt x="69734" y="123901"/>
                          <a:pt x="62566" y="124732"/>
                          <a:pt x="55135" y="124732"/>
                        </a:cubicBezTo>
                        <a:cubicBezTo>
                          <a:pt x="43857" y="124732"/>
                          <a:pt x="35398" y="123005"/>
                          <a:pt x="29759" y="119552"/>
                        </a:cubicBezTo>
                        <a:cubicBezTo>
                          <a:pt x="24119" y="116099"/>
                          <a:pt x="21300" y="110905"/>
                          <a:pt x="21300" y="103972"/>
                        </a:cubicBezTo>
                        <a:cubicBezTo>
                          <a:pt x="21300" y="98700"/>
                          <a:pt x="23316" y="94561"/>
                          <a:pt x="27347" y="91556"/>
                        </a:cubicBezTo>
                        <a:cubicBezTo>
                          <a:pt x="31379" y="88551"/>
                          <a:pt x="39495" y="85691"/>
                          <a:pt x="51696" y="82976"/>
                        </a:cubicBezTo>
                        <a:lnTo>
                          <a:pt x="59483" y="81236"/>
                        </a:lnTo>
                        <a:cubicBezTo>
                          <a:pt x="75610" y="77783"/>
                          <a:pt x="87073" y="72906"/>
                          <a:pt x="93872" y="66605"/>
                        </a:cubicBezTo>
                        <a:cubicBezTo>
                          <a:pt x="100671" y="60305"/>
                          <a:pt x="104070" y="51514"/>
                          <a:pt x="104070" y="40231"/>
                        </a:cubicBezTo>
                        <a:cubicBezTo>
                          <a:pt x="104070" y="27367"/>
                          <a:pt x="98984" y="17178"/>
                          <a:pt x="88813" y="9665"/>
                        </a:cubicBezTo>
                        <a:cubicBezTo>
                          <a:pt x="78641" y="2179"/>
                          <a:pt x="64661" y="-1564"/>
                          <a:pt x="46874" y="-1564"/>
                        </a:cubicBezTo>
                        <a:cubicBezTo>
                          <a:pt x="39469" y="-1564"/>
                          <a:pt x="31748" y="-840"/>
                          <a:pt x="23711" y="610"/>
                        </a:cubicBezTo>
                        <a:cubicBezTo>
                          <a:pt x="15674" y="2060"/>
                          <a:pt x="7215" y="4222"/>
                          <a:pt x="-1666" y="7095"/>
                        </a:cubicBezTo>
                        <a:lnTo>
                          <a:pt x="-1666" y="30583"/>
                        </a:lnTo>
                        <a:cubicBezTo>
                          <a:pt x="6741" y="26207"/>
                          <a:pt x="15015" y="22925"/>
                          <a:pt x="23158" y="20737"/>
                        </a:cubicBezTo>
                        <a:cubicBezTo>
                          <a:pt x="31300" y="18575"/>
                          <a:pt x="39377" y="17495"/>
                          <a:pt x="47388" y="17495"/>
                        </a:cubicBezTo>
                        <a:cubicBezTo>
                          <a:pt x="58087" y="17495"/>
                          <a:pt x="66308" y="19327"/>
                          <a:pt x="72053" y="22991"/>
                        </a:cubicBezTo>
                        <a:cubicBezTo>
                          <a:pt x="77824" y="26655"/>
                          <a:pt x="80709" y="31822"/>
                          <a:pt x="80709" y="38491"/>
                        </a:cubicBezTo>
                        <a:cubicBezTo>
                          <a:pt x="80709" y="44660"/>
                          <a:pt x="78628" y="49392"/>
                          <a:pt x="74464" y="52687"/>
                        </a:cubicBezTo>
                        <a:cubicBezTo>
                          <a:pt x="70327" y="55982"/>
                          <a:pt x="61209" y="59159"/>
                          <a:pt x="47111" y="62216"/>
                        </a:cubicBezTo>
                        <a:lnTo>
                          <a:pt x="39206" y="64075"/>
                        </a:lnTo>
                        <a:cubicBezTo>
                          <a:pt x="25134" y="67027"/>
                          <a:pt x="14962" y="71575"/>
                          <a:pt x="8691" y="77717"/>
                        </a:cubicBezTo>
                        <a:cubicBezTo>
                          <a:pt x="2445" y="83859"/>
                          <a:pt x="-677" y="92281"/>
                          <a:pt x="-677" y="102984"/>
                        </a:cubicBezTo>
                        <a:cubicBezTo>
                          <a:pt x="-677" y="116006"/>
                          <a:pt x="3934" y="126050"/>
                          <a:pt x="13157" y="133115"/>
                        </a:cubicBezTo>
                        <a:cubicBezTo>
                          <a:pt x="22380" y="140206"/>
                          <a:pt x="35477" y="143751"/>
                          <a:pt x="52447" y="143751"/>
                        </a:cubicBezTo>
                        <a:cubicBezTo>
                          <a:pt x="60827" y="143751"/>
                          <a:pt x="68720" y="143132"/>
                          <a:pt x="76124" y="141893"/>
                        </a:cubicBezTo>
                        <a:cubicBezTo>
                          <a:pt x="83555" y="140680"/>
                          <a:pt x="90394" y="138835"/>
                          <a:pt x="96639" y="13635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4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81" name="Freeform: Shape 280">
                    <a:extLst>
                      <a:ext uri="{FF2B5EF4-FFF2-40B4-BE49-F238E27FC236}">
                        <a16:creationId xmlns:a16="http://schemas.microsoft.com/office/drawing/2014/main" id="{546B30DB-0FB6-E0B0-F837-25BF29677056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01520" y="2165449"/>
                    <a:ext cx="127001" cy="145315"/>
                  </a:xfrm>
                  <a:custGeom>
                    <a:avLst/>
                    <a:gdLst>
                      <a:gd name="connsiteX0" fmla="*/ 61540 w 127001"/>
                      <a:gd name="connsiteY0" fmla="*/ 124484 h 145315"/>
                      <a:gd name="connsiteX1" fmla="*/ 32646 w 127001"/>
                      <a:gd name="connsiteY1" fmla="*/ 110210 h 145315"/>
                      <a:gd name="connsiteX2" fmla="*/ 22013 w 127001"/>
                      <a:gd name="connsiteY2" fmla="*/ 71103 h 145315"/>
                      <a:gd name="connsiteX3" fmla="*/ 32567 w 127001"/>
                      <a:gd name="connsiteY3" fmla="*/ 31996 h 145315"/>
                      <a:gd name="connsiteX4" fmla="*/ 61540 w 127001"/>
                      <a:gd name="connsiteY4" fmla="*/ 17722 h 145315"/>
                      <a:gd name="connsiteX5" fmla="*/ 90316 w 127001"/>
                      <a:gd name="connsiteY5" fmla="*/ 32036 h 145315"/>
                      <a:gd name="connsiteX6" fmla="*/ 100949 w 127001"/>
                      <a:gd name="connsiteY6" fmla="*/ 71103 h 145315"/>
                      <a:gd name="connsiteX7" fmla="*/ 90316 w 127001"/>
                      <a:gd name="connsiteY7" fmla="*/ 110091 h 145315"/>
                      <a:gd name="connsiteX8" fmla="*/ 61540 w 127001"/>
                      <a:gd name="connsiteY8" fmla="*/ 124484 h 145315"/>
                      <a:gd name="connsiteX9" fmla="*/ 61540 w 127001"/>
                      <a:gd name="connsiteY9" fmla="*/ 143741 h 145315"/>
                      <a:gd name="connsiteX10" fmla="*/ 108104 w 127001"/>
                      <a:gd name="connsiteY10" fmla="*/ 124445 h 145315"/>
                      <a:gd name="connsiteX11" fmla="*/ 125061 w 127001"/>
                      <a:gd name="connsiteY11" fmla="*/ 71103 h 145315"/>
                      <a:gd name="connsiteX12" fmla="*/ 108104 w 127001"/>
                      <a:gd name="connsiteY12" fmla="*/ 17761 h 145315"/>
                      <a:gd name="connsiteX13" fmla="*/ 61540 w 127001"/>
                      <a:gd name="connsiteY13" fmla="*/ -1575 h 145315"/>
                      <a:gd name="connsiteX14" fmla="*/ 14898 w 127001"/>
                      <a:gd name="connsiteY14" fmla="*/ 17761 h 145315"/>
                      <a:gd name="connsiteX15" fmla="*/ -1941 w 127001"/>
                      <a:gd name="connsiteY15" fmla="*/ 71103 h 145315"/>
                      <a:gd name="connsiteX16" fmla="*/ 14898 w 127001"/>
                      <a:gd name="connsiteY16" fmla="*/ 124445 h 145315"/>
                      <a:gd name="connsiteX17" fmla="*/ 61540 w 127001"/>
                      <a:gd name="connsiteY17" fmla="*/ 143741 h 14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7001" h="145315">
                        <a:moveTo>
                          <a:pt x="61540" y="124484"/>
                        </a:moveTo>
                        <a:cubicBezTo>
                          <a:pt x="49366" y="124484"/>
                          <a:pt x="39734" y="119726"/>
                          <a:pt x="32646" y="110210"/>
                        </a:cubicBezTo>
                        <a:cubicBezTo>
                          <a:pt x="25557" y="100693"/>
                          <a:pt x="22013" y="87658"/>
                          <a:pt x="22013" y="71103"/>
                        </a:cubicBezTo>
                        <a:cubicBezTo>
                          <a:pt x="22013" y="54548"/>
                          <a:pt x="25531" y="41513"/>
                          <a:pt x="32567" y="31996"/>
                        </a:cubicBezTo>
                        <a:cubicBezTo>
                          <a:pt x="39629" y="22480"/>
                          <a:pt x="49287" y="17722"/>
                          <a:pt x="61540" y="17722"/>
                        </a:cubicBezTo>
                        <a:cubicBezTo>
                          <a:pt x="73662" y="17722"/>
                          <a:pt x="83254" y="22493"/>
                          <a:pt x="90316" y="32036"/>
                        </a:cubicBezTo>
                        <a:cubicBezTo>
                          <a:pt x="97405" y="41605"/>
                          <a:pt x="100949" y="54627"/>
                          <a:pt x="100949" y="71103"/>
                        </a:cubicBezTo>
                        <a:cubicBezTo>
                          <a:pt x="100949" y="87500"/>
                          <a:pt x="97405" y="100496"/>
                          <a:pt x="90316" y="110091"/>
                        </a:cubicBezTo>
                        <a:cubicBezTo>
                          <a:pt x="83254" y="119687"/>
                          <a:pt x="73662" y="124484"/>
                          <a:pt x="61540" y="124484"/>
                        </a:cubicBezTo>
                        <a:close/>
                        <a:moveTo>
                          <a:pt x="61540" y="143741"/>
                        </a:moveTo>
                        <a:cubicBezTo>
                          <a:pt x="81304" y="143741"/>
                          <a:pt x="96825" y="137309"/>
                          <a:pt x="108104" y="124445"/>
                        </a:cubicBezTo>
                        <a:cubicBezTo>
                          <a:pt x="119408" y="111607"/>
                          <a:pt x="125061" y="93827"/>
                          <a:pt x="125061" y="71103"/>
                        </a:cubicBezTo>
                        <a:cubicBezTo>
                          <a:pt x="125061" y="48459"/>
                          <a:pt x="119408" y="30678"/>
                          <a:pt x="108104" y="17761"/>
                        </a:cubicBezTo>
                        <a:cubicBezTo>
                          <a:pt x="96825" y="4871"/>
                          <a:pt x="81304" y="-1575"/>
                          <a:pt x="61540" y="-1575"/>
                        </a:cubicBezTo>
                        <a:cubicBezTo>
                          <a:pt x="41698" y="-1575"/>
                          <a:pt x="26150" y="4871"/>
                          <a:pt x="14898" y="17761"/>
                        </a:cubicBezTo>
                        <a:cubicBezTo>
                          <a:pt x="3672" y="30678"/>
                          <a:pt x="-1941" y="48459"/>
                          <a:pt x="-1941" y="71103"/>
                        </a:cubicBezTo>
                        <a:cubicBezTo>
                          <a:pt x="-1941" y="93827"/>
                          <a:pt x="3672" y="111607"/>
                          <a:pt x="14898" y="124445"/>
                        </a:cubicBezTo>
                        <a:cubicBezTo>
                          <a:pt x="26150" y="137309"/>
                          <a:pt x="41698" y="143741"/>
                          <a:pt x="61540" y="14374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4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82" name="Freeform: Shape 281">
                    <a:extLst>
                      <a:ext uri="{FF2B5EF4-FFF2-40B4-BE49-F238E27FC236}">
                        <a16:creationId xmlns:a16="http://schemas.microsoft.com/office/drawing/2014/main" id="{580BEA32-C3A1-9C8F-A774-59CF5A22EB80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77923" y="1987011"/>
                    <a:ext cx="123641" cy="195889"/>
                  </a:xfrm>
                  <a:custGeom>
                    <a:avLst/>
                    <a:gdLst>
                      <a:gd name="connsiteX0" fmla="*/ 99013 w 123641"/>
                      <a:gd name="connsiteY0" fmla="*/ 118773 h 195889"/>
                      <a:gd name="connsiteX1" fmla="*/ 99013 w 123641"/>
                      <a:gd name="connsiteY1" fmla="*/ 193665 h 195889"/>
                      <a:gd name="connsiteX2" fmla="*/ 121742 w 123641"/>
                      <a:gd name="connsiteY2" fmla="*/ 193665 h 195889"/>
                      <a:gd name="connsiteX3" fmla="*/ 121742 w 123641"/>
                      <a:gd name="connsiteY3" fmla="*/ 1373 h 195889"/>
                      <a:gd name="connsiteX4" fmla="*/ 99013 w 123641"/>
                      <a:gd name="connsiteY4" fmla="*/ 1373 h 195889"/>
                      <a:gd name="connsiteX5" fmla="*/ 99013 w 123641"/>
                      <a:gd name="connsiteY5" fmla="*/ 22133 h 195889"/>
                      <a:gd name="connsiteX6" fmla="*/ 80910 w 123641"/>
                      <a:gd name="connsiteY6" fmla="*/ 3785 h 195889"/>
                      <a:gd name="connsiteX7" fmla="*/ 54664 w 123641"/>
                      <a:gd name="connsiteY7" fmla="*/ -2225 h 195889"/>
                      <a:gd name="connsiteX8" fmla="*/ 13832 w 123641"/>
                      <a:gd name="connsiteY8" fmla="*/ 17783 h 195889"/>
                      <a:gd name="connsiteX9" fmla="*/ -1900 w 123641"/>
                      <a:gd name="connsiteY9" fmla="*/ 70453 h 195889"/>
                      <a:gd name="connsiteX10" fmla="*/ 13832 w 123641"/>
                      <a:gd name="connsiteY10" fmla="*/ 123083 h 195889"/>
                      <a:gd name="connsiteX11" fmla="*/ 54664 w 123641"/>
                      <a:gd name="connsiteY11" fmla="*/ 143091 h 195889"/>
                      <a:gd name="connsiteX12" fmla="*/ 80910 w 123641"/>
                      <a:gd name="connsiteY12" fmla="*/ 137080 h 195889"/>
                      <a:gd name="connsiteX13" fmla="*/ 99013 w 123641"/>
                      <a:gd name="connsiteY13" fmla="*/ 118773 h 195889"/>
                      <a:gd name="connsiteX14" fmla="*/ 21579 w 123641"/>
                      <a:gd name="connsiteY14" fmla="*/ 70453 h 195889"/>
                      <a:gd name="connsiteX15" fmla="*/ 31896 w 123641"/>
                      <a:gd name="connsiteY15" fmla="*/ 31109 h 195889"/>
                      <a:gd name="connsiteX16" fmla="*/ 60237 w 123641"/>
                      <a:gd name="connsiteY16" fmla="*/ 16834 h 195889"/>
                      <a:gd name="connsiteX17" fmla="*/ 88618 w 123641"/>
                      <a:gd name="connsiteY17" fmla="*/ 31109 h 195889"/>
                      <a:gd name="connsiteX18" fmla="*/ 99013 w 123641"/>
                      <a:gd name="connsiteY18" fmla="*/ 70453 h 195889"/>
                      <a:gd name="connsiteX19" fmla="*/ 88618 w 123641"/>
                      <a:gd name="connsiteY19" fmla="*/ 109797 h 195889"/>
                      <a:gd name="connsiteX20" fmla="*/ 60237 w 123641"/>
                      <a:gd name="connsiteY20" fmla="*/ 124071 h 195889"/>
                      <a:gd name="connsiteX21" fmla="*/ 31896 w 123641"/>
                      <a:gd name="connsiteY21" fmla="*/ 109797 h 195889"/>
                      <a:gd name="connsiteX22" fmla="*/ 21579 w 123641"/>
                      <a:gd name="connsiteY22" fmla="*/ 70453 h 1958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23641" h="195889">
                        <a:moveTo>
                          <a:pt x="99013" y="118773"/>
                        </a:moveTo>
                        <a:lnTo>
                          <a:pt x="99013" y="193665"/>
                        </a:lnTo>
                        <a:lnTo>
                          <a:pt x="121742" y="193665"/>
                        </a:lnTo>
                        <a:lnTo>
                          <a:pt x="121742" y="1373"/>
                        </a:lnTo>
                        <a:lnTo>
                          <a:pt x="99013" y="1373"/>
                        </a:lnTo>
                        <a:lnTo>
                          <a:pt x="99013" y="22133"/>
                        </a:lnTo>
                        <a:cubicBezTo>
                          <a:pt x="94244" y="13908"/>
                          <a:pt x="88209" y="7792"/>
                          <a:pt x="80910" y="3785"/>
                        </a:cubicBezTo>
                        <a:cubicBezTo>
                          <a:pt x="73637" y="-222"/>
                          <a:pt x="64888" y="-2225"/>
                          <a:pt x="54664" y="-2225"/>
                        </a:cubicBezTo>
                        <a:cubicBezTo>
                          <a:pt x="37957" y="-2225"/>
                          <a:pt x="24346" y="4444"/>
                          <a:pt x="13832" y="17783"/>
                        </a:cubicBezTo>
                        <a:cubicBezTo>
                          <a:pt x="3344" y="31148"/>
                          <a:pt x="-1900" y="48705"/>
                          <a:pt x="-1900" y="70453"/>
                        </a:cubicBezTo>
                        <a:cubicBezTo>
                          <a:pt x="-1900" y="92201"/>
                          <a:pt x="3344" y="109744"/>
                          <a:pt x="13832" y="123083"/>
                        </a:cubicBezTo>
                        <a:cubicBezTo>
                          <a:pt x="24346" y="136421"/>
                          <a:pt x="37957" y="143091"/>
                          <a:pt x="54664" y="143091"/>
                        </a:cubicBezTo>
                        <a:cubicBezTo>
                          <a:pt x="64888" y="143091"/>
                          <a:pt x="73637" y="141087"/>
                          <a:pt x="80910" y="137080"/>
                        </a:cubicBezTo>
                        <a:cubicBezTo>
                          <a:pt x="88209" y="133100"/>
                          <a:pt x="94244" y="126997"/>
                          <a:pt x="99013" y="118773"/>
                        </a:cubicBezTo>
                        <a:close/>
                        <a:moveTo>
                          <a:pt x="21579" y="70453"/>
                        </a:moveTo>
                        <a:cubicBezTo>
                          <a:pt x="21579" y="53740"/>
                          <a:pt x="25018" y="40625"/>
                          <a:pt x="31896" y="31109"/>
                        </a:cubicBezTo>
                        <a:cubicBezTo>
                          <a:pt x="38774" y="21592"/>
                          <a:pt x="48221" y="16834"/>
                          <a:pt x="60237" y="16834"/>
                        </a:cubicBezTo>
                        <a:cubicBezTo>
                          <a:pt x="72253" y="16834"/>
                          <a:pt x="81714" y="21592"/>
                          <a:pt x="88618" y="31109"/>
                        </a:cubicBezTo>
                        <a:cubicBezTo>
                          <a:pt x="95548" y="40625"/>
                          <a:pt x="99013" y="53740"/>
                          <a:pt x="99013" y="70453"/>
                        </a:cubicBezTo>
                        <a:cubicBezTo>
                          <a:pt x="99013" y="87166"/>
                          <a:pt x="95548" y="100280"/>
                          <a:pt x="88618" y="109797"/>
                        </a:cubicBezTo>
                        <a:cubicBezTo>
                          <a:pt x="81714" y="119313"/>
                          <a:pt x="72253" y="124071"/>
                          <a:pt x="60237" y="124071"/>
                        </a:cubicBezTo>
                        <a:cubicBezTo>
                          <a:pt x="48221" y="124071"/>
                          <a:pt x="38774" y="119313"/>
                          <a:pt x="31896" y="109797"/>
                        </a:cubicBezTo>
                        <a:cubicBezTo>
                          <a:pt x="25018" y="100280"/>
                          <a:pt x="21579" y="87166"/>
                          <a:pt x="21579" y="7045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4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83" name="Freeform: Shape 282">
                    <a:extLst>
                      <a:ext uri="{FF2B5EF4-FFF2-40B4-BE49-F238E27FC236}">
                        <a16:creationId xmlns:a16="http://schemas.microsoft.com/office/drawing/2014/main" id="{1C775282-459B-C839-E3F8-8D17CEA3B204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00908" y="1849368"/>
                    <a:ext cx="128226" cy="145315"/>
                  </a:xfrm>
                  <a:custGeom>
                    <a:avLst/>
                    <a:gdLst>
                      <a:gd name="connsiteX0" fmla="*/ 126271 w 128226"/>
                      <a:gd name="connsiteY0" fmla="*/ 76893 h 145315"/>
                      <a:gd name="connsiteX1" fmla="*/ 126271 w 128226"/>
                      <a:gd name="connsiteY1" fmla="*/ 65782 h 145315"/>
                      <a:gd name="connsiteX2" fmla="*/ 21760 w 128226"/>
                      <a:gd name="connsiteY2" fmla="*/ 65782 h 145315"/>
                      <a:gd name="connsiteX3" fmla="*/ 35911 w 128226"/>
                      <a:gd name="connsiteY3" fmla="*/ 29997 h 145315"/>
                      <a:gd name="connsiteX4" fmla="*/ 71170 w 128226"/>
                      <a:gd name="connsiteY4" fmla="*/ 17699 h 145315"/>
                      <a:gd name="connsiteX5" fmla="*/ 96546 w 128226"/>
                      <a:gd name="connsiteY5" fmla="*/ 20902 h 145315"/>
                      <a:gd name="connsiteX6" fmla="*/ 120974 w 128226"/>
                      <a:gd name="connsiteY6" fmla="*/ 30550 h 145315"/>
                      <a:gd name="connsiteX7" fmla="*/ 120974 w 128226"/>
                      <a:gd name="connsiteY7" fmla="*/ 9040 h 145315"/>
                      <a:gd name="connsiteX8" fmla="*/ 95874 w 128226"/>
                      <a:gd name="connsiteY8" fmla="*/ 1131 h 145315"/>
                      <a:gd name="connsiteX9" fmla="*/ 69826 w 128226"/>
                      <a:gd name="connsiteY9" fmla="*/ -1597 h 145315"/>
                      <a:gd name="connsiteX10" fmla="*/ 17373 w 128226"/>
                      <a:gd name="connsiteY10" fmla="*/ 17660 h 145315"/>
                      <a:gd name="connsiteX11" fmla="*/ -1956 w 128226"/>
                      <a:gd name="connsiteY11" fmla="*/ 69855 h 145315"/>
                      <a:gd name="connsiteX12" fmla="*/ 16385 w 128226"/>
                      <a:gd name="connsiteY12" fmla="*/ 123750 h 145315"/>
                      <a:gd name="connsiteX13" fmla="*/ 65873 w 128226"/>
                      <a:gd name="connsiteY13" fmla="*/ 143719 h 145315"/>
                      <a:gd name="connsiteX14" fmla="*/ 110025 w 128226"/>
                      <a:gd name="connsiteY14" fmla="*/ 125727 h 145315"/>
                      <a:gd name="connsiteX15" fmla="*/ 126271 w 128226"/>
                      <a:gd name="connsiteY15" fmla="*/ 76893 h 145315"/>
                      <a:gd name="connsiteX16" fmla="*/ 103542 w 128226"/>
                      <a:gd name="connsiteY16" fmla="*/ 83576 h 145315"/>
                      <a:gd name="connsiteX17" fmla="*/ 93107 w 128226"/>
                      <a:gd name="connsiteY17" fmla="*/ 113311 h 145315"/>
                      <a:gd name="connsiteX18" fmla="*/ 66110 w 128226"/>
                      <a:gd name="connsiteY18" fmla="*/ 124462 h 145315"/>
                      <a:gd name="connsiteX19" fmla="*/ 35674 w 128226"/>
                      <a:gd name="connsiteY19" fmla="*/ 113707 h 145315"/>
                      <a:gd name="connsiteX20" fmla="*/ 22511 w 128226"/>
                      <a:gd name="connsiteY20" fmla="*/ 83418 h 145315"/>
                      <a:gd name="connsiteX21" fmla="*/ 103542 w 128226"/>
                      <a:gd name="connsiteY21" fmla="*/ 83576 h 14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28226" h="145315">
                        <a:moveTo>
                          <a:pt x="126271" y="76893"/>
                        </a:moveTo>
                        <a:lnTo>
                          <a:pt x="126271" y="65782"/>
                        </a:lnTo>
                        <a:lnTo>
                          <a:pt x="21760" y="65782"/>
                        </a:lnTo>
                        <a:cubicBezTo>
                          <a:pt x="22762" y="50123"/>
                          <a:pt x="27479" y="38195"/>
                          <a:pt x="35911" y="29997"/>
                        </a:cubicBezTo>
                        <a:cubicBezTo>
                          <a:pt x="44343" y="21798"/>
                          <a:pt x="56097" y="17699"/>
                          <a:pt x="71170" y="17699"/>
                        </a:cubicBezTo>
                        <a:cubicBezTo>
                          <a:pt x="79892" y="17699"/>
                          <a:pt x="88351" y="18767"/>
                          <a:pt x="96546" y="20902"/>
                        </a:cubicBezTo>
                        <a:cubicBezTo>
                          <a:pt x="104741" y="23037"/>
                          <a:pt x="112884" y="26253"/>
                          <a:pt x="120974" y="30550"/>
                        </a:cubicBezTo>
                        <a:lnTo>
                          <a:pt x="120974" y="9040"/>
                        </a:lnTo>
                        <a:cubicBezTo>
                          <a:pt x="112805" y="5586"/>
                          <a:pt x="104439" y="2950"/>
                          <a:pt x="95874" y="1131"/>
                        </a:cubicBezTo>
                        <a:cubicBezTo>
                          <a:pt x="87310" y="-688"/>
                          <a:pt x="78627" y="-1597"/>
                          <a:pt x="69826" y="-1597"/>
                        </a:cubicBezTo>
                        <a:cubicBezTo>
                          <a:pt x="47743" y="-1597"/>
                          <a:pt x="30259" y="4822"/>
                          <a:pt x="17373" y="17660"/>
                        </a:cubicBezTo>
                        <a:cubicBezTo>
                          <a:pt x="4487" y="30524"/>
                          <a:pt x="-1956" y="47922"/>
                          <a:pt x="-1956" y="69855"/>
                        </a:cubicBezTo>
                        <a:cubicBezTo>
                          <a:pt x="-1956" y="92499"/>
                          <a:pt x="4157" y="110464"/>
                          <a:pt x="16385" y="123750"/>
                        </a:cubicBezTo>
                        <a:cubicBezTo>
                          <a:pt x="28612" y="137063"/>
                          <a:pt x="45108" y="143719"/>
                          <a:pt x="65873" y="143719"/>
                        </a:cubicBezTo>
                        <a:cubicBezTo>
                          <a:pt x="84477" y="143719"/>
                          <a:pt x="99194" y="137721"/>
                          <a:pt x="110025" y="125727"/>
                        </a:cubicBezTo>
                        <a:cubicBezTo>
                          <a:pt x="120855" y="113759"/>
                          <a:pt x="126271" y="97481"/>
                          <a:pt x="126271" y="76893"/>
                        </a:cubicBezTo>
                        <a:close/>
                        <a:moveTo>
                          <a:pt x="103542" y="83576"/>
                        </a:moveTo>
                        <a:cubicBezTo>
                          <a:pt x="103384" y="95992"/>
                          <a:pt x="99906" y="105904"/>
                          <a:pt x="93107" y="113311"/>
                        </a:cubicBezTo>
                        <a:cubicBezTo>
                          <a:pt x="86309" y="120745"/>
                          <a:pt x="77309" y="124462"/>
                          <a:pt x="66110" y="124462"/>
                        </a:cubicBezTo>
                        <a:cubicBezTo>
                          <a:pt x="53435" y="124462"/>
                          <a:pt x="43290" y="120877"/>
                          <a:pt x="35674" y="113707"/>
                        </a:cubicBezTo>
                        <a:cubicBezTo>
                          <a:pt x="28058" y="106536"/>
                          <a:pt x="23671" y="96440"/>
                          <a:pt x="22511" y="83418"/>
                        </a:cubicBezTo>
                        <a:lnTo>
                          <a:pt x="103542" y="8357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4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84" name="Freeform: Shape 283">
                    <a:extLst>
                      <a:ext uri="{FF2B5EF4-FFF2-40B4-BE49-F238E27FC236}">
                        <a16:creationId xmlns:a16="http://schemas.microsoft.com/office/drawing/2014/main" id="{39CCF894-B78F-7C7E-E1BF-9DED33FEAD65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12153" y="1705157"/>
                    <a:ext cx="105735" cy="145315"/>
                  </a:xfrm>
                  <a:custGeom>
                    <a:avLst/>
                    <a:gdLst>
                      <a:gd name="connsiteX0" fmla="*/ 96639 w 105735"/>
                      <a:gd name="connsiteY0" fmla="*/ 136314 h 145315"/>
                      <a:gd name="connsiteX1" fmla="*/ 96639 w 105735"/>
                      <a:gd name="connsiteY1" fmla="*/ 114803 h 145315"/>
                      <a:gd name="connsiteX2" fmla="*/ 76638 w 105735"/>
                      <a:gd name="connsiteY2" fmla="*/ 122198 h 145315"/>
                      <a:gd name="connsiteX3" fmla="*/ 55135 w 105735"/>
                      <a:gd name="connsiteY3" fmla="*/ 124689 h 145315"/>
                      <a:gd name="connsiteX4" fmla="*/ 29759 w 105735"/>
                      <a:gd name="connsiteY4" fmla="*/ 119509 h 145315"/>
                      <a:gd name="connsiteX5" fmla="*/ 21300 w 105735"/>
                      <a:gd name="connsiteY5" fmla="*/ 103930 h 145315"/>
                      <a:gd name="connsiteX6" fmla="*/ 27347 w 105735"/>
                      <a:gd name="connsiteY6" fmla="*/ 91513 h 145315"/>
                      <a:gd name="connsiteX7" fmla="*/ 51696 w 105735"/>
                      <a:gd name="connsiteY7" fmla="*/ 82933 h 145315"/>
                      <a:gd name="connsiteX8" fmla="*/ 59483 w 105735"/>
                      <a:gd name="connsiteY8" fmla="*/ 81193 h 145315"/>
                      <a:gd name="connsiteX9" fmla="*/ 93872 w 105735"/>
                      <a:gd name="connsiteY9" fmla="*/ 66563 h 145315"/>
                      <a:gd name="connsiteX10" fmla="*/ 104070 w 105735"/>
                      <a:gd name="connsiteY10" fmla="*/ 40188 h 145315"/>
                      <a:gd name="connsiteX11" fmla="*/ 88813 w 105735"/>
                      <a:gd name="connsiteY11" fmla="*/ 9622 h 145315"/>
                      <a:gd name="connsiteX12" fmla="*/ 46874 w 105735"/>
                      <a:gd name="connsiteY12" fmla="*/ -1607 h 145315"/>
                      <a:gd name="connsiteX13" fmla="*/ 23711 w 105735"/>
                      <a:gd name="connsiteY13" fmla="*/ 567 h 145315"/>
                      <a:gd name="connsiteX14" fmla="*/ -1666 w 105735"/>
                      <a:gd name="connsiteY14" fmla="*/ 7052 h 145315"/>
                      <a:gd name="connsiteX15" fmla="*/ -1666 w 105735"/>
                      <a:gd name="connsiteY15" fmla="*/ 30540 h 145315"/>
                      <a:gd name="connsiteX16" fmla="*/ 23158 w 105735"/>
                      <a:gd name="connsiteY16" fmla="*/ 20694 h 145315"/>
                      <a:gd name="connsiteX17" fmla="*/ 47388 w 105735"/>
                      <a:gd name="connsiteY17" fmla="*/ 17452 h 145315"/>
                      <a:gd name="connsiteX18" fmla="*/ 72053 w 105735"/>
                      <a:gd name="connsiteY18" fmla="*/ 22948 h 145315"/>
                      <a:gd name="connsiteX19" fmla="*/ 80709 w 105735"/>
                      <a:gd name="connsiteY19" fmla="*/ 38448 h 145315"/>
                      <a:gd name="connsiteX20" fmla="*/ 74464 w 105735"/>
                      <a:gd name="connsiteY20" fmla="*/ 52644 h 145315"/>
                      <a:gd name="connsiteX21" fmla="*/ 47111 w 105735"/>
                      <a:gd name="connsiteY21" fmla="*/ 62173 h 145315"/>
                      <a:gd name="connsiteX22" fmla="*/ 39206 w 105735"/>
                      <a:gd name="connsiteY22" fmla="*/ 64032 h 145315"/>
                      <a:gd name="connsiteX23" fmla="*/ 8691 w 105735"/>
                      <a:gd name="connsiteY23" fmla="*/ 77674 h 145315"/>
                      <a:gd name="connsiteX24" fmla="*/ -677 w 105735"/>
                      <a:gd name="connsiteY24" fmla="*/ 102941 h 145315"/>
                      <a:gd name="connsiteX25" fmla="*/ 13157 w 105735"/>
                      <a:gd name="connsiteY25" fmla="*/ 133072 h 145315"/>
                      <a:gd name="connsiteX26" fmla="*/ 52447 w 105735"/>
                      <a:gd name="connsiteY26" fmla="*/ 143708 h 145315"/>
                      <a:gd name="connsiteX27" fmla="*/ 76124 w 105735"/>
                      <a:gd name="connsiteY27" fmla="*/ 141850 h 145315"/>
                      <a:gd name="connsiteX28" fmla="*/ 96639 w 105735"/>
                      <a:gd name="connsiteY28" fmla="*/ 136314 h 14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105735" h="145315">
                        <a:moveTo>
                          <a:pt x="96639" y="136314"/>
                        </a:moveTo>
                        <a:lnTo>
                          <a:pt x="96639" y="114803"/>
                        </a:lnTo>
                        <a:cubicBezTo>
                          <a:pt x="90236" y="118098"/>
                          <a:pt x="83568" y="120564"/>
                          <a:pt x="76638" y="122198"/>
                        </a:cubicBezTo>
                        <a:cubicBezTo>
                          <a:pt x="69734" y="123859"/>
                          <a:pt x="62566" y="124689"/>
                          <a:pt x="55135" y="124689"/>
                        </a:cubicBezTo>
                        <a:cubicBezTo>
                          <a:pt x="43857" y="124689"/>
                          <a:pt x="35398" y="122962"/>
                          <a:pt x="29759" y="119509"/>
                        </a:cubicBezTo>
                        <a:cubicBezTo>
                          <a:pt x="24119" y="116056"/>
                          <a:pt x="21300" y="110862"/>
                          <a:pt x="21300" y="103930"/>
                        </a:cubicBezTo>
                        <a:cubicBezTo>
                          <a:pt x="21300" y="98657"/>
                          <a:pt x="23316" y="94519"/>
                          <a:pt x="27347" y="91513"/>
                        </a:cubicBezTo>
                        <a:cubicBezTo>
                          <a:pt x="31379" y="88508"/>
                          <a:pt x="39495" y="85648"/>
                          <a:pt x="51696" y="82933"/>
                        </a:cubicBezTo>
                        <a:lnTo>
                          <a:pt x="59483" y="81193"/>
                        </a:lnTo>
                        <a:cubicBezTo>
                          <a:pt x="75610" y="77740"/>
                          <a:pt x="87073" y="72863"/>
                          <a:pt x="93872" y="66563"/>
                        </a:cubicBezTo>
                        <a:cubicBezTo>
                          <a:pt x="100671" y="60262"/>
                          <a:pt x="104070" y="51471"/>
                          <a:pt x="104070" y="40188"/>
                        </a:cubicBezTo>
                        <a:cubicBezTo>
                          <a:pt x="104070" y="27324"/>
                          <a:pt x="98984" y="17135"/>
                          <a:pt x="88813" y="9622"/>
                        </a:cubicBezTo>
                        <a:cubicBezTo>
                          <a:pt x="78641" y="2136"/>
                          <a:pt x="64661" y="-1607"/>
                          <a:pt x="46874" y="-1607"/>
                        </a:cubicBezTo>
                        <a:cubicBezTo>
                          <a:pt x="39469" y="-1607"/>
                          <a:pt x="31748" y="-882"/>
                          <a:pt x="23711" y="567"/>
                        </a:cubicBezTo>
                        <a:cubicBezTo>
                          <a:pt x="15674" y="2017"/>
                          <a:pt x="7215" y="4179"/>
                          <a:pt x="-1666" y="7052"/>
                        </a:cubicBezTo>
                        <a:lnTo>
                          <a:pt x="-1666" y="30540"/>
                        </a:lnTo>
                        <a:cubicBezTo>
                          <a:pt x="6741" y="26164"/>
                          <a:pt x="15015" y="22882"/>
                          <a:pt x="23158" y="20694"/>
                        </a:cubicBezTo>
                        <a:cubicBezTo>
                          <a:pt x="31300" y="18533"/>
                          <a:pt x="39377" y="17452"/>
                          <a:pt x="47388" y="17452"/>
                        </a:cubicBezTo>
                        <a:cubicBezTo>
                          <a:pt x="58087" y="17452"/>
                          <a:pt x="66308" y="19284"/>
                          <a:pt x="72053" y="22948"/>
                        </a:cubicBezTo>
                        <a:cubicBezTo>
                          <a:pt x="77824" y="26612"/>
                          <a:pt x="80709" y="31779"/>
                          <a:pt x="80709" y="38448"/>
                        </a:cubicBezTo>
                        <a:cubicBezTo>
                          <a:pt x="80709" y="44617"/>
                          <a:pt x="78628" y="49349"/>
                          <a:pt x="74464" y="52644"/>
                        </a:cubicBezTo>
                        <a:cubicBezTo>
                          <a:pt x="70327" y="55939"/>
                          <a:pt x="61209" y="59116"/>
                          <a:pt x="47111" y="62173"/>
                        </a:cubicBezTo>
                        <a:lnTo>
                          <a:pt x="39206" y="64032"/>
                        </a:lnTo>
                        <a:cubicBezTo>
                          <a:pt x="25134" y="66984"/>
                          <a:pt x="14962" y="71532"/>
                          <a:pt x="8691" y="77674"/>
                        </a:cubicBezTo>
                        <a:cubicBezTo>
                          <a:pt x="2445" y="83816"/>
                          <a:pt x="-677" y="92238"/>
                          <a:pt x="-677" y="102941"/>
                        </a:cubicBezTo>
                        <a:cubicBezTo>
                          <a:pt x="-677" y="115963"/>
                          <a:pt x="3934" y="126007"/>
                          <a:pt x="13157" y="133072"/>
                        </a:cubicBezTo>
                        <a:cubicBezTo>
                          <a:pt x="22380" y="140163"/>
                          <a:pt x="35477" y="143708"/>
                          <a:pt x="52447" y="143708"/>
                        </a:cubicBezTo>
                        <a:cubicBezTo>
                          <a:pt x="60827" y="143708"/>
                          <a:pt x="68720" y="143089"/>
                          <a:pt x="76124" y="141850"/>
                        </a:cubicBezTo>
                        <a:cubicBezTo>
                          <a:pt x="83555" y="140637"/>
                          <a:pt x="90394" y="138792"/>
                          <a:pt x="96639" y="13631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4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3FEEE70-0464-C910-1F5D-9EB8BB473379}"/>
                  </a:ext>
                </a:extLst>
              </p:cNvPr>
              <p:cNvSpPr/>
              <p:nvPr/>
            </p:nvSpPr>
            <p:spPr>
              <a:xfrm>
                <a:off x="809521" y="404732"/>
                <a:ext cx="14054" cy="3741343"/>
              </a:xfrm>
              <a:custGeom>
                <a:avLst/>
                <a:gdLst>
                  <a:gd name="connsiteX0" fmla="*/ 0 w 14054"/>
                  <a:gd name="connsiteY0" fmla="*/ 3741344 h 3741343"/>
                  <a:gd name="connsiteX1" fmla="*/ 0 w 14054"/>
                  <a:gd name="connsiteY1" fmla="*/ 0 h 374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54" h="3741343">
                    <a:moveTo>
                      <a:pt x="0" y="3741344"/>
                    </a:moveTo>
                    <a:lnTo>
                      <a:pt x="0" y="0"/>
                    </a:lnTo>
                  </a:path>
                </a:pathLst>
              </a:custGeom>
              <a:noFill/>
              <a:ln w="1124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F01098A-AA8D-B30A-3173-499739F778AD}"/>
                  </a:ext>
                </a:extLst>
              </p:cNvPr>
              <p:cNvSpPr/>
              <p:nvPr/>
            </p:nvSpPr>
            <p:spPr>
              <a:xfrm>
                <a:off x="5828552" y="404732"/>
                <a:ext cx="14054" cy="3741343"/>
              </a:xfrm>
              <a:custGeom>
                <a:avLst/>
                <a:gdLst>
                  <a:gd name="connsiteX0" fmla="*/ 0 w 14054"/>
                  <a:gd name="connsiteY0" fmla="*/ 3741344 h 3741343"/>
                  <a:gd name="connsiteX1" fmla="*/ 0 w 14054"/>
                  <a:gd name="connsiteY1" fmla="*/ 0 h 374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54" h="3741343">
                    <a:moveTo>
                      <a:pt x="0" y="3741344"/>
                    </a:moveTo>
                    <a:lnTo>
                      <a:pt x="0" y="0"/>
                    </a:lnTo>
                  </a:path>
                </a:pathLst>
              </a:custGeom>
              <a:noFill/>
              <a:ln w="1124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4A284350-2E6E-69E4-CC19-49A37877C906}"/>
                  </a:ext>
                </a:extLst>
              </p:cNvPr>
              <p:cNvSpPr/>
              <p:nvPr/>
            </p:nvSpPr>
            <p:spPr>
              <a:xfrm>
                <a:off x="809521" y="4146075"/>
                <a:ext cx="5019030" cy="14059"/>
              </a:xfrm>
              <a:custGeom>
                <a:avLst/>
                <a:gdLst>
                  <a:gd name="connsiteX0" fmla="*/ 0 w 5019030"/>
                  <a:gd name="connsiteY0" fmla="*/ 0 h 14059"/>
                  <a:gd name="connsiteX1" fmla="*/ 5019031 w 5019030"/>
                  <a:gd name="connsiteY1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19030" h="14059">
                    <a:moveTo>
                      <a:pt x="0" y="0"/>
                    </a:moveTo>
                    <a:lnTo>
                      <a:pt x="5019031" y="0"/>
                    </a:lnTo>
                  </a:path>
                </a:pathLst>
              </a:custGeom>
              <a:noFill/>
              <a:ln w="1124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8EA9CA2A-9B58-624F-8710-BC7ECD21BD7A}"/>
                  </a:ext>
                </a:extLst>
              </p:cNvPr>
              <p:cNvSpPr/>
              <p:nvPr/>
            </p:nvSpPr>
            <p:spPr>
              <a:xfrm>
                <a:off x="809521" y="404732"/>
                <a:ext cx="5019030" cy="14059"/>
              </a:xfrm>
              <a:custGeom>
                <a:avLst/>
                <a:gdLst>
                  <a:gd name="connsiteX0" fmla="*/ 0 w 5019030"/>
                  <a:gd name="connsiteY0" fmla="*/ 0 h 14059"/>
                  <a:gd name="connsiteX1" fmla="*/ 5019031 w 5019030"/>
                  <a:gd name="connsiteY1" fmla="*/ 0 h 1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19030" h="14059">
                    <a:moveTo>
                      <a:pt x="0" y="0"/>
                    </a:moveTo>
                    <a:lnTo>
                      <a:pt x="5019031" y="0"/>
                    </a:lnTo>
                  </a:path>
                </a:pathLst>
              </a:custGeom>
              <a:noFill/>
              <a:ln w="11240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89" name="Graphic 6">
                <a:extLst>
                  <a:ext uri="{FF2B5EF4-FFF2-40B4-BE49-F238E27FC236}">
                    <a16:creationId xmlns:a16="http://schemas.microsoft.com/office/drawing/2014/main" id="{4B0F8D17-C10C-F349-8F8B-5388C1A0B783}"/>
                  </a:ext>
                </a:extLst>
              </p:cNvPr>
              <p:cNvGrpSpPr/>
              <p:nvPr/>
            </p:nvGrpSpPr>
            <p:grpSpPr>
              <a:xfrm>
                <a:off x="1981502" y="192182"/>
                <a:ext cx="2675523" cy="163280"/>
                <a:chOff x="1981502" y="192182"/>
                <a:chExt cx="2675523" cy="163280"/>
              </a:xfrm>
              <a:solidFill>
                <a:srgbClr val="000000"/>
              </a:solidFill>
            </p:grpSpPr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847EB5F7-E295-FA17-2DFC-47C2D3E44CD9}"/>
                    </a:ext>
                  </a:extLst>
                </p:cNvPr>
                <p:cNvSpPr/>
                <p:nvPr/>
              </p:nvSpPr>
              <p:spPr>
                <a:xfrm flipV="1">
                  <a:off x="1981502" y="195161"/>
                  <a:ext cx="99161" cy="127614"/>
                </a:xfrm>
                <a:custGeom>
                  <a:avLst/>
                  <a:gdLst>
                    <a:gd name="connsiteX0" fmla="*/ 97065 w 99161"/>
                    <a:gd name="connsiteY0" fmla="*/ 113612 h 127614"/>
                    <a:gd name="connsiteX1" fmla="*/ 97065 w 99161"/>
                    <a:gd name="connsiteY1" fmla="*/ 96081 h 127614"/>
                    <a:gd name="connsiteX2" fmla="*/ 79146 w 99161"/>
                    <a:gd name="connsiteY2" fmla="*/ 107759 h 127614"/>
                    <a:gd name="connsiteX3" fmla="*/ 58934 w 99161"/>
                    <a:gd name="connsiteY3" fmla="*/ 111635 h 127614"/>
                    <a:gd name="connsiteX4" fmla="*/ 26654 w 99161"/>
                    <a:gd name="connsiteY4" fmla="*/ 98744 h 127614"/>
                    <a:gd name="connsiteX5" fmla="*/ 15454 w 99161"/>
                    <a:gd name="connsiteY5" fmla="*/ 61469 h 127614"/>
                    <a:gd name="connsiteX6" fmla="*/ 26654 w 99161"/>
                    <a:gd name="connsiteY6" fmla="*/ 24274 h 127614"/>
                    <a:gd name="connsiteX7" fmla="*/ 58934 w 99161"/>
                    <a:gd name="connsiteY7" fmla="*/ 11383 h 127614"/>
                    <a:gd name="connsiteX8" fmla="*/ 79146 w 99161"/>
                    <a:gd name="connsiteY8" fmla="*/ 15258 h 127614"/>
                    <a:gd name="connsiteX9" fmla="*/ 97065 w 99161"/>
                    <a:gd name="connsiteY9" fmla="*/ 26962 h 127614"/>
                    <a:gd name="connsiteX10" fmla="*/ 97065 w 99161"/>
                    <a:gd name="connsiteY10" fmla="*/ 9564 h 127614"/>
                    <a:gd name="connsiteX11" fmla="*/ 78566 w 99161"/>
                    <a:gd name="connsiteY11" fmla="*/ 654 h 127614"/>
                    <a:gd name="connsiteX12" fmla="*/ 57959 w 99161"/>
                    <a:gd name="connsiteY12" fmla="*/ -2298 h 127614"/>
                    <a:gd name="connsiteX13" fmla="*/ 13952 w 99161"/>
                    <a:gd name="connsiteY13" fmla="*/ 14784 h 127614"/>
                    <a:gd name="connsiteX14" fmla="*/ -2096 w 99161"/>
                    <a:gd name="connsiteY14" fmla="*/ 61469 h 127614"/>
                    <a:gd name="connsiteX15" fmla="*/ 13952 w 99161"/>
                    <a:gd name="connsiteY15" fmla="*/ 108208 h 127614"/>
                    <a:gd name="connsiteX16" fmla="*/ 57959 w 99161"/>
                    <a:gd name="connsiteY16" fmla="*/ 125316 h 127614"/>
                    <a:gd name="connsiteX17" fmla="*/ 78724 w 99161"/>
                    <a:gd name="connsiteY17" fmla="*/ 122390 h 127614"/>
                    <a:gd name="connsiteX18" fmla="*/ 97065 w 99161"/>
                    <a:gd name="connsiteY18" fmla="*/ 113612 h 127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9161" h="127614">
                      <a:moveTo>
                        <a:pt x="97065" y="113612"/>
                      </a:moveTo>
                      <a:lnTo>
                        <a:pt x="97065" y="96081"/>
                      </a:lnTo>
                      <a:cubicBezTo>
                        <a:pt x="91461" y="101301"/>
                        <a:pt x="85488" y="105194"/>
                        <a:pt x="79146" y="107759"/>
                      </a:cubicBezTo>
                      <a:cubicBezTo>
                        <a:pt x="72804" y="110343"/>
                        <a:pt x="66067" y="111635"/>
                        <a:pt x="58934" y="111635"/>
                      </a:cubicBezTo>
                      <a:cubicBezTo>
                        <a:pt x="44880" y="111635"/>
                        <a:pt x="34120" y="107338"/>
                        <a:pt x="26654" y="98744"/>
                      </a:cubicBezTo>
                      <a:cubicBezTo>
                        <a:pt x="19187" y="90150"/>
                        <a:pt x="15454" y="77725"/>
                        <a:pt x="15454" y="61469"/>
                      </a:cubicBezTo>
                      <a:cubicBezTo>
                        <a:pt x="15454" y="45266"/>
                        <a:pt x="19187" y="32867"/>
                        <a:pt x="26654" y="24274"/>
                      </a:cubicBezTo>
                      <a:cubicBezTo>
                        <a:pt x="34120" y="15680"/>
                        <a:pt x="44880" y="11383"/>
                        <a:pt x="58934" y="11383"/>
                      </a:cubicBezTo>
                      <a:cubicBezTo>
                        <a:pt x="66067" y="11383"/>
                        <a:pt x="72804" y="12675"/>
                        <a:pt x="79146" y="15258"/>
                      </a:cubicBezTo>
                      <a:cubicBezTo>
                        <a:pt x="85488" y="17842"/>
                        <a:pt x="91461" y="21743"/>
                        <a:pt x="97065" y="26962"/>
                      </a:cubicBezTo>
                      <a:lnTo>
                        <a:pt x="97065" y="9564"/>
                      </a:lnTo>
                      <a:cubicBezTo>
                        <a:pt x="91250" y="5610"/>
                        <a:pt x="85084" y="2640"/>
                        <a:pt x="78566" y="654"/>
                      </a:cubicBezTo>
                      <a:cubicBezTo>
                        <a:pt x="72066" y="-1314"/>
                        <a:pt x="65197" y="-2298"/>
                        <a:pt x="57959" y="-2298"/>
                      </a:cubicBezTo>
                      <a:cubicBezTo>
                        <a:pt x="39337" y="-2298"/>
                        <a:pt x="24669" y="3396"/>
                        <a:pt x="13952" y="14784"/>
                      </a:cubicBezTo>
                      <a:cubicBezTo>
                        <a:pt x="3253" y="26189"/>
                        <a:pt x="-2096" y="41751"/>
                        <a:pt x="-2096" y="61469"/>
                      </a:cubicBezTo>
                      <a:cubicBezTo>
                        <a:pt x="-2096" y="81240"/>
                        <a:pt x="3253" y="96820"/>
                        <a:pt x="13952" y="108208"/>
                      </a:cubicBezTo>
                      <a:cubicBezTo>
                        <a:pt x="24669" y="119613"/>
                        <a:pt x="39337" y="125316"/>
                        <a:pt x="57959" y="125316"/>
                      </a:cubicBezTo>
                      <a:cubicBezTo>
                        <a:pt x="65303" y="125316"/>
                        <a:pt x="72224" y="124341"/>
                        <a:pt x="78724" y="122390"/>
                      </a:cubicBezTo>
                      <a:cubicBezTo>
                        <a:pt x="85242" y="120439"/>
                        <a:pt x="91355" y="117513"/>
                        <a:pt x="97065" y="1136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8E7A67AF-B095-FC82-8210-C737F2520198}"/>
                    </a:ext>
                  </a:extLst>
                </p:cNvPr>
                <p:cNvSpPr/>
                <p:nvPr/>
              </p:nvSpPr>
              <p:spPr>
                <a:xfrm flipV="1">
                  <a:off x="2104135" y="225898"/>
                  <a:ext cx="77236" cy="96877"/>
                </a:xfrm>
                <a:custGeom>
                  <a:avLst/>
                  <a:gdLst>
                    <a:gd name="connsiteX0" fmla="*/ -1857 w 77236"/>
                    <a:gd name="connsiteY0" fmla="*/ 37089 h 96877"/>
                    <a:gd name="connsiteX1" fmla="*/ -1857 w 77236"/>
                    <a:gd name="connsiteY1" fmla="*/ 92949 h 96877"/>
                    <a:gd name="connsiteX2" fmla="*/ 13295 w 77236"/>
                    <a:gd name="connsiteY2" fmla="*/ 92949 h 96877"/>
                    <a:gd name="connsiteX3" fmla="*/ 13295 w 77236"/>
                    <a:gd name="connsiteY3" fmla="*/ 37669 h 96877"/>
                    <a:gd name="connsiteX4" fmla="*/ 18381 w 77236"/>
                    <a:gd name="connsiteY4" fmla="*/ 18004 h 96877"/>
                    <a:gd name="connsiteX5" fmla="*/ 33718 w 77236"/>
                    <a:gd name="connsiteY5" fmla="*/ 11466 h 96877"/>
                    <a:gd name="connsiteX6" fmla="*/ 53086 w 77236"/>
                    <a:gd name="connsiteY6" fmla="*/ 19296 h 96877"/>
                    <a:gd name="connsiteX7" fmla="*/ 60227 w 77236"/>
                    <a:gd name="connsiteY7" fmla="*/ 40648 h 96877"/>
                    <a:gd name="connsiteX8" fmla="*/ 60227 w 77236"/>
                    <a:gd name="connsiteY8" fmla="*/ 92949 h 96877"/>
                    <a:gd name="connsiteX9" fmla="*/ 75379 w 77236"/>
                    <a:gd name="connsiteY9" fmla="*/ 92949 h 96877"/>
                    <a:gd name="connsiteX10" fmla="*/ 75379 w 77236"/>
                    <a:gd name="connsiteY10" fmla="*/ 685 h 96877"/>
                    <a:gd name="connsiteX11" fmla="*/ 60227 w 77236"/>
                    <a:gd name="connsiteY11" fmla="*/ 685 h 96877"/>
                    <a:gd name="connsiteX12" fmla="*/ 60227 w 77236"/>
                    <a:gd name="connsiteY12" fmla="*/ 14867 h 96877"/>
                    <a:gd name="connsiteX13" fmla="*/ 47420 w 77236"/>
                    <a:gd name="connsiteY13" fmla="*/ 2372 h 96877"/>
                    <a:gd name="connsiteX14" fmla="*/ 30503 w 77236"/>
                    <a:gd name="connsiteY14" fmla="*/ -1714 h 96877"/>
                    <a:gd name="connsiteX15" fmla="*/ 6365 w 77236"/>
                    <a:gd name="connsiteY15" fmla="*/ 8171 h 96877"/>
                    <a:gd name="connsiteX16" fmla="*/ -1857 w 77236"/>
                    <a:gd name="connsiteY16" fmla="*/ 37089 h 96877"/>
                    <a:gd name="connsiteX17" fmla="*/ 36274 w 77236"/>
                    <a:gd name="connsiteY17" fmla="*/ 95163 h 96877"/>
                    <a:gd name="connsiteX18" fmla="*/ 36274 w 77236"/>
                    <a:gd name="connsiteY18" fmla="*/ 95163 h 96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7236" h="96877">
                      <a:moveTo>
                        <a:pt x="-1857" y="37089"/>
                      </a:moveTo>
                      <a:lnTo>
                        <a:pt x="-1857" y="92949"/>
                      </a:lnTo>
                      <a:lnTo>
                        <a:pt x="13295" y="92949"/>
                      </a:lnTo>
                      <a:lnTo>
                        <a:pt x="13295" y="37669"/>
                      </a:lnTo>
                      <a:cubicBezTo>
                        <a:pt x="13295" y="28935"/>
                        <a:pt x="14990" y="22380"/>
                        <a:pt x="18381" y="18004"/>
                      </a:cubicBezTo>
                      <a:cubicBezTo>
                        <a:pt x="21789" y="13645"/>
                        <a:pt x="26901" y="11466"/>
                        <a:pt x="33718" y="11466"/>
                      </a:cubicBezTo>
                      <a:cubicBezTo>
                        <a:pt x="41887" y="11466"/>
                        <a:pt x="48343" y="14076"/>
                        <a:pt x="53086" y="19296"/>
                      </a:cubicBezTo>
                      <a:cubicBezTo>
                        <a:pt x="57847" y="24515"/>
                        <a:pt x="60227" y="31633"/>
                        <a:pt x="60227" y="40648"/>
                      </a:cubicBezTo>
                      <a:lnTo>
                        <a:pt x="60227" y="92949"/>
                      </a:lnTo>
                      <a:lnTo>
                        <a:pt x="75379" y="92949"/>
                      </a:lnTo>
                      <a:lnTo>
                        <a:pt x="75379" y="685"/>
                      </a:lnTo>
                      <a:lnTo>
                        <a:pt x="60227" y="685"/>
                      </a:lnTo>
                      <a:lnTo>
                        <a:pt x="60227" y="14867"/>
                      </a:lnTo>
                      <a:cubicBezTo>
                        <a:pt x="56556" y="9261"/>
                        <a:pt x="52287" y="5096"/>
                        <a:pt x="47420" y="2372"/>
                      </a:cubicBezTo>
                      <a:cubicBezTo>
                        <a:pt x="42572" y="-352"/>
                        <a:pt x="36933" y="-1714"/>
                        <a:pt x="30503" y="-1714"/>
                      </a:cubicBezTo>
                      <a:cubicBezTo>
                        <a:pt x="19909" y="-1714"/>
                        <a:pt x="11863" y="1581"/>
                        <a:pt x="6365" y="8171"/>
                      </a:cubicBezTo>
                      <a:cubicBezTo>
                        <a:pt x="884" y="14761"/>
                        <a:pt x="-1857" y="24401"/>
                        <a:pt x="-1857" y="37089"/>
                      </a:cubicBezTo>
                      <a:close/>
                      <a:moveTo>
                        <a:pt x="36274" y="95163"/>
                      </a:moveTo>
                      <a:lnTo>
                        <a:pt x="36274" y="95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DDB619E2-21DA-19C5-EFB7-7D6AF39C9F51}"/>
                    </a:ext>
                  </a:extLst>
                </p:cNvPr>
                <p:cNvSpPr/>
                <p:nvPr/>
              </p:nvSpPr>
              <p:spPr>
                <a:xfrm flipV="1">
                  <a:off x="2211999" y="225898"/>
                  <a:ext cx="134656" cy="94478"/>
                </a:xfrm>
                <a:custGeom>
                  <a:avLst/>
                  <a:gdLst>
                    <a:gd name="connsiteX0" fmla="*/ 69414 w 134656"/>
                    <a:gd name="connsiteY0" fmla="*/ 72789 h 94478"/>
                    <a:gd name="connsiteX1" fmla="*/ 83011 w 134656"/>
                    <a:gd name="connsiteY1" fmla="*/ 87868 h 94478"/>
                    <a:gd name="connsiteX2" fmla="*/ 101616 w 134656"/>
                    <a:gd name="connsiteY2" fmla="*/ 92718 h 94478"/>
                    <a:gd name="connsiteX3" fmla="*/ 123856 w 134656"/>
                    <a:gd name="connsiteY3" fmla="*/ 82622 h 94478"/>
                    <a:gd name="connsiteX4" fmla="*/ 131683 w 134656"/>
                    <a:gd name="connsiteY4" fmla="*/ 53941 h 94478"/>
                    <a:gd name="connsiteX5" fmla="*/ 131683 w 134656"/>
                    <a:gd name="connsiteY5" fmla="*/ -1760 h 94478"/>
                    <a:gd name="connsiteX6" fmla="*/ 116452 w 134656"/>
                    <a:gd name="connsiteY6" fmla="*/ -1760 h 94478"/>
                    <a:gd name="connsiteX7" fmla="*/ 116452 w 134656"/>
                    <a:gd name="connsiteY7" fmla="*/ 53440 h 94478"/>
                    <a:gd name="connsiteX8" fmla="*/ 111735 w 134656"/>
                    <a:gd name="connsiteY8" fmla="*/ 73106 h 94478"/>
                    <a:gd name="connsiteX9" fmla="*/ 97426 w 134656"/>
                    <a:gd name="connsiteY9" fmla="*/ 79538 h 94478"/>
                    <a:gd name="connsiteX10" fmla="*/ 78795 w 134656"/>
                    <a:gd name="connsiteY10" fmla="*/ 71709 h 94478"/>
                    <a:gd name="connsiteX11" fmla="*/ 71970 w 134656"/>
                    <a:gd name="connsiteY11" fmla="*/ 50382 h 94478"/>
                    <a:gd name="connsiteX12" fmla="*/ 71970 w 134656"/>
                    <a:gd name="connsiteY12" fmla="*/ -1760 h 94478"/>
                    <a:gd name="connsiteX13" fmla="*/ 56739 w 134656"/>
                    <a:gd name="connsiteY13" fmla="*/ -1760 h 94478"/>
                    <a:gd name="connsiteX14" fmla="*/ 56739 w 134656"/>
                    <a:gd name="connsiteY14" fmla="*/ 53440 h 94478"/>
                    <a:gd name="connsiteX15" fmla="*/ 52048 w 134656"/>
                    <a:gd name="connsiteY15" fmla="*/ 73159 h 94478"/>
                    <a:gd name="connsiteX16" fmla="*/ 37555 w 134656"/>
                    <a:gd name="connsiteY16" fmla="*/ 79538 h 94478"/>
                    <a:gd name="connsiteX17" fmla="*/ 19082 w 134656"/>
                    <a:gd name="connsiteY17" fmla="*/ 71682 h 94478"/>
                    <a:gd name="connsiteX18" fmla="*/ 12257 w 134656"/>
                    <a:gd name="connsiteY18" fmla="*/ 50382 h 94478"/>
                    <a:gd name="connsiteX19" fmla="*/ 12257 w 134656"/>
                    <a:gd name="connsiteY19" fmla="*/ -1760 h 94478"/>
                    <a:gd name="connsiteX20" fmla="*/ -2974 w 134656"/>
                    <a:gd name="connsiteY20" fmla="*/ -1760 h 94478"/>
                    <a:gd name="connsiteX21" fmla="*/ -2974 w 134656"/>
                    <a:gd name="connsiteY21" fmla="*/ 90504 h 94478"/>
                    <a:gd name="connsiteX22" fmla="*/ 12257 w 134656"/>
                    <a:gd name="connsiteY22" fmla="*/ 90504 h 94478"/>
                    <a:gd name="connsiteX23" fmla="*/ 12257 w 134656"/>
                    <a:gd name="connsiteY23" fmla="*/ 76164 h 94478"/>
                    <a:gd name="connsiteX24" fmla="*/ 24695 w 134656"/>
                    <a:gd name="connsiteY24" fmla="*/ 88685 h 94478"/>
                    <a:gd name="connsiteX25" fmla="*/ 41903 w 134656"/>
                    <a:gd name="connsiteY25" fmla="*/ 92718 h 94478"/>
                    <a:gd name="connsiteX26" fmla="*/ 59005 w 134656"/>
                    <a:gd name="connsiteY26" fmla="*/ 87604 h 94478"/>
                    <a:gd name="connsiteX27" fmla="*/ 69414 w 134656"/>
                    <a:gd name="connsiteY27" fmla="*/ 72789 h 94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34656" h="94478">
                      <a:moveTo>
                        <a:pt x="69414" y="72789"/>
                      </a:moveTo>
                      <a:cubicBezTo>
                        <a:pt x="73209" y="79608"/>
                        <a:pt x="77741" y="84634"/>
                        <a:pt x="83011" y="87868"/>
                      </a:cubicBezTo>
                      <a:cubicBezTo>
                        <a:pt x="88282" y="91102"/>
                        <a:pt x="94483" y="92718"/>
                        <a:pt x="101616" y="92718"/>
                      </a:cubicBezTo>
                      <a:cubicBezTo>
                        <a:pt x="111225" y="92718"/>
                        <a:pt x="118639" y="89353"/>
                        <a:pt x="123856" y="82622"/>
                      </a:cubicBezTo>
                      <a:cubicBezTo>
                        <a:pt x="129074" y="75909"/>
                        <a:pt x="131683" y="66349"/>
                        <a:pt x="131683" y="53941"/>
                      </a:cubicBezTo>
                      <a:lnTo>
                        <a:pt x="131683" y="-1760"/>
                      </a:lnTo>
                      <a:lnTo>
                        <a:pt x="116452" y="-1760"/>
                      </a:lnTo>
                      <a:lnTo>
                        <a:pt x="116452" y="53440"/>
                      </a:lnTo>
                      <a:cubicBezTo>
                        <a:pt x="116452" y="62280"/>
                        <a:pt x="114879" y="68835"/>
                        <a:pt x="111735" y="73106"/>
                      </a:cubicBezTo>
                      <a:cubicBezTo>
                        <a:pt x="108608" y="77394"/>
                        <a:pt x="103838" y="79538"/>
                        <a:pt x="97426" y="79538"/>
                      </a:cubicBezTo>
                      <a:cubicBezTo>
                        <a:pt x="89573" y="79538"/>
                        <a:pt x="83363" y="76928"/>
                        <a:pt x="78795" y="71709"/>
                      </a:cubicBezTo>
                      <a:cubicBezTo>
                        <a:pt x="74245" y="66507"/>
                        <a:pt x="71970" y="59398"/>
                        <a:pt x="71970" y="50382"/>
                      </a:cubicBezTo>
                      <a:lnTo>
                        <a:pt x="71970" y="-1760"/>
                      </a:lnTo>
                      <a:lnTo>
                        <a:pt x="56739" y="-1760"/>
                      </a:lnTo>
                      <a:lnTo>
                        <a:pt x="56739" y="53440"/>
                      </a:lnTo>
                      <a:cubicBezTo>
                        <a:pt x="56739" y="62333"/>
                        <a:pt x="55175" y="68906"/>
                        <a:pt x="52048" y="73159"/>
                      </a:cubicBezTo>
                      <a:cubicBezTo>
                        <a:pt x="48921" y="77411"/>
                        <a:pt x="44090" y="79538"/>
                        <a:pt x="37555" y="79538"/>
                      </a:cubicBezTo>
                      <a:cubicBezTo>
                        <a:pt x="29808" y="79538"/>
                        <a:pt x="23650" y="76919"/>
                        <a:pt x="19082" y="71682"/>
                      </a:cubicBezTo>
                      <a:cubicBezTo>
                        <a:pt x="14532" y="66445"/>
                        <a:pt x="12257" y="59345"/>
                        <a:pt x="12257" y="50382"/>
                      </a:cubicBezTo>
                      <a:lnTo>
                        <a:pt x="12257" y="-1760"/>
                      </a:lnTo>
                      <a:lnTo>
                        <a:pt x="-2974" y="-1760"/>
                      </a:lnTo>
                      <a:lnTo>
                        <a:pt x="-2974" y="90504"/>
                      </a:lnTo>
                      <a:lnTo>
                        <a:pt x="12257" y="90504"/>
                      </a:lnTo>
                      <a:lnTo>
                        <a:pt x="12257" y="76164"/>
                      </a:lnTo>
                      <a:cubicBezTo>
                        <a:pt x="15718" y="81823"/>
                        <a:pt x="19864" y="85996"/>
                        <a:pt x="24695" y="88685"/>
                      </a:cubicBezTo>
                      <a:cubicBezTo>
                        <a:pt x="29526" y="91374"/>
                        <a:pt x="35262" y="92718"/>
                        <a:pt x="41903" y="92718"/>
                      </a:cubicBezTo>
                      <a:cubicBezTo>
                        <a:pt x="48614" y="92718"/>
                        <a:pt x="54315" y="91014"/>
                        <a:pt x="59005" y="87604"/>
                      </a:cubicBezTo>
                      <a:cubicBezTo>
                        <a:pt x="63696" y="84213"/>
                        <a:pt x="67165" y="79274"/>
                        <a:pt x="69414" y="7278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F20ECA8A-1267-8FA1-F32A-3BAE50626134}"/>
                    </a:ext>
                  </a:extLst>
                </p:cNvPr>
                <p:cNvSpPr/>
                <p:nvPr/>
              </p:nvSpPr>
              <p:spPr>
                <a:xfrm flipV="1">
                  <a:off x="2375309" y="225898"/>
                  <a:ext cx="77236" cy="96877"/>
                </a:xfrm>
                <a:custGeom>
                  <a:avLst/>
                  <a:gdLst>
                    <a:gd name="connsiteX0" fmla="*/ -1838 w 77236"/>
                    <a:gd name="connsiteY0" fmla="*/ 37089 h 96877"/>
                    <a:gd name="connsiteX1" fmla="*/ -1838 w 77236"/>
                    <a:gd name="connsiteY1" fmla="*/ 92949 h 96877"/>
                    <a:gd name="connsiteX2" fmla="*/ 13314 w 77236"/>
                    <a:gd name="connsiteY2" fmla="*/ 92949 h 96877"/>
                    <a:gd name="connsiteX3" fmla="*/ 13314 w 77236"/>
                    <a:gd name="connsiteY3" fmla="*/ 37669 h 96877"/>
                    <a:gd name="connsiteX4" fmla="*/ 18400 w 77236"/>
                    <a:gd name="connsiteY4" fmla="*/ 18004 h 96877"/>
                    <a:gd name="connsiteX5" fmla="*/ 33737 w 77236"/>
                    <a:gd name="connsiteY5" fmla="*/ 11466 h 96877"/>
                    <a:gd name="connsiteX6" fmla="*/ 53105 w 77236"/>
                    <a:gd name="connsiteY6" fmla="*/ 19296 h 96877"/>
                    <a:gd name="connsiteX7" fmla="*/ 60247 w 77236"/>
                    <a:gd name="connsiteY7" fmla="*/ 40648 h 96877"/>
                    <a:gd name="connsiteX8" fmla="*/ 60247 w 77236"/>
                    <a:gd name="connsiteY8" fmla="*/ 92949 h 96877"/>
                    <a:gd name="connsiteX9" fmla="*/ 75399 w 77236"/>
                    <a:gd name="connsiteY9" fmla="*/ 92949 h 96877"/>
                    <a:gd name="connsiteX10" fmla="*/ 75399 w 77236"/>
                    <a:gd name="connsiteY10" fmla="*/ 685 h 96877"/>
                    <a:gd name="connsiteX11" fmla="*/ 60247 w 77236"/>
                    <a:gd name="connsiteY11" fmla="*/ 685 h 96877"/>
                    <a:gd name="connsiteX12" fmla="*/ 60247 w 77236"/>
                    <a:gd name="connsiteY12" fmla="*/ 14867 h 96877"/>
                    <a:gd name="connsiteX13" fmla="*/ 47440 w 77236"/>
                    <a:gd name="connsiteY13" fmla="*/ 2372 h 96877"/>
                    <a:gd name="connsiteX14" fmla="*/ 30522 w 77236"/>
                    <a:gd name="connsiteY14" fmla="*/ -1714 h 96877"/>
                    <a:gd name="connsiteX15" fmla="*/ 6384 w 77236"/>
                    <a:gd name="connsiteY15" fmla="*/ 8171 h 96877"/>
                    <a:gd name="connsiteX16" fmla="*/ -1838 w 77236"/>
                    <a:gd name="connsiteY16" fmla="*/ 37089 h 96877"/>
                    <a:gd name="connsiteX17" fmla="*/ 36293 w 77236"/>
                    <a:gd name="connsiteY17" fmla="*/ 95163 h 96877"/>
                    <a:gd name="connsiteX18" fmla="*/ 36293 w 77236"/>
                    <a:gd name="connsiteY18" fmla="*/ 95163 h 96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7236" h="96877">
                      <a:moveTo>
                        <a:pt x="-1838" y="37089"/>
                      </a:moveTo>
                      <a:lnTo>
                        <a:pt x="-1838" y="92949"/>
                      </a:lnTo>
                      <a:lnTo>
                        <a:pt x="13314" y="92949"/>
                      </a:lnTo>
                      <a:lnTo>
                        <a:pt x="13314" y="37669"/>
                      </a:lnTo>
                      <a:cubicBezTo>
                        <a:pt x="13314" y="28935"/>
                        <a:pt x="15010" y="22380"/>
                        <a:pt x="18400" y="18004"/>
                      </a:cubicBezTo>
                      <a:cubicBezTo>
                        <a:pt x="21808" y="13645"/>
                        <a:pt x="26921" y="11466"/>
                        <a:pt x="33737" y="11466"/>
                      </a:cubicBezTo>
                      <a:cubicBezTo>
                        <a:pt x="41906" y="11466"/>
                        <a:pt x="48362" y="14076"/>
                        <a:pt x="53105" y="19296"/>
                      </a:cubicBezTo>
                      <a:cubicBezTo>
                        <a:pt x="57866" y="24515"/>
                        <a:pt x="60247" y="31633"/>
                        <a:pt x="60247" y="40648"/>
                      </a:cubicBezTo>
                      <a:lnTo>
                        <a:pt x="60247" y="92949"/>
                      </a:lnTo>
                      <a:lnTo>
                        <a:pt x="75399" y="92949"/>
                      </a:lnTo>
                      <a:lnTo>
                        <a:pt x="75399" y="685"/>
                      </a:lnTo>
                      <a:lnTo>
                        <a:pt x="60247" y="685"/>
                      </a:lnTo>
                      <a:lnTo>
                        <a:pt x="60247" y="14867"/>
                      </a:lnTo>
                      <a:cubicBezTo>
                        <a:pt x="56575" y="9261"/>
                        <a:pt x="52306" y="5096"/>
                        <a:pt x="47440" y="2372"/>
                      </a:cubicBezTo>
                      <a:cubicBezTo>
                        <a:pt x="42591" y="-352"/>
                        <a:pt x="36952" y="-1714"/>
                        <a:pt x="30522" y="-1714"/>
                      </a:cubicBezTo>
                      <a:cubicBezTo>
                        <a:pt x="19929" y="-1714"/>
                        <a:pt x="11883" y="1581"/>
                        <a:pt x="6384" y="8171"/>
                      </a:cubicBezTo>
                      <a:cubicBezTo>
                        <a:pt x="903" y="14761"/>
                        <a:pt x="-1838" y="24401"/>
                        <a:pt x="-1838" y="37089"/>
                      </a:cubicBezTo>
                      <a:close/>
                      <a:moveTo>
                        <a:pt x="36293" y="95163"/>
                      </a:moveTo>
                      <a:lnTo>
                        <a:pt x="36293" y="95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D34E6812-4D81-FCDD-398B-6EE247F13D74}"/>
                    </a:ext>
                  </a:extLst>
                </p:cNvPr>
                <p:cNvSpPr/>
                <p:nvPr/>
              </p:nvSpPr>
              <p:spPr>
                <a:xfrm flipV="1">
                  <a:off x="2483753" y="192182"/>
                  <a:ext cx="15152" cy="128194"/>
                </a:xfrm>
                <a:custGeom>
                  <a:avLst/>
                  <a:gdLst>
                    <a:gd name="connsiteX0" fmla="*/ -713 w 15152"/>
                    <a:gd name="connsiteY0" fmla="*/ 125794 h 128194"/>
                    <a:gd name="connsiteX1" fmla="*/ 14439 w 15152"/>
                    <a:gd name="connsiteY1" fmla="*/ 125794 h 128194"/>
                    <a:gd name="connsiteX2" fmla="*/ 14439 w 15152"/>
                    <a:gd name="connsiteY2" fmla="*/ -2401 h 128194"/>
                    <a:gd name="connsiteX3" fmla="*/ -713 w 15152"/>
                    <a:gd name="connsiteY3" fmla="*/ -2401 h 128194"/>
                    <a:gd name="connsiteX4" fmla="*/ -713 w 15152"/>
                    <a:gd name="connsiteY4" fmla="*/ 125794 h 128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52" h="128194">
                      <a:moveTo>
                        <a:pt x="-713" y="125794"/>
                      </a:moveTo>
                      <a:lnTo>
                        <a:pt x="14439" y="125794"/>
                      </a:lnTo>
                      <a:lnTo>
                        <a:pt x="14439" y="-2401"/>
                      </a:lnTo>
                      <a:lnTo>
                        <a:pt x="-713" y="-2401"/>
                      </a:lnTo>
                      <a:lnTo>
                        <a:pt x="-713" y="1257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723A58EE-F36B-04C2-6AF2-1B2D6047C393}"/>
                    </a:ext>
                  </a:extLst>
                </p:cNvPr>
                <p:cNvSpPr/>
                <p:nvPr/>
              </p:nvSpPr>
              <p:spPr>
                <a:xfrm flipV="1">
                  <a:off x="2524838" y="225898"/>
                  <a:ext cx="77921" cy="96877"/>
                </a:xfrm>
                <a:custGeom>
                  <a:avLst/>
                  <a:gdLst>
                    <a:gd name="connsiteX0" fmla="*/ 46016 w 77921"/>
                    <a:gd name="connsiteY0" fmla="*/ 47054 h 96877"/>
                    <a:gd name="connsiteX1" fmla="*/ 20561 w 77921"/>
                    <a:gd name="connsiteY1" fmla="*/ 42862 h 96877"/>
                    <a:gd name="connsiteX2" fmla="*/ 13472 w 77921"/>
                    <a:gd name="connsiteY2" fmla="*/ 28522 h 96877"/>
                    <a:gd name="connsiteX3" fmla="*/ 18795 w 77921"/>
                    <a:gd name="connsiteY3" fmla="*/ 15710 h 96877"/>
                    <a:gd name="connsiteX4" fmla="*/ 33236 w 77921"/>
                    <a:gd name="connsiteY4" fmla="*/ 10992 h 96877"/>
                    <a:gd name="connsiteX5" fmla="*/ 53474 w 77921"/>
                    <a:gd name="connsiteY5" fmla="*/ 19928 h 96877"/>
                    <a:gd name="connsiteX6" fmla="*/ 61089 w 77921"/>
                    <a:gd name="connsiteY6" fmla="*/ 43680 h 96877"/>
                    <a:gd name="connsiteX7" fmla="*/ 61089 w 77921"/>
                    <a:gd name="connsiteY7" fmla="*/ 47054 h 96877"/>
                    <a:gd name="connsiteX8" fmla="*/ 46016 w 77921"/>
                    <a:gd name="connsiteY8" fmla="*/ 47054 h 96877"/>
                    <a:gd name="connsiteX9" fmla="*/ 76242 w 77921"/>
                    <a:gd name="connsiteY9" fmla="*/ 53328 h 96877"/>
                    <a:gd name="connsiteX10" fmla="*/ 76242 w 77921"/>
                    <a:gd name="connsiteY10" fmla="*/ 685 h 96877"/>
                    <a:gd name="connsiteX11" fmla="*/ 61089 w 77921"/>
                    <a:gd name="connsiteY11" fmla="*/ 685 h 96877"/>
                    <a:gd name="connsiteX12" fmla="*/ 61089 w 77921"/>
                    <a:gd name="connsiteY12" fmla="*/ 14682 h 96877"/>
                    <a:gd name="connsiteX13" fmla="*/ 48151 w 77921"/>
                    <a:gd name="connsiteY13" fmla="*/ 2293 h 96877"/>
                    <a:gd name="connsiteX14" fmla="*/ 29204 w 77921"/>
                    <a:gd name="connsiteY14" fmla="*/ -1714 h 96877"/>
                    <a:gd name="connsiteX15" fmla="*/ 6673 w 77921"/>
                    <a:gd name="connsiteY15" fmla="*/ 6247 h 96877"/>
                    <a:gd name="connsiteX16" fmla="*/ -1680 w 77921"/>
                    <a:gd name="connsiteY16" fmla="*/ 27547 h 96877"/>
                    <a:gd name="connsiteX17" fmla="*/ 8729 w 77921"/>
                    <a:gd name="connsiteY17" fmla="*/ 51008 h 96877"/>
                    <a:gd name="connsiteX18" fmla="*/ 39824 w 77921"/>
                    <a:gd name="connsiteY18" fmla="*/ 58916 h 96877"/>
                    <a:gd name="connsiteX19" fmla="*/ 61089 w 77921"/>
                    <a:gd name="connsiteY19" fmla="*/ 58916 h 96877"/>
                    <a:gd name="connsiteX20" fmla="*/ 61089 w 77921"/>
                    <a:gd name="connsiteY20" fmla="*/ 60419 h 96877"/>
                    <a:gd name="connsiteX21" fmla="*/ 54212 w 77921"/>
                    <a:gd name="connsiteY21" fmla="*/ 76605 h 96877"/>
                    <a:gd name="connsiteX22" fmla="*/ 34896 w 77921"/>
                    <a:gd name="connsiteY22" fmla="*/ 82325 h 96877"/>
                    <a:gd name="connsiteX23" fmla="*/ 19480 w 77921"/>
                    <a:gd name="connsiteY23" fmla="*/ 80427 h 96877"/>
                    <a:gd name="connsiteX24" fmla="*/ 5092 w 77921"/>
                    <a:gd name="connsiteY24" fmla="*/ 74733 h 96877"/>
                    <a:gd name="connsiteX25" fmla="*/ 5092 w 77921"/>
                    <a:gd name="connsiteY25" fmla="*/ 88757 h 96877"/>
                    <a:gd name="connsiteX26" fmla="*/ 21219 w 77921"/>
                    <a:gd name="connsiteY26" fmla="*/ 93555 h 96877"/>
                    <a:gd name="connsiteX27" fmla="*/ 36451 w 77921"/>
                    <a:gd name="connsiteY27" fmla="*/ 95163 h 96877"/>
                    <a:gd name="connsiteX28" fmla="*/ 66360 w 77921"/>
                    <a:gd name="connsiteY28" fmla="*/ 84777 h 96877"/>
                    <a:gd name="connsiteX29" fmla="*/ 76242 w 77921"/>
                    <a:gd name="connsiteY29" fmla="*/ 53328 h 96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7921" h="96877">
                      <a:moveTo>
                        <a:pt x="46016" y="47054"/>
                      </a:moveTo>
                      <a:cubicBezTo>
                        <a:pt x="33772" y="47054"/>
                        <a:pt x="25286" y="45657"/>
                        <a:pt x="20561" y="42862"/>
                      </a:cubicBezTo>
                      <a:cubicBezTo>
                        <a:pt x="15835" y="40068"/>
                        <a:pt x="13472" y="35288"/>
                        <a:pt x="13472" y="28522"/>
                      </a:cubicBezTo>
                      <a:cubicBezTo>
                        <a:pt x="13472" y="23144"/>
                        <a:pt x="15246" y="18874"/>
                        <a:pt x="18795" y="15710"/>
                      </a:cubicBezTo>
                      <a:cubicBezTo>
                        <a:pt x="22344" y="12565"/>
                        <a:pt x="27157" y="10992"/>
                        <a:pt x="33236" y="10992"/>
                      </a:cubicBezTo>
                      <a:cubicBezTo>
                        <a:pt x="41651" y="10992"/>
                        <a:pt x="48397" y="13971"/>
                        <a:pt x="53474" y="19928"/>
                      </a:cubicBezTo>
                      <a:cubicBezTo>
                        <a:pt x="58551" y="25886"/>
                        <a:pt x="61089" y="33803"/>
                        <a:pt x="61089" y="43680"/>
                      </a:cubicBezTo>
                      <a:lnTo>
                        <a:pt x="61089" y="47054"/>
                      </a:lnTo>
                      <a:lnTo>
                        <a:pt x="46016" y="47054"/>
                      </a:lnTo>
                      <a:close/>
                      <a:moveTo>
                        <a:pt x="76242" y="53328"/>
                      </a:moveTo>
                      <a:lnTo>
                        <a:pt x="76242" y="685"/>
                      </a:lnTo>
                      <a:lnTo>
                        <a:pt x="61089" y="685"/>
                      </a:lnTo>
                      <a:lnTo>
                        <a:pt x="61089" y="14682"/>
                      </a:lnTo>
                      <a:cubicBezTo>
                        <a:pt x="57629" y="9094"/>
                        <a:pt x="53316" y="4964"/>
                        <a:pt x="48151" y="2293"/>
                      </a:cubicBezTo>
                      <a:cubicBezTo>
                        <a:pt x="42986" y="-379"/>
                        <a:pt x="36670" y="-1714"/>
                        <a:pt x="29204" y="-1714"/>
                      </a:cubicBezTo>
                      <a:cubicBezTo>
                        <a:pt x="19770" y="-1714"/>
                        <a:pt x="12260" y="939"/>
                        <a:pt x="6673" y="6247"/>
                      </a:cubicBezTo>
                      <a:cubicBezTo>
                        <a:pt x="1104" y="11554"/>
                        <a:pt x="-1680" y="18654"/>
                        <a:pt x="-1680" y="27547"/>
                      </a:cubicBezTo>
                      <a:cubicBezTo>
                        <a:pt x="-1680" y="37915"/>
                        <a:pt x="1790" y="45736"/>
                        <a:pt x="8729" y="51008"/>
                      </a:cubicBezTo>
                      <a:cubicBezTo>
                        <a:pt x="15686" y="56280"/>
                        <a:pt x="26050" y="58916"/>
                        <a:pt x="39824" y="58916"/>
                      </a:cubicBezTo>
                      <a:lnTo>
                        <a:pt x="61089" y="58916"/>
                      </a:lnTo>
                      <a:lnTo>
                        <a:pt x="61089" y="60419"/>
                      </a:lnTo>
                      <a:cubicBezTo>
                        <a:pt x="61089" y="67396"/>
                        <a:pt x="58797" y="72791"/>
                        <a:pt x="54212" y="76605"/>
                      </a:cubicBezTo>
                      <a:cubicBezTo>
                        <a:pt x="49626" y="80418"/>
                        <a:pt x="43188" y="82325"/>
                        <a:pt x="34896" y="82325"/>
                      </a:cubicBezTo>
                      <a:cubicBezTo>
                        <a:pt x="29626" y="82325"/>
                        <a:pt x="24487" y="81692"/>
                        <a:pt x="19480" y="80427"/>
                      </a:cubicBezTo>
                      <a:cubicBezTo>
                        <a:pt x="14491" y="79162"/>
                        <a:pt x="9695" y="77264"/>
                        <a:pt x="5092" y="74733"/>
                      </a:cubicBezTo>
                      <a:lnTo>
                        <a:pt x="5092" y="88757"/>
                      </a:lnTo>
                      <a:cubicBezTo>
                        <a:pt x="10626" y="90901"/>
                        <a:pt x="16002" y="92500"/>
                        <a:pt x="21219" y="93555"/>
                      </a:cubicBezTo>
                      <a:cubicBezTo>
                        <a:pt x="26437" y="94627"/>
                        <a:pt x="31514" y="95163"/>
                        <a:pt x="36451" y="95163"/>
                      </a:cubicBezTo>
                      <a:cubicBezTo>
                        <a:pt x="49802" y="95163"/>
                        <a:pt x="59772" y="91701"/>
                        <a:pt x="66360" y="84777"/>
                      </a:cubicBezTo>
                      <a:cubicBezTo>
                        <a:pt x="72948" y="77870"/>
                        <a:pt x="76242" y="67387"/>
                        <a:pt x="76242" y="53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29A4B775-85BB-2B00-E680-2D81A45CF569}"/>
                    </a:ext>
                  </a:extLst>
                </p:cNvPr>
                <p:cNvSpPr/>
                <p:nvPr/>
              </p:nvSpPr>
              <p:spPr>
                <a:xfrm flipV="1">
                  <a:off x="2622600" y="201909"/>
                  <a:ext cx="57551" cy="118467"/>
                </a:xfrm>
                <a:custGeom>
                  <a:avLst/>
                  <a:gdLst>
                    <a:gd name="connsiteX0" fmla="*/ 25276 w 57551"/>
                    <a:gd name="connsiteY0" fmla="*/ 116251 h 118467"/>
                    <a:gd name="connsiteX1" fmla="*/ 25276 w 57551"/>
                    <a:gd name="connsiteY1" fmla="*/ 90048 h 118467"/>
                    <a:gd name="connsiteX2" fmla="*/ 56477 w 57551"/>
                    <a:gd name="connsiteY2" fmla="*/ 90048 h 118467"/>
                    <a:gd name="connsiteX3" fmla="*/ 56477 w 57551"/>
                    <a:gd name="connsiteY3" fmla="*/ 78265 h 118467"/>
                    <a:gd name="connsiteX4" fmla="*/ 25276 w 57551"/>
                    <a:gd name="connsiteY4" fmla="*/ 78265 h 118467"/>
                    <a:gd name="connsiteX5" fmla="*/ 25276 w 57551"/>
                    <a:gd name="connsiteY5" fmla="*/ 28179 h 118467"/>
                    <a:gd name="connsiteX6" fmla="*/ 28359 w 57551"/>
                    <a:gd name="connsiteY6" fmla="*/ 13680 h 118467"/>
                    <a:gd name="connsiteX7" fmla="*/ 40929 w 57551"/>
                    <a:gd name="connsiteY7" fmla="*/ 10464 h 118467"/>
                    <a:gd name="connsiteX8" fmla="*/ 56477 w 57551"/>
                    <a:gd name="connsiteY8" fmla="*/ 10464 h 118467"/>
                    <a:gd name="connsiteX9" fmla="*/ 56477 w 57551"/>
                    <a:gd name="connsiteY9" fmla="*/ -2216 h 118467"/>
                    <a:gd name="connsiteX10" fmla="*/ 40929 w 57551"/>
                    <a:gd name="connsiteY10" fmla="*/ -2216 h 118467"/>
                    <a:gd name="connsiteX11" fmla="*/ 16712 w 57551"/>
                    <a:gd name="connsiteY11" fmla="*/ 4322 h 118467"/>
                    <a:gd name="connsiteX12" fmla="*/ 10045 w 57551"/>
                    <a:gd name="connsiteY12" fmla="*/ 28179 h 118467"/>
                    <a:gd name="connsiteX13" fmla="*/ 10045 w 57551"/>
                    <a:gd name="connsiteY13" fmla="*/ 78265 h 118467"/>
                    <a:gd name="connsiteX14" fmla="*/ -1075 w 57551"/>
                    <a:gd name="connsiteY14" fmla="*/ 78265 h 118467"/>
                    <a:gd name="connsiteX15" fmla="*/ -1075 w 57551"/>
                    <a:gd name="connsiteY15" fmla="*/ 90048 h 118467"/>
                    <a:gd name="connsiteX16" fmla="*/ 10045 w 57551"/>
                    <a:gd name="connsiteY16" fmla="*/ 90048 h 118467"/>
                    <a:gd name="connsiteX17" fmla="*/ 10045 w 57551"/>
                    <a:gd name="connsiteY17" fmla="*/ 116251 h 118467"/>
                    <a:gd name="connsiteX18" fmla="*/ 25276 w 57551"/>
                    <a:gd name="connsiteY18" fmla="*/ 116251 h 118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551" h="118467">
                      <a:moveTo>
                        <a:pt x="25276" y="116251"/>
                      </a:moveTo>
                      <a:lnTo>
                        <a:pt x="25276" y="90048"/>
                      </a:lnTo>
                      <a:lnTo>
                        <a:pt x="56477" y="90048"/>
                      </a:lnTo>
                      <a:lnTo>
                        <a:pt x="56477" y="78265"/>
                      </a:lnTo>
                      <a:lnTo>
                        <a:pt x="25276" y="78265"/>
                      </a:lnTo>
                      <a:lnTo>
                        <a:pt x="25276" y="28179"/>
                      </a:lnTo>
                      <a:cubicBezTo>
                        <a:pt x="25276" y="20657"/>
                        <a:pt x="26304" y="15824"/>
                        <a:pt x="28359" y="13680"/>
                      </a:cubicBezTo>
                      <a:cubicBezTo>
                        <a:pt x="30415" y="11536"/>
                        <a:pt x="34605" y="10464"/>
                        <a:pt x="40929" y="10464"/>
                      </a:cubicBezTo>
                      <a:lnTo>
                        <a:pt x="56477" y="10464"/>
                      </a:lnTo>
                      <a:lnTo>
                        <a:pt x="56477" y="-2216"/>
                      </a:lnTo>
                      <a:lnTo>
                        <a:pt x="40929" y="-2216"/>
                      </a:lnTo>
                      <a:cubicBezTo>
                        <a:pt x="29229" y="-2216"/>
                        <a:pt x="21157" y="-37"/>
                        <a:pt x="16712" y="4322"/>
                      </a:cubicBezTo>
                      <a:cubicBezTo>
                        <a:pt x="12267" y="8698"/>
                        <a:pt x="10045" y="16650"/>
                        <a:pt x="10045" y="28179"/>
                      </a:cubicBezTo>
                      <a:lnTo>
                        <a:pt x="10045" y="78265"/>
                      </a:lnTo>
                      <a:lnTo>
                        <a:pt x="-1075" y="78265"/>
                      </a:lnTo>
                      <a:lnTo>
                        <a:pt x="-1075" y="90048"/>
                      </a:lnTo>
                      <a:lnTo>
                        <a:pt x="10045" y="90048"/>
                      </a:lnTo>
                      <a:lnTo>
                        <a:pt x="10045" y="116251"/>
                      </a:lnTo>
                      <a:lnTo>
                        <a:pt x="25276" y="1162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EE71C56B-5E63-34A8-D8CB-9D43F2E3B13F}"/>
                    </a:ext>
                  </a:extLst>
                </p:cNvPr>
                <p:cNvSpPr/>
                <p:nvPr/>
              </p:nvSpPr>
              <p:spPr>
                <a:xfrm flipV="1">
                  <a:off x="2700084" y="192182"/>
                  <a:ext cx="15152" cy="128194"/>
                </a:xfrm>
                <a:custGeom>
                  <a:avLst/>
                  <a:gdLst>
                    <a:gd name="connsiteX0" fmla="*/ -698 w 15152"/>
                    <a:gd name="connsiteY0" fmla="*/ 89863 h 128194"/>
                    <a:gd name="connsiteX1" fmla="*/ 14454 w 15152"/>
                    <a:gd name="connsiteY1" fmla="*/ 89863 h 128194"/>
                    <a:gd name="connsiteX2" fmla="*/ 14454 w 15152"/>
                    <a:gd name="connsiteY2" fmla="*/ -2401 h 128194"/>
                    <a:gd name="connsiteX3" fmla="*/ -698 w 15152"/>
                    <a:gd name="connsiteY3" fmla="*/ -2401 h 128194"/>
                    <a:gd name="connsiteX4" fmla="*/ -698 w 15152"/>
                    <a:gd name="connsiteY4" fmla="*/ 89863 h 128194"/>
                    <a:gd name="connsiteX5" fmla="*/ -698 w 15152"/>
                    <a:gd name="connsiteY5" fmla="*/ 125794 h 128194"/>
                    <a:gd name="connsiteX6" fmla="*/ 14454 w 15152"/>
                    <a:gd name="connsiteY6" fmla="*/ 125794 h 128194"/>
                    <a:gd name="connsiteX7" fmla="*/ 14454 w 15152"/>
                    <a:gd name="connsiteY7" fmla="*/ 106576 h 128194"/>
                    <a:gd name="connsiteX8" fmla="*/ -698 w 15152"/>
                    <a:gd name="connsiteY8" fmla="*/ 106576 h 128194"/>
                    <a:gd name="connsiteX9" fmla="*/ -698 w 15152"/>
                    <a:gd name="connsiteY9" fmla="*/ 125794 h 128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152" h="128194">
                      <a:moveTo>
                        <a:pt x="-698" y="89863"/>
                      </a:moveTo>
                      <a:lnTo>
                        <a:pt x="14454" y="89863"/>
                      </a:lnTo>
                      <a:lnTo>
                        <a:pt x="14454" y="-2401"/>
                      </a:lnTo>
                      <a:lnTo>
                        <a:pt x="-698" y="-2401"/>
                      </a:lnTo>
                      <a:lnTo>
                        <a:pt x="-698" y="89863"/>
                      </a:lnTo>
                      <a:close/>
                      <a:moveTo>
                        <a:pt x="-698" y="125794"/>
                      </a:moveTo>
                      <a:lnTo>
                        <a:pt x="14454" y="125794"/>
                      </a:lnTo>
                      <a:lnTo>
                        <a:pt x="14454" y="106576"/>
                      </a:lnTo>
                      <a:lnTo>
                        <a:pt x="-698" y="106576"/>
                      </a:lnTo>
                      <a:lnTo>
                        <a:pt x="-698" y="1257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47477E31-C42E-E357-8001-7FFF090F8506}"/>
                    </a:ext>
                  </a:extLst>
                </p:cNvPr>
                <p:cNvSpPr/>
                <p:nvPr/>
              </p:nvSpPr>
              <p:spPr>
                <a:xfrm flipV="1">
                  <a:off x="2736083" y="228112"/>
                  <a:ext cx="89753" cy="92264"/>
                </a:xfrm>
                <a:custGeom>
                  <a:avLst/>
                  <a:gdLst>
                    <a:gd name="connsiteX0" fmla="*/ -1696 w 89753"/>
                    <a:gd name="connsiteY0" fmla="*/ 90546 h 92264"/>
                    <a:gd name="connsiteX1" fmla="*/ 14352 w 89753"/>
                    <a:gd name="connsiteY1" fmla="*/ 90546 h 92264"/>
                    <a:gd name="connsiteX2" fmla="*/ 43181 w 89753"/>
                    <a:gd name="connsiteY2" fmla="*/ 13124 h 92264"/>
                    <a:gd name="connsiteX3" fmla="*/ 72009 w 89753"/>
                    <a:gd name="connsiteY3" fmla="*/ 90546 h 92264"/>
                    <a:gd name="connsiteX4" fmla="*/ 88057 w 89753"/>
                    <a:gd name="connsiteY4" fmla="*/ 90546 h 92264"/>
                    <a:gd name="connsiteX5" fmla="*/ 53458 w 89753"/>
                    <a:gd name="connsiteY5" fmla="*/ -1718 h 92264"/>
                    <a:gd name="connsiteX6" fmla="*/ 32877 w 89753"/>
                    <a:gd name="connsiteY6" fmla="*/ -1718 h 92264"/>
                    <a:gd name="connsiteX7" fmla="*/ -1696 w 89753"/>
                    <a:gd name="connsiteY7" fmla="*/ 90546 h 92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753" h="92264">
                      <a:moveTo>
                        <a:pt x="-1696" y="90546"/>
                      </a:moveTo>
                      <a:lnTo>
                        <a:pt x="14352" y="90546"/>
                      </a:lnTo>
                      <a:lnTo>
                        <a:pt x="43181" y="13124"/>
                      </a:lnTo>
                      <a:lnTo>
                        <a:pt x="72009" y="90546"/>
                      </a:lnTo>
                      <a:lnTo>
                        <a:pt x="88057" y="90546"/>
                      </a:lnTo>
                      <a:lnTo>
                        <a:pt x="53458" y="-1718"/>
                      </a:lnTo>
                      <a:lnTo>
                        <a:pt x="32877" y="-1718"/>
                      </a:lnTo>
                      <a:lnTo>
                        <a:pt x="-1696" y="905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99CF20EE-D71D-215F-388C-E4918CF1111D}"/>
                    </a:ext>
                  </a:extLst>
                </p:cNvPr>
                <p:cNvSpPr/>
                <p:nvPr/>
              </p:nvSpPr>
              <p:spPr>
                <a:xfrm flipV="1">
                  <a:off x="2840159" y="225898"/>
                  <a:ext cx="85484" cy="96877"/>
                </a:xfrm>
                <a:custGeom>
                  <a:avLst/>
                  <a:gdLst>
                    <a:gd name="connsiteX0" fmla="*/ 83715 w 85484"/>
                    <a:gd name="connsiteY0" fmla="*/ 50613 h 96877"/>
                    <a:gd name="connsiteX1" fmla="*/ 83715 w 85484"/>
                    <a:gd name="connsiteY1" fmla="*/ 43205 h 96877"/>
                    <a:gd name="connsiteX2" fmla="*/ 14041 w 85484"/>
                    <a:gd name="connsiteY2" fmla="*/ 43205 h 96877"/>
                    <a:gd name="connsiteX3" fmla="*/ 23475 w 85484"/>
                    <a:gd name="connsiteY3" fmla="*/ 19348 h 96877"/>
                    <a:gd name="connsiteX4" fmla="*/ 46981 w 85484"/>
                    <a:gd name="connsiteY4" fmla="*/ 11150 h 96877"/>
                    <a:gd name="connsiteX5" fmla="*/ 63898 w 85484"/>
                    <a:gd name="connsiteY5" fmla="*/ 13285 h 96877"/>
                    <a:gd name="connsiteX6" fmla="*/ 80184 w 85484"/>
                    <a:gd name="connsiteY6" fmla="*/ 19717 h 96877"/>
                    <a:gd name="connsiteX7" fmla="*/ 80184 w 85484"/>
                    <a:gd name="connsiteY7" fmla="*/ 5377 h 96877"/>
                    <a:gd name="connsiteX8" fmla="*/ 63450 w 85484"/>
                    <a:gd name="connsiteY8" fmla="*/ 105 h 96877"/>
                    <a:gd name="connsiteX9" fmla="*/ 46085 w 85484"/>
                    <a:gd name="connsiteY9" fmla="*/ -1714 h 96877"/>
                    <a:gd name="connsiteX10" fmla="*/ 11116 w 85484"/>
                    <a:gd name="connsiteY10" fmla="*/ 11124 h 96877"/>
                    <a:gd name="connsiteX11" fmla="*/ -1770 w 85484"/>
                    <a:gd name="connsiteY11" fmla="*/ 45920 h 96877"/>
                    <a:gd name="connsiteX12" fmla="*/ 10457 w 85484"/>
                    <a:gd name="connsiteY12" fmla="*/ 81851 h 96877"/>
                    <a:gd name="connsiteX13" fmla="*/ 43449 w 85484"/>
                    <a:gd name="connsiteY13" fmla="*/ 95163 h 96877"/>
                    <a:gd name="connsiteX14" fmla="*/ 72884 w 85484"/>
                    <a:gd name="connsiteY14" fmla="*/ 83169 h 96877"/>
                    <a:gd name="connsiteX15" fmla="*/ 83715 w 85484"/>
                    <a:gd name="connsiteY15" fmla="*/ 50613 h 96877"/>
                    <a:gd name="connsiteX16" fmla="*/ 68563 w 85484"/>
                    <a:gd name="connsiteY16" fmla="*/ 55068 h 96877"/>
                    <a:gd name="connsiteX17" fmla="*/ 61606 w 85484"/>
                    <a:gd name="connsiteY17" fmla="*/ 74891 h 96877"/>
                    <a:gd name="connsiteX18" fmla="*/ 43608 w 85484"/>
                    <a:gd name="connsiteY18" fmla="*/ 82325 h 96877"/>
                    <a:gd name="connsiteX19" fmla="*/ 23317 w 85484"/>
                    <a:gd name="connsiteY19" fmla="*/ 75155 h 96877"/>
                    <a:gd name="connsiteX20" fmla="*/ 14542 w 85484"/>
                    <a:gd name="connsiteY20" fmla="*/ 54962 h 96877"/>
                    <a:gd name="connsiteX21" fmla="*/ 68563 w 85484"/>
                    <a:gd name="connsiteY21" fmla="*/ 55068 h 96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5484" h="96877">
                      <a:moveTo>
                        <a:pt x="83715" y="50613"/>
                      </a:moveTo>
                      <a:lnTo>
                        <a:pt x="83715" y="43205"/>
                      </a:lnTo>
                      <a:lnTo>
                        <a:pt x="14041" y="43205"/>
                      </a:lnTo>
                      <a:cubicBezTo>
                        <a:pt x="14709" y="32766"/>
                        <a:pt x="17853" y="24814"/>
                        <a:pt x="23475" y="19348"/>
                      </a:cubicBezTo>
                      <a:cubicBezTo>
                        <a:pt x="29097" y="13883"/>
                        <a:pt x="36932" y="11150"/>
                        <a:pt x="46981" y="11150"/>
                      </a:cubicBezTo>
                      <a:cubicBezTo>
                        <a:pt x="52796" y="11150"/>
                        <a:pt x="58435" y="11862"/>
                        <a:pt x="63898" y="13285"/>
                      </a:cubicBezTo>
                      <a:cubicBezTo>
                        <a:pt x="69362" y="14709"/>
                        <a:pt x="74790" y="16853"/>
                        <a:pt x="80184" y="19717"/>
                      </a:cubicBezTo>
                      <a:lnTo>
                        <a:pt x="80184" y="5377"/>
                      </a:lnTo>
                      <a:cubicBezTo>
                        <a:pt x="74738" y="3075"/>
                        <a:pt x="69160" y="1317"/>
                        <a:pt x="63450" y="105"/>
                      </a:cubicBezTo>
                      <a:cubicBezTo>
                        <a:pt x="57741" y="-1108"/>
                        <a:pt x="51952" y="-1714"/>
                        <a:pt x="46085" y="-1714"/>
                      </a:cubicBezTo>
                      <a:cubicBezTo>
                        <a:pt x="31363" y="-1714"/>
                        <a:pt x="19707" y="2565"/>
                        <a:pt x="11116" y="11124"/>
                      </a:cubicBezTo>
                      <a:cubicBezTo>
                        <a:pt x="2525" y="19700"/>
                        <a:pt x="-1770" y="31299"/>
                        <a:pt x="-1770" y="45920"/>
                      </a:cubicBezTo>
                      <a:cubicBezTo>
                        <a:pt x="-1770" y="61017"/>
                        <a:pt x="2306" y="72993"/>
                        <a:pt x="10457" y="81851"/>
                      </a:cubicBezTo>
                      <a:cubicBezTo>
                        <a:pt x="18609" y="90726"/>
                        <a:pt x="29606" y="95163"/>
                        <a:pt x="43449" y="95163"/>
                      </a:cubicBezTo>
                      <a:cubicBezTo>
                        <a:pt x="55852" y="95163"/>
                        <a:pt x="65664" y="91165"/>
                        <a:pt x="72884" y="83169"/>
                      </a:cubicBezTo>
                      <a:cubicBezTo>
                        <a:pt x="80105" y="75190"/>
                        <a:pt x="83715" y="64338"/>
                        <a:pt x="83715" y="50613"/>
                      </a:cubicBezTo>
                      <a:close/>
                      <a:moveTo>
                        <a:pt x="68563" y="55068"/>
                      </a:moveTo>
                      <a:cubicBezTo>
                        <a:pt x="68457" y="63345"/>
                        <a:pt x="66138" y="69953"/>
                        <a:pt x="61606" y="74891"/>
                      </a:cubicBezTo>
                      <a:cubicBezTo>
                        <a:pt x="57073" y="79847"/>
                        <a:pt x="51074" y="82325"/>
                        <a:pt x="43608" y="82325"/>
                      </a:cubicBezTo>
                      <a:cubicBezTo>
                        <a:pt x="35157" y="82325"/>
                        <a:pt x="28394" y="79935"/>
                        <a:pt x="23317" y="75155"/>
                      </a:cubicBezTo>
                      <a:cubicBezTo>
                        <a:pt x="18240" y="70375"/>
                        <a:pt x="15315" y="63644"/>
                        <a:pt x="14542" y="54962"/>
                      </a:cubicBezTo>
                      <a:lnTo>
                        <a:pt x="68563" y="55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B461852B-9EE0-F695-52CD-A4A69B51A99D}"/>
                    </a:ext>
                  </a:extLst>
                </p:cNvPr>
                <p:cNvSpPr/>
                <p:nvPr/>
              </p:nvSpPr>
              <p:spPr>
                <a:xfrm flipV="1">
                  <a:off x="2934616" y="320376"/>
                  <a:ext cx="14054" cy="14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4" h="14059"/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3561BEA0-A8CD-3358-1F4E-3ACC487E0CBD}"/>
                    </a:ext>
                  </a:extLst>
                </p:cNvPr>
                <p:cNvSpPr/>
                <p:nvPr/>
              </p:nvSpPr>
              <p:spPr>
                <a:xfrm flipV="1">
                  <a:off x="3004774" y="197375"/>
                  <a:ext cx="95788" cy="123001"/>
                </a:xfrm>
                <a:custGeom>
                  <a:avLst/>
                  <a:gdLst>
                    <a:gd name="connsiteX0" fmla="*/ 56088 w 95788"/>
                    <a:gd name="connsiteY0" fmla="*/ 55376 h 123001"/>
                    <a:gd name="connsiteX1" fmla="*/ 66497 w 95788"/>
                    <a:gd name="connsiteY1" fmla="*/ 47626 h 123001"/>
                    <a:gd name="connsiteX2" fmla="*/ 76668 w 95788"/>
                    <a:gd name="connsiteY2" fmla="*/ 31309 h 123001"/>
                    <a:gd name="connsiteX3" fmla="*/ 93560 w 95788"/>
                    <a:gd name="connsiteY3" fmla="*/ -2302 h 123001"/>
                    <a:gd name="connsiteX4" fmla="*/ 75667 w 95788"/>
                    <a:gd name="connsiteY4" fmla="*/ -2302 h 123001"/>
                    <a:gd name="connsiteX5" fmla="*/ 59961 w 95788"/>
                    <a:gd name="connsiteY5" fmla="*/ 29252 h 123001"/>
                    <a:gd name="connsiteX6" fmla="*/ 48130 w 95788"/>
                    <a:gd name="connsiteY6" fmla="*/ 45649 h 123001"/>
                    <a:gd name="connsiteX7" fmla="*/ 32529 w 95788"/>
                    <a:gd name="connsiteY7" fmla="*/ 49682 h 123001"/>
                    <a:gd name="connsiteX8" fmla="*/ 14400 w 95788"/>
                    <a:gd name="connsiteY8" fmla="*/ 49682 h 123001"/>
                    <a:gd name="connsiteX9" fmla="*/ 14400 w 95788"/>
                    <a:gd name="connsiteY9" fmla="*/ -2302 h 123001"/>
                    <a:gd name="connsiteX10" fmla="*/ -2228 w 95788"/>
                    <a:gd name="connsiteY10" fmla="*/ -2302 h 123001"/>
                    <a:gd name="connsiteX11" fmla="*/ -2228 w 95788"/>
                    <a:gd name="connsiteY11" fmla="*/ 120699 h 123001"/>
                    <a:gd name="connsiteX12" fmla="*/ 35323 w 95788"/>
                    <a:gd name="connsiteY12" fmla="*/ 120699 h 123001"/>
                    <a:gd name="connsiteX13" fmla="*/ 66787 w 95788"/>
                    <a:gd name="connsiteY13" fmla="*/ 111868 h 123001"/>
                    <a:gd name="connsiteX14" fmla="*/ 77169 w 95788"/>
                    <a:gd name="connsiteY14" fmla="*/ 85270 h 123001"/>
                    <a:gd name="connsiteX15" fmla="*/ 71767 w 95788"/>
                    <a:gd name="connsiteY15" fmla="*/ 65973 h 123001"/>
                    <a:gd name="connsiteX16" fmla="*/ 56088 w 95788"/>
                    <a:gd name="connsiteY16" fmla="*/ 55376 h 123001"/>
                    <a:gd name="connsiteX17" fmla="*/ 14400 w 95788"/>
                    <a:gd name="connsiteY17" fmla="*/ 107018 h 123001"/>
                    <a:gd name="connsiteX18" fmla="*/ 14400 w 95788"/>
                    <a:gd name="connsiteY18" fmla="*/ 63364 h 123001"/>
                    <a:gd name="connsiteX19" fmla="*/ 35323 w 95788"/>
                    <a:gd name="connsiteY19" fmla="*/ 63364 h 123001"/>
                    <a:gd name="connsiteX20" fmla="*/ 53479 w 95788"/>
                    <a:gd name="connsiteY20" fmla="*/ 68926 h 123001"/>
                    <a:gd name="connsiteX21" fmla="*/ 59619 w 95788"/>
                    <a:gd name="connsiteY21" fmla="*/ 85270 h 123001"/>
                    <a:gd name="connsiteX22" fmla="*/ 53479 w 95788"/>
                    <a:gd name="connsiteY22" fmla="*/ 101535 h 123001"/>
                    <a:gd name="connsiteX23" fmla="*/ 35323 w 95788"/>
                    <a:gd name="connsiteY23" fmla="*/ 107018 h 123001"/>
                    <a:gd name="connsiteX24" fmla="*/ 14400 w 95788"/>
                    <a:gd name="connsiteY24" fmla="*/ 107018 h 12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5788" h="123001">
                      <a:moveTo>
                        <a:pt x="56088" y="55376"/>
                      </a:moveTo>
                      <a:cubicBezTo>
                        <a:pt x="59654" y="54164"/>
                        <a:pt x="63124" y="51580"/>
                        <a:pt x="66497" y="47626"/>
                      </a:cubicBezTo>
                      <a:cubicBezTo>
                        <a:pt x="69870" y="43672"/>
                        <a:pt x="73260" y="38233"/>
                        <a:pt x="76668" y="31309"/>
                      </a:cubicBezTo>
                      <a:lnTo>
                        <a:pt x="93560" y="-2302"/>
                      </a:lnTo>
                      <a:lnTo>
                        <a:pt x="75667" y="-2302"/>
                      </a:lnTo>
                      <a:lnTo>
                        <a:pt x="59961" y="29252"/>
                      </a:lnTo>
                      <a:cubicBezTo>
                        <a:pt x="55886" y="37495"/>
                        <a:pt x="51942" y="42960"/>
                        <a:pt x="48130" y="45649"/>
                      </a:cubicBezTo>
                      <a:cubicBezTo>
                        <a:pt x="44317" y="48338"/>
                        <a:pt x="39117" y="49682"/>
                        <a:pt x="32529" y="49682"/>
                      </a:cubicBezTo>
                      <a:lnTo>
                        <a:pt x="14400" y="49682"/>
                      </a:lnTo>
                      <a:lnTo>
                        <a:pt x="14400" y="-2302"/>
                      </a:lnTo>
                      <a:lnTo>
                        <a:pt x="-2228" y="-2302"/>
                      </a:lnTo>
                      <a:lnTo>
                        <a:pt x="-2228" y="120699"/>
                      </a:lnTo>
                      <a:lnTo>
                        <a:pt x="35323" y="120699"/>
                      </a:lnTo>
                      <a:cubicBezTo>
                        <a:pt x="49377" y="120699"/>
                        <a:pt x="59865" y="117755"/>
                        <a:pt x="66787" y="111868"/>
                      </a:cubicBezTo>
                      <a:cubicBezTo>
                        <a:pt x="73708" y="105998"/>
                        <a:pt x="77169" y="97132"/>
                        <a:pt x="77169" y="85270"/>
                      </a:cubicBezTo>
                      <a:cubicBezTo>
                        <a:pt x="77169" y="77520"/>
                        <a:pt x="75368" y="71088"/>
                        <a:pt x="71767" y="65973"/>
                      </a:cubicBezTo>
                      <a:cubicBezTo>
                        <a:pt x="68166" y="60877"/>
                        <a:pt x="62939" y="57345"/>
                        <a:pt x="56088" y="55376"/>
                      </a:cubicBezTo>
                      <a:close/>
                      <a:moveTo>
                        <a:pt x="14400" y="107018"/>
                      </a:moveTo>
                      <a:lnTo>
                        <a:pt x="14400" y="63364"/>
                      </a:lnTo>
                      <a:lnTo>
                        <a:pt x="35323" y="63364"/>
                      </a:lnTo>
                      <a:cubicBezTo>
                        <a:pt x="43334" y="63364"/>
                        <a:pt x="49386" y="65218"/>
                        <a:pt x="53479" y="68926"/>
                      </a:cubicBezTo>
                      <a:cubicBezTo>
                        <a:pt x="57572" y="72634"/>
                        <a:pt x="59619" y="78082"/>
                        <a:pt x="59619" y="85270"/>
                      </a:cubicBezTo>
                      <a:cubicBezTo>
                        <a:pt x="59619" y="92458"/>
                        <a:pt x="57572" y="97879"/>
                        <a:pt x="53479" y="101535"/>
                      </a:cubicBezTo>
                      <a:cubicBezTo>
                        <a:pt x="49386" y="105190"/>
                        <a:pt x="43334" y="107018"/>
                        <a:pt x="35323" y="107018"/>
                      </a:cubicBezTo>
                      <a:lnTo>
                        <a:pt x="14400" y="1070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93993F8E-0330-BF39-8851-E544DAE8838B}"/>
                    </a:ext>
                  </a:extLst>
                </p:cNvPr>
                <p:cNvSpPr/>
                <p:nvPr/>
              </p:nvSpPr>
              <p:spPr>
                <a:xfrm flipV="1">
                  <a:off x="3107119" y="225898"/>
                  <a:ext cx="85484" cy="96877"/>
                </a:xfrm>
                <a:custGeom>
                  <a:avLst/>
                  <a:gdLst>
                    <a:gd name="connsiteX0" fmla="*/ 83734 w 85484"/>
                    <a:gd name="connsiteY0" fmla="*/ 50613 h 96877"/>
                    <a:gd name="connsiteX1" fmla="*/ 83734 w 85484"/>
                    <a:gd name="connsiteY1" fmla="*/ 43205 h 96877"/>
                    <a:gd name="connsiteX2" fmla="*/ 14060 w 85484"/>
                    <a:gd name="connsiteY2" fmla="*/ 43205 h 96877"/>
                    <a:gd name="connsiteX3" fmla="*/ 23494 w 85484"/>
                    <a:gd name="connsiteY3" fmla="*/ 19348 h 96877"/>
                    <a:gd name="connsiteX4" fmla="*/ 47000 w 85484"/>
                    <a:gd name="connsiteY4" fmla="*/ 11150 h 96877"/>
                    <a:gd name="connsiteX5" fmla="*/ 63917 w 85484"/>
                    <a:gd name="connsiteY5" fmla="*/ 13285 h 96877"/>
                    <a:gd name="connsiteX6" fmla="*/ 80203 w 85484"/>
                    <a:gd name="connsiteY6" fmla="*/ 19717 h 96877"/>
                    <a:gd name="connsiteX7" fmla="*/ 80203 w 85484"/>
                    <a:gd name="connsiteY7" fmla="*/ 5377 h 96877"/>
                    <a:gd name="connsiteX8" fmla="*/ 63469 w 85484"/>
                    <a:gd name="connsiteY8" fmla="*/ 105 h 96877"/>
                    <a:gd name="connsiteX9" fmla="*/ 46104 w 85484"/>
                    <a:gd name="connsiteY9" fmla="*/ -1714 h 96877"/>
                    <a:gd name="connsiteX10" fmla="*/ 11135 w 85484"/>
                    <a:gd name="connsiteY10" fmla="*/ 11124 h 96877"/>
                    <a:gd name="connsiteX11" fmla="*/ -1751 w 85484"/>
                    <a:gd name="connsiteY11" fmla="*/ 45920 h 96877"/>
                    <a:gd name="connsiteX12" fmla="*/ 10476 w 85484"/>
                    <a:gd name="connsiteY12" fmla="*/ 81851 h 96877"/>
                    <a:gd name="connsiteX13" fmla="*/ 43468 w 85484"/>
                    <a:gd name="connsiteY13" fmla="*/ 95163 h 96877"/>
                    <a:gd name="connsiteX14" fmla="*/ 72903 w 85484"/>
                    <a:gd name="connsiteY14" fmla="*/ 83169 h 96877"/>
                    <a:gd name="connsiteX15" fmla="*/ 83734 w 85484"/>
                    <a:gd name="connsiteY15" fmla="*/ 50613 h 96877"/>
                    <a:gd name="connsiteX16" fmla="*/ 68582 w 85484"/>
                    <a:gd name="connsiteY16" fmla="*/ 55068 h 96877"/>
                    <a:gd name="connsiteX17" fmla="*/ 61625 w 85484"/>
                    <a:gd name="connsiteY17" fmla="*/ 74891 h 96877"/>
                    <a:gd name="connsiteX18" fmla="*/ 43627 w 85484"/>
                    <a:gd name="connsiteY18" fmla="*/ 82325 h 96877"/>
                    <a:gd name="connsiteX19" fmla="*/ 23336 w 85484"/>
                    <a:gd name="connsiteY19" fmla="*/ 75155 h 96877"/>
                    <a:gd name="connsiteX20" fmla="*/ 14561 w 85484"/>
                    <a:gd name="connsiteY20" fmla="*/ 54962 h 96877"/>
                    <a:gd name="connsiteX21" fmla="*/ 68582 w 85484"/>
                    <a:gd name="connsiteY21" fmla="*/ 55068 h 96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5484" h="96877">
                      <a:moveTo>
                        <a:pt x="83734" y="50613"/>
                      </a:moveTo>
                      <a:lnTo>
                        <a:pt x="83734" y="43205"/>
                      </a:lnTo>
                      <a:lnTo>
                        <a:pt x="14060" y="43205"/>
                      </a:lnTo>
                      <a:cubicBezTo>
                        <a:pt x="14728" y="32766"/>
                        <a:pt x="17872" y="24814"/>
                        <a:pt x="23494" y="19348"/>
                      </a:cubicBezTo>
                      <a:cubicBezTo>
                        <a:pt x="29116" y="13883"/>
                        <a:pt x="36951" y="11150"/>
                        <a:pt x="47000" y="11150"/>
                      </a:cubicBezTo>
                      <a:cubicBezTo>
                        <a:pt x="52815" y="11150"/>
                        <a:pt x="58454" y="11862"/>
                        <a:pt x="63917" y="13285"/>
                      </a:cubicBezTo>
                      <a:cubicBezTo>
                        <a:pt x="69381" y="14709"/>
                        <a:pt x="74809" y="16853"/>
                        <a:pt x="80203" y="19717"/>
                      </a:cubicBezTo>
                      <a:lnTo>
                        <a:pt x="80203" y="5377"/>
                      </a:lnTo>
                      <a:cubicBezTo>
                        <a:pt x="74757" y="3075"/>
                        <a:pt x="69179" y="1317"/>
                        <a:pt x="63469" y="105"/>
                      </a:cubicBezTo>
                      <a:cubicBezTo>
                        <a:pt x="57760" y="-1108"/>
                        <a:pt x="51971" y="-1714"/>
                        <a:pt x="46104" y="-1714"/>
                      </a:cubicBezTo>
                      <a:cubicBezTo>
                        <a:pt x="31382" y="-1714"/>
                        <a:pt x="19726" y="2565"/>
                        <a:pt x="11135" y="11124"/>
                      </a:cubicBezTo>
                      <a:cubicBezTo>
                        <a:pt x="2544" y="19700"/>
                        <a:pt x="-1751" y="31299"/>
                        <a:pt x="-1751" y="45920"/>
                      </a:cubicBezTo>
                      <a:cubicBezTo>
                        <a:pt x="-1751" y="61017"/>
                        <a:pt x="2325" y="72993"/>
                        <a:pt x="10476" y="81851"/>
                      </a:cubicBezTo>
                      <a:cubicBezTo>
                        <a:pt x="18628" y="90726"/>
                        <a:pt x="29625" y="95163"/>
                        <a:pt x="43468" y="95163"/>
                      </a:cubicBezTo>
                      <a:cubicBezTo>
                        <a:pt x="55871" y="95163"/>
                        <a:pt x="65683" y="91165"/>
                        <a:pt x="72903" y="83169"/>
                      </a:cubicBezTo>
                      <a:cubicBezTo>
                        <a:pt x="80124" y="75190"/>
                        <a:pt x="83734" y="64338"/>
                        <a:pt x="83734" y="50613"/>
                      </a:cubicBezTo>
                      <a:close/>
                      <a:moveTo>
                        <a:pt x="68582" y="55068"/>
                      </a:moveTo>
                      <a:cubicBezTo>
                        <a:pt x="68476" y="63345"/>
                        <a:pt x="66157" y="69953"/>
                        <a:pt x="61625" y="74891"/>
                      </a:cubicBezTo>
                      <a:cubicBezTo>
                        <a:pt x="57092" y="79847"/>
                        <a:pt x="51093" y="82325"/>
                        <a:pt x="43627" y="82325"/>
                      </a:cubicBezTo>
                      <a:cubicBezTo>
                        <a:pt x="35176" y="82325"/>
                        <a:pt x="28413" y="79935"/>
                        <a:pt x="23336" y="75155"/>
                      </a:cubicBezTo>
                      <a:cubicBezTo>
                        <a:pt x="18259" y="70375"/>
                        <a:pt x="15334" y="63644"/>
                        <a:pt x="14561" y="54962"/>
                      </a:cubicBezTo>
                      <a:lnTo>
                        <a:pt x="68582" y="55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398D6E53-01DD-1E7D-98A4-8123BA5BD17C}"/>
                    </a:ext>
                  </a:extLst>
                </p:cNvPr>
                <p:cNvSpPr/>
                <p:nvPr/>
              </p:nvSpPr>
              <p:spPr>
                <a:xfrm flipV="1">
                  <a:off x="3208666" y="228112"/>
                  <a:ext cx="123773" cy="92264"/>
                </a:xfrm>
                <a:custGeom>
                  <a:avLst/>
                  <a:gdLst>
                    <a:gd name="connsiteX0" fmla="*/ -2385 w 123773"/>
                    <a:gd name="connsiteY0" fmla="*/ 90546 h 92264"/>
                    <a:gd name="connsiteX1" fmla="*/ 12767 w 123773"/>
                    <a:gd name="connsiteY1" fmla="*/ 90546 h 92264"/>
                    <a:gd name="connsiteX2" fmla="*/ 31714 w 123773"/>
                    <a:gd name="connsiteY2" fmla="*/ 18554 h 92264"/>
                    <a:gd name="connsiteX3" fmla="*/ 50556 w 123773"/>
                    <a:gd name="connsiteY3" fmla="*/ 90546 h 92264"/>
                    <a:gd name="connsiteX4" fmla="*/ 68422 w 123773"/>
                    <a:gd name="connsiteY4" fmla="*/ 90546 h 92264"/>
                    <a:gd name="connsiteX5" fmla="*/ 87369 w 123773"/>
                    <a:gd name="connsiteY5" fmla="*/ 18554 h 92264"/>
                    <a:gd name="connsiteX6" fmla="*/ 106236 w 123773"/>
                    <a:gd name="connsiteY6" fmla="*/ 90546 h 92264"/>
                    <a:gd name="connsiteX7" fmla="*/ 121389 w 123773"/>
                    <a:gd name="connsiteY7" fmla="*/ 90546 h 92264"/>
                    <a:gd name="connsiteX8" fmla="*/ 97251 w 123773"/>
                    <a:gd name="connsiteY8" fmla="*/ -1718 h 92264"/>
                    <a:gd name="connsiteX9" fmla="*/ 79384 w 123773"/>
                    <a:gd name="connsiteY9" fmla="*/ -1718 h 92264"/>
                    <a:gd name="connsiteX10" fmla="*/ 59541 w 123773"/>
                    <a:gd name="connsiteY10" fmla="*/ 73912 h 92264"/>
                    <a:gd name="connsiteX11" fmla="*/ 39620 w 123773"/>
                    <a:gd name="connsiteY11" fmla="*/ -1718 h 92264"/>
                    <a:gd name="connsiteX12" fmla="*/ 21727 w 123773"/>
                    <a:gd name="connsiteY12" fmla="*/ -1718 h 92264"/>
                    <a:gd name="connsiteX13" fmla="*/ -2385 w 123773"/>
                    <a:gd name="connsiteY13" fmla="*/ 90546 h 92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3773" h="92264">
                      <a:moveTo>
                        <a:pt x="-2385" y="90546"/>
                      </a:moveTo>
                      <a:lnTo>
                        <a:pt x="12767" y="90546"/>
                      </a:lnTo>
                      <a:lnTo>
                        <a:pt x="31714" y="18554"/>
                      </a:lnTo>
                      <a:lnTo>
                        <a:pt x="50556" y="90546"/>
                      </a:lnTo>
                      <a:lnTo>
                        <a:pt x="68422" y="90546"/>
                      </a:lnTo>
                      <a:lnTo>
                        <a:pt x="87369" y="18554"/>
                      </a:lnTo>
                      <a:lnTo>
                        <a:pt x="106236" y="90546"/>
                      </a:lnTo>
                      <a:lnTo>
                        <a:pt x="121389" y="90546"/>
                      </a:lnTo>
                      <a:lnTo>
                        <a:pt x="97251" y="-1718"/>
                      </a:lnTo>
                      <a:lnTo>
                        <a:pt x="79384" y="-1718"/>
                      </a:lnTo>
                      <a:lnTo>
                        <a:pt x="59541" y="73912"/>
                      </a:lnTo>
                      <a:lnTo>
                        <a:pt x="39620" y="-1718"/>
                      </a:lnTo>
                      <a:lnTo>
                        <a:pt x="21727" y="-1718"/>
                      </a:lnTo>
                      <a:lnTo>
                        <a:pt x="-2385" y="905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895721DF-BC71-0F75-96BF-93FAD52E95A4}"/>
                    </a:ext>
                  </a:extLst>
                </p:cNvPr>
                <p:cNvSpPr/>
                <p:nvPr/>
              </p:nvSpPr>
              <p:spPr>
                <a:xfrm flipV="1">
                  <a:off x="3349630" y="225898"/>
                  <a:ext cx="77921" cy="96877"/>
                </a:xfrm>
                <a:custGeom>
                  <a:avLst/>
                  <a:gdLst>
                    <a:gd name="connsiteX0" fmla="*/ 46075 w 77921"/>
                    <a:gd name="connsiteY0" fmla="*/ 47054 h 96877"/>
                    <a:gd name="connsiteX1" fmla="*/ 20619 w 77921"/>
                    <a:gd name="connsiteY1" fmla="*/ 42862 h 96877"/>
                    <a:gd name="connsiteX2" fmla="*/ 13531 w 77921"/>
                    <a:gd name="connsiteY2" fmla="*/ 28522 h 96877"/>
                    <a:gd name="connsiteX3" fmla="*/ 18854 w 77921"/>
                    <a:gd name="connsiteY3" fmla="*/ 15710 h 96877"/>
                    <a:gd name="connsiteX4" fmla="*/ 33294 w 77921"/>
                    <a:gd name="connsiteY4" fmla="*/ 10992 h 96877"/>
                    <a:gd name="connsiteX5" fmla="*/ 53533 w 77921"/>
                    <a:gd name="connsiteY5" fmla="*/ 19928 h 96877"/>
                    <a:gd name="connsiteX6" fmla="*/ 61148 w 77921"/>
                    <a:gd name="connsiteY6" fmla="*/ 43680 h 96877"/>
                    <a:gd name="connsiteX7" fmla="*/ 61148 w 77921"/>
                    <a:gd name="connsiteY7" fmla="*/ 47054 h 96877"/>
                    <a:gd name="connsiteX8" fmla="*/ 46075 w 77921"/>
                    <a:gd name="connsiteY8" fmla="*/ 47054 h 96877"/>
                    <a:gd name="connsiteX9" fmla="*/ 76300 w 77921"/>
                    <a:gd name="connsiteY9" fmla="*/ 53328 h 96877"/>
                    <a:gd name="connsiteX10" fmla="*/ 76300 w 77921"/>
                    <a:gd name="connsiteY10" fmla="*/ 685 h 96877"/>
                    <a:gd name="connsiteX11" fmla="*/ 61148 w 77921"/>
                    <a:gd name="connsiteY11" fmla="*/ 685 h 96877"/>
                    <a:gd name="connsiteX12" fmla="*/ 61148 w 77921"/>
                    <a:gd name="connsiteY12" fmla="*/ 14682 h 96877"/>
                    <a:gd name="connsiteX13" fmla="*/ 48209 w 77921"/>
                    <a:gd name="connsiteY13" fmla="*/ 2293 h 96877"/>
                    <a:gd name="connsiteX14" fmla="*/ 29263 w 77921"/>
                    <a:gd name="connsiteY14" fmla="*/ -1714 h 96877"/>
                    <a:gd name="connsiteX15" fmla="*/ 6732 w 77921"/>
                    <a:gd name="connsiteY15" fmla="*/ 6247 h 96877"/>
                    <a:gd name="connsiteX16" fmla="*/ -1621 w 77921"/>
                    <a:gd name="connsiteY16" fmla="*/ 27547 h 96877"/>
                    <a:gd name="connsiteX17" fmla="*/ 8787 w 77921"/>
                    <a:gd name="connsiteY17" fmla="*/ 51008 h 96877"/>
                    <a:gd name="connsiteX18" fmla="*/ 39882 w 77921"/>
                    <a:gd name="connsiteY18" fmla="*/ 58916 h 96877"/>
                    <a:gd name="connsiteX19" fmla="*/ 61148 w 77921"/>
                    <a:gd name="connsiteY19" fmla="*/ 58916 h 96877"/>
                    <a:gd name="connsiteX20" fmla="*/ 61148 w 77921"/>
                    <a:gd name="connsiteY20" fmla="*/ 60419 h 96877"/>
                    <a:gd name="connsiteX21" fmla="*/ 54270 w 77921"/>
                    <a:gd name="connsiteY21" fmla="*/ 76605 h 96877"/>
                    <a:gd name="connsiteX22" fmla="*/ 34955 w 77921"/>
                    <a:gd name="connsiteY22" fmla="*/ 82325 h 96877"/>
                    <a:gd name="connsiteX23" fmla="*/ 19539 w 77921"/>
                    <a:gd name="connsiteY23" fmla="*/ 80427 h 96877"/>
                    <a:gd name="connsiteX24" fmla="*/ 5151 w 77921"/>
                    <a:gd name="connsiteY24" fmla="*/ 74733 h 96877"/>
                    <a:gd name="connsiteX25" fmla="*/ 5151 w 77921"/>
                    <a:gd name="connsiteY25" fmla="*/ 88757 h 96877"/>
                    <a:gd name="connsiteX26" fmla="*/ 21278 w 77921"/>
                    <a:gd name="connsiteY26" fmla="*/ 93555 h 96877"/>
                    <a:gd name="connsiteX27" fmla="*/ 36509 w 77921"/>
                    <a:gd name="connsiteY27" fmla="*/ 95163 h 96877"/>
                    <a:gd name="connsiteX28" fmla="*/ 66418 w 77921"/>
                    <a:gd name="connsiteY28" fmla="*/ 84777 h 96877"/>
                    <a:gd name="connsiteX29" fmla="*/ 76300 w 77921"/>
                    <a:gd name="connsiteY29" fmla="*/ 53328 h 96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77921" h="96877">
                      <a:moveTo>
                        <a:pt x="46075" y="47054"/>
                      </a:moveTo>
                      <a:cubicBezTo>
                        <a:pt x="33830" y="47054"/>
                        <a:pt x="25345" y="45657"/>
                        <a:pt x="20619" y="42862"/>
                      </a:cubicBezTo>
                      <a:cubicBezTo>
                        <a:pt x="15894" y="40068"/>
                        <a:pt x="13531" y="35288"/>
                        <a:pt x="13531" y="28522"/>
                      </a:cubicBezTo>
                      <a:cubicBezTo>
                        <a:pt x="13531" y="23144"/>
                        <a:pt x="15305" y="18874"/>
                        <a:pt x="18854" y="15710"/>
                      </a:cubicBezTo>
                      <a:cubicBezTo>
                        <a:pt x="22403" y="12565"/>
                        <a:pt x="27216" y="10992"/>
                        <a:pt x="33294" y="10992"/>
                      </a:cubicBezTo>
                      <a:cubicBezTo>
                        <a:pt x="41709" y="10992"/>
                        <a:pt x="48455" y="13971"/>
                        <a:pt x="53533" y="19928"/>
                      </a:cubicBezTo>
                      <a:cubicBezTo>
                        <a:pt x="58610" y="25886"/>
                        <a:pt x="61148" y="33803"/>
                        <a:pt x="61148" y="43680"/>
                      </a:cubicBezTo>
                      <a:lnTo>
                        <a:pt x="61148" y="47054"/>
                      </a:lnTo>
                      <a:lnTo>
                        <a:pt x="46075" y="47054"/>
                      </a:lnTo>
                      <a:close/>
                      <a:moveTo>
                        <a:pt x="76300" y="53328"/>
                      </a:moveTo>
                      <a:lnTo>
                        <a:pt x="76300" y="685"/>
                      </a:lnTo>
                      <a:lnTo>
                        <a:pt x="61148" y="685"/>
                      </a:lnTo>
                      <a:lnTo>
                        <a:pt x="61148" y="14682"/>
                      </a:lnTo>
                      <a:cubicBezTo>
                        <a:pt x="57687" y="9094"/>
                        <a:pt x="53374" y="4964"/>
                        <a:pt x="48209" y="2293"/>
                      </a:cubicBezTo>
                      <a:cubicBezTo>
                        <a:pt x="43045" y="-379"/>
                        <a:pt x="36729" y="-1714"/>
                        <a:pt x="29263" y="-1714"/>
                      </a:cubicBezTo>
                      <a:cubicBezTo>
                        <a:pt x="19829" y="-1714"/>
                        <a:pt x="12319" y="939"/>
                        <a:pt x="6732" y="6247"/>
                      </a:cubicBezTo>
                      <a:cubicBezTo>
                        <a:pt x="1163" y="11554"/>
                        <a:pt x="-1621" y="18654"/>
                        <a:pt x="-1621" y="27547"/>
                      </a:cubicBezTo>
                      <a:cubicBezTo>
                        <a:pt x="-1621" y="37915"/>
                        <a:pt x="1848" y="45736"/>
                        <a:pt x="8787" y="51008"/>
                      </a:cubicBezTo>
                      <a:cubicBezTo>
                        <a:pt x="15744" y="56280"/>
                        <a:pt x="26109" y="58916"/>
                        <a:pt x="39882" y="58916"/>
                      </a:cubicBezTo>
                      <a:lnTo>
                        <a:pt x="61148" y="58916"/>
                      </a:lnTo>
                      <a:lnTo>
                        <a:pt x="61148" y="60419"/>
                      </a:lnTo>
                      <a:cubicBezTo>
                        <a:pt x="61148" y="67396"/>
                        <a:pt x="58856" y="72791"/>
                        <a:pt x="54270" y="76605"/>
                      </a:cubicBezTo>
                      <a:cubicBezTo>
                        <a:pt x="49685" y="80418"/>
                        <a:pt x="43247" y="82325"/>
                        <a:pt x="34955" y="82325"/>
                      </a:cubicBezTo>
                      <a:cubicBezTo>
                        <a:pt x="29684" y="82325"/>
                        <a:pt x="24546" y="81692"/>
                        <a:pt x="19539" y="80427"/>
                      </a:cubicBezTo>
                      <a:cubicBezTo>
                        <a:pt x="14550" y="79162"/>
                        <a:pt x="9754" y="77264"/>
                        <a:pt x="5151" y="74733"/>
                      </a:cubicBezTo>
                      <a:lnTo>
                        <a:pt x="5151" y="88757"/>
                      </a:lnTo>
                      <a:cubicBezTo>
                        <a:pt x="10685" y="90901"/>
                        <a:pt x="16061" y="92500"/>
                        <a:pt x="21278" y="93555"/>
                      </a:cubicBezTo>
                      <a:cubicBezTo>
                        <a:pt x="26496" y="94627"/>
                        <a:pt x="31573" y="95163"/>
                        <a:pt x="36509" y="95163"/>
                      </a:cubicBezTo>
                      <a:cubicBezTo>
                        <a:pt x="49861" y="95163"/>
                        <a:pt x="59831" y="91701"/>
                        <a:pt x="66418" y="84777"/>
                      </a:cubicBezTo>
                      <a:cubicBezTo>
                        <a:pt x="73006" y="77870"/>
                        <a:pt x="76300" y="67387"/>
                        <a:pt x="76300" y="53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463F28D1-AC29-892B-FEE7-513D7B971C1A}"/>
                    </a:ext>
                  </a:extLst>
                </p:cNvPr>
                <p:cNvSpPr/>
                <p:nvPr/>
              </p:nvSpPr>
              <p:spPr>
                <a:xfrm flipV="1">
                  <a:off x="3458169" y="225898"/>
                  <a:ext cx="54020" cy="94478"/>
                </a:xfrm>
                <a:custGeom>
                  <a:avLst/>
                  <a:gdLst>
                    <a:gd name="connsiteX0" fmla="*/ 52663 w 54020"/>
                    <a:gd name="connsiteY0" fmla="*/ 76348 h 94478"/>
                    <a:gd name="connsiteX1" fmla="*/ 47103 w 54020"/>
                    <a:gd name="connsiteY1" fmla="*/ 78510 h 94478"/>
                    <a:gd name="connsiteX2" fmla="*/ 40488 w 54020"/>
                    <a:gd name="connsiteY2" fmla="*/ 79222 h 94478"/>
                    <a:gd name="connsiteX3" fmla="*/ 20751 w 54020"/>
                    <a:gd name="connsiteY3" fmla="*/ 70865 h 94478"/>
                    <a:gd name="connsiteX4" fmla="*/ 13873 w 54020"/>
                    <a:gd name="connsiteY4" fmla="*/ 46850 h 94478"/>
                    <a:gd name="connsiteX5" fmla="*/ 13873 w 54020"/>
                    <a:gd name="connsiteY5" fmla="*/ -1760 h 94478"/>
                    <a:gd name="connsiteX6" fmla="*/ -1358 w 54020"/>
                    <a:gd name="connsiteY6" fmla="*/ -1760 h 94478"/>
                    <a:gd name="connsiteX7" fmla="*/ -1358 w 54020"/>
                    <a:gd name="connsiteY7" fmla="*/ 90504 h 94478"/>
                    <a:gd name="connsiteX8" fmla="*/ 13873 w 54020"/>
                    <a:gd name="connsiteY8" fmla="*/ 90504 h 94478"/>
                    <a:gd name="connsiteX9" fmla="*/ 13873 w 54020"/>
                    <a:gd name="connsiteY9" fmla="*/ 76164 h 94478"/>
                    <a:gd name="connsiteX10" fmla="*/ 26311 w 54020"/>
                    <a:gd name="connsiteY10" fmla="*/ 88633 h 94478"/>
                    <a:gd name="connsiteX11" fmla="*/ 44942 w 54020"/>
                    <a:gd name="connsiteY11" fmla="*/ 92718 h 94478"/>
                    <a:gd name="connsiteX12" fmla="*/ 48394 w 54020"/>
                    <a:gd name="connsiteY12" fmla="*/ 92508 h 94478"/>
                    <a:gd name="connsiteX13" fmla="*/ 52584 w 54020"/>
                    <a:gd name="connsiteY13" fmla="*/ 91901 h 94478"/>
                    <a:gd name="connsiteX14" fmla="*/ 52663 w 54020"/>
                    <a:gd name="connsiteY14" fmla="*/ 76348 h 94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4020" h="94478">
                      <a:moveTo>
                        <a:pt x="52663" y="76348"/>
                      </a:moveTo>
                      <a:cubicBezTo>
                        <a:pt x="50959" y="77332"/>
                        <a:pt x="49105" y="78053"/>
                        <a:pt x="47103" y="78510"/>
                      </a:cubicBezTo>
                      <a:cubicBezTo>
                        <a:pt x="45100" y="78984"/>
                        <a:pt x="42895" y="79222"/>
                        <a:pt x="40488" y="79222"/>
                      </a:cubicBezTo>
                      <a:cubicBezTo>
                        <a:pt x="31915" y="79222"/>
                        <a:pt x="25336" y="76436"/>
                        <a:pt x="20751" y="70865"/>
                      </a:cubicBezTo>
                      <a:cubicBezTo>
                        <a:pt x="16166" y="65294"/>
                        <a:pt x="13873" y="57289"/>
                        <a:pt x="13873" y="46850"/>
                      </a:cubicBezTo>
                      <a:lnTo>
                        <a:pt x="13873" y="-1760"/>
                      </a:lnTo>
                      <a:lnTo>
                        <a:pt x="-1358" y="-1760"/>
                      </a:lnTo>
                      <a:lnTo>
                        <a:pt x="-1358" y="90504"/>
                      </a:lnTo>
                      <a:lnTo>
                        <a:pt x="13873" y="90504"/>
                      </a:lnTo>
                      <a:lnTo>
                        <a:pt x="13873" y="76164"/>
                      </a:lnTo>
                      <a:cubicBezTo>
                        <a:pt x="17070" y="81770"/>
                        <a:pt x="21217" y="85926"/>
                        <a:pt x="26311" y="88633"/>
                      </a:cubicBezTo>
                      <a:cubicBezTo>
                        <a:pt x="31423" y="91356"/>
                        <a:pt x="37634" y="92718"/>
                        <a:pt x="44942" y="92718"/>
                      </a:cubicBezTo>
                      <a:cubicBezTo>
                        <a:pt x="45978" y="92718"/>
                        <a:pt x="47129" y="92648"/>
                        <a:pt x="48394" y="92508"/>
                      </a:cubicBezTo>
                      <a:cubicBezTo>
                        <a:pt x="49659" y="92384"/>
                        <a:pt x="51055" y="92183"/>
                        <a:pt x="52584" y="91901"/>
                      </a:cubicBezTo>
                      <a:lnTo>
                        <a:pt x="52663" y="763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0D928E7A-08A1-714C-9778-8AA6D9C4B387}"/>
                    </a:ext>
                  </a:extLst>
                </p:cNvPr>
                <p:cNvSpPr/>
                <p:nvPr/>
              </p:nvSpPr>
              <p:spPr>
                <a:xfrm flipV="1">
                  <a:off x="3518548" y="192182"/>
                  <a:ext cx="82427" cy="130593"/>
                </a:xfrm>
                <a:custGeom>
                  <a:avLst/>
                  <a:gdLst>
                    <a:gd name="connsiteX0" fmla="*/ 65612 w 82427"/>
                    <a:gd name="connsiteY0" fmla="*/ 78310 h 130593"/>
                    <a:gd name="connsiteX1" fmla="*/ 65612 w 82427"/>
                    <a:gd name="connsiteY1" fmla="*/ 128238 h 130593"/>
                    <a:gd name="connsiteX2" fmla="*/ 80764 w 82427"/>
                    <a:gd name="connsiteY2" fmla="*/ 128238 h 130593"/>
                    <a:gd name="connsiteX3" fmla="*/ 80764 w 82427"/>
                    <a:gd name="connsiteY3" fmla="*/ 44 h 130593"/>
                    <a:gd name="connsiteX4" fmla="*/ 65612 w 82427"/>
                    <a:gd name="connsiteY4" fmla="*/ 44 h 130593"/>
                    <a:gd name="connsiteX5" fmla="*/ 65612 w 82427"/>
                    <a:gd name="connsiteY5" fmla="*/ 13883 h 130593"/>
                    <a:gd name="connsiteX6" fmla="*/ 53543 w 82427"/>
                    <a:gd name="connsiteY6" fmla="*/ 1652 h 130593"/>
                    <a:gd name="connsiteX7" fmla="*/ 36045 w 82427"/>
                    <a:gd name="connsiteY7" fmla="*/ -2355 h 130593"/>
                    <a:gd name="connsiteX8" fmla="*/ 8824 w 82427"/>
                    <a:gd name="connsiteY8" fmla="*/ 10984 h 130593"/>
                    <a:gd name="connsiteX9" fmla="*/ -1664 w 82427"/>
                    <a:gd name="connsiteY9" fmla="*/ 46097 h 130593"/>
                    <a:gd name="connsiteX10" fmla="*/ 8824 w 82427"/>
                    <a:gd name="connsiteY10" fmla="*/ 81183 h 130593"/>
                    <a:gd name="connsiteX11" fmla="*/ 36045 w 82427"/>
                    <a:gd name="connsiteY11" fmla="*/ 94522 h 130593"/>
                    <a:gd name="connsiteX12" fmla="*/ 53543 w 82427"/>
                    <a:gd name="connsiteY12" fmla="*/ 90515 h 130593"/>
                    <a:gd name="connsiteX13" fmla="*/ 65612 w 82427"/>
                    <a:gd name="connsiteY13" fmla="*/ 78310 h 130593"/>
                    <a:gd name="connsiteX14" fmla="*/ 13989 w 82427"/>
                    <a:gd name="connsiteY14" fmla="*/ 46097 h 130593"/>
                    <a:gd name="connsiteX15" fmla="*/ 20867 w 82427"/>
                    <a:gd name="connsiteY15" fmla="*/ 19867 h 130593"/>
                    <a:gd name="connsiteX16" fmla="*/ 39761 w 82427"/>
                    <a:gd name="connsiteY16" fmla="*/ 10351 h 130593"/>
                    <a:gd name="connsiteX17" fmla="*/ 58681 w 82427"/>
                    <a:gd name="connsiteY17" fmla="*/ 19867 h 130593"/>
                    <a:gd name="connsiteX18" fmla="*/ 65612 w 82427"/>
                    <a:gd name="connsiteY18" fmla="*/ 46097 h 130593"/>
                    <a:gd name="connsiteX19" fmla="*/ 58681 w 82427"/>
                    <a:gd name="connsiteY19" fmla="*/ 72326 h 130593"/>
                    <a:gd name="connsiteX20" fmla="*/ 39761 w 82427"/>
                    <a:gd name="connsiteY20" fmla="*/ 81843 h 130593"/>
                    <a:gd name="connsiteX21" fmla="*/ 20867 w 82427"/>
                    <a:gd name="connsiteY21" fmla="*/ 72326 h 130593"/>
                    <a:gd name="connsiteX22" fmla="*/ 13989 w 82427"/>
                    <a:gd name="connsiteY22" fmla="*/ 46097 h 13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2427" h="130593">
                      <a:moveTo>
                        <a:pt x="65612" y="78310"/>
                      </a:moveTo>
                      <a:lnTo>
                        <a:pt x="65612" y="128238"/>
                      </a:lnTo>
                      <a:lnTo>
                        <a:pt x="80764" y="128238"/>
                      </a:lnTo>
                      <a:lnTo>
                        <a:pt x="80764" y="44"/>
                      </a:lnTo>
                      <a:lnTo>
                        <a:pt x="65612" y="44"/>
                      </a:lnTo>
                      <a:lnTo>
                        <a:pt x="65612" y="13883"/>
                      </a:lnTo>
                      <a:cubicBezTo>
                        <a:pt x="62432" y="8400"/>
                        <a:pt x="58409" y="4323"/>
                        <a:pt x="53543" y="1652"/>
                      </a:cubicBezTo>
                      <a:cubicBezTo>
                        <a:pt x="48694" y="-1019"/>
                        <a:pt x="42862" y="-2355"/>
                        <a:pt x="36045" y="-2355"/>
                      </a:cubicBezTo>
                      <a:cubicBezTo>
                        <a:pt x="24907" y="-2355"/>
                        <a:pt x="15834" y="2091"/>
                        <a:pt x="8824" y="10984"/>
                      </a:cubicBezTo>
                      <a:cubicBezTo>
                        <a:pt x="1832" y="19894"/>
                        <a:pt x="-1664" y="31598"/>
                        <a:pt x="-1664" y="46097"/>
                      </a:cubicBezTo>
                      <a:cubicBezTo>
                        <a:pt x="-1664" y="60595"/>
                        <a:pt x="1832" y="72291"/>
                        <a:pt x="8824" y="81183"/>
                      </a:cubicBezTo>
                      <a:cubicBezTo>
                        <a:pt x="15834" y="90076"/>
                        <a:pt x="24907" y="94522"/>
                        <a:pt x="36045" y="94522"/>
                      </a:cubicBezTo>
                      <a:cubicBezTo>
                        <a:pt x="42862" y="94522"/>
                        <a:pt x="48694" y="93187"/>
                        <a:pt x="53543" y="90515"/>
                      </a:cubicBezTo>
                      <a:cubicBezTo>
                        <a:pt x="58409" y="87862"/>
                        <a:pt x="62432" y="83793"/>
                        <a:pt x="65612" y="78310"/>
                      </a:cubicBezTo>
                      <a:close/>
                      <a:moveTo>
                        <a:pt x="13989" y="46097"/>
                      </a:moveTo>
                      <a:cubicBezTo>
                        <a:pt x="13989" y="34955"/>
                        <a:pt x="16282" y="26212"/>
                        <a:pt x="20867" y="19867"/>
                      </a:cubicBezTo>
                      <a:cubicBezTo>
                        <a:pt x="25452" y="13523"/>
                        <a:pt x="31750" y="10351"/>
                        <a:pt x="39761" y="10351"/>
                      </a:cubicBezTo>
                      <a:cubicBezTo>
                        <a:pt x="47772" y="10351"/>
                        <a:pt x="54079" y="13523"/>
                        <a:pt x="58681" y="19867"/>
                      </a:cubicBezTo>
                      <a:cubicBezTo>
                        <a:pt x="63302" y="26212"/>
                        <a:pt x="65612" y="34955"/>
                        <a:pt x="65612" y="46097"/>
                      </a:cubicBezTo>
                      <a:cubicBezTo>
                        <a:pt x="65612" y="57239"/>
                        <a:pt x="63302" y="65982"/>
                        <a:pt x="58681" y="72326"/>
                      </a:cubicBezTo>
                      <a:cubicBezTo>
                        <a:pt x="54079" y="78670"/>
                        <a:pt x="47772" y="81843"/>
                        <a:pt x="39761" y="81843"/>
                      </a:cubicBezTo>
                      <a:cubicBezTo>
                        <a:pt x="31750" y="81843"/>
                        <a:pt x="25452" y="78670"/>
                        <a:pt x="20867" y="72326"/>
                      </a:cubicBezTo>
                      <a:cubicBezTo>
                        <a:pt x="16282" y="65982"/>
                        <a:pt x="13989" y="57239"/>
                        <a:pt x="13989" y="460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9D83EC92-4FC1-4EC8-4CCD-343DB6901041}"/>
                    </a:ext>
                  </a:extLst>
                </p:cNvPr>
                <p:cNvSpPr/>
                <p:nvPr/>
              </p:nvSpPr>
              <p:spPr>
                <a:xfrm flipV="1">
                  <a:off x="3616298" y="320376"/>
                  <a:ext cx="14054" cy="14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4" h="14059"/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37BF7D0F-5AE0-12FC-6375-4D0CAE44B9CA}"/>
                    </a:ext>
                  </a:extLst>
                </p:cNvPr>
                <p:cNvSpPr/>
                <p:nvPr/>
              </p:nvSpPr>
              <p:spPr>
                <a:xfrm flipV="1">
                  <a:off x="3685221" y="225898"/>
                  <a:ext cx="82533" cy="129565"/>
                </a:xfrm>
                <a:custGeom>
                  <a:avLst/>
                  <a:gdLst>
                    <a:gd name="connsiteX0" fmla="*/ 13349 w 82533"/>
                    <a:gd name="connsiteY0" fmla="*/ 47833 h 129565"/>
                    <a:gd name="connsiteX1" fmla="*/ 13349 w 82533"/>
                    <a:gd name="connsiteY1" fmla="*/ -1093 h 129565"/>
                    <a:gd name="connsiteX2" fmla="*/ -1882 w 82533"/>
                    <a:gd name="connsiteY2" fmla="*/ -1093 h 129565"/>
                    <a:gd name="connsiteX3" fmla="*/ -1882 w 82533"/>
                    <a:gd name="connsiteY3" fmla="*/ 126258 h 129565"/>
                    <a:gd name="connsiteX4" fmla="*/ 13349 w 82533"/>
                    <a:gd name="connsiteY4" fmla="*/ 126258 h 129565"/>
                    <a:gd name="connsiteX5" fmla="*/ 13349 w 82533"/>
                    <a:gd name="connsiteY5" fmla="*/ 112260 h 129565"/>
                    <a:gd name="connsiteX6" fmla="*/ 25418 w 82533"/>
                    <a:gd name="connsiteY6" fmla="*/ 124465 h 129565"/>
                    <a:gd name="connsiteX7" fmla="*/ 42837 w 82533"/>
                    <a:gd name="connsiteY7" fmla="*/ 128472 h 129565"/>
                    <a:gd name="connsiteX8" fmla="*/ 70137 w 82533"/>
                    <a:gd name="connsiteY8" fmla="*/ 115133 h 129565"/>
                    <a:gd name="connsiteX9" fmla="*/ 80651 w 82533"/>
                    <a:gd name="connsiteY9" fmla="*/ 80046 h 129565"/>
                    <a:gd name="connsiteX10" fmla="*/ 70137 w 82533"/>
                    <a:gd name="connsiteY10" fmla="*/ 44933 h 129565"/>
                    <a:gd name="connsiteX11" fmla="*/ 42837 w 82533"/>
                    <a:gd name="connsiteY11" fmla="*/ 31595 h 129565"/>
                    <a:gd name="connsiteX12" fmla="*/ 25418 w 82533"/>
                    <a:gd name="connsiteY12" fmla="*/ 35602 h 129565"/>
                    <a:gd name="connsiteX13" fmla="*/ 13349 w 82533"/>
                    <a:gd name="connsiteY13" fmla="*/ 47833 h 129565"/>
                    <a:gd name="connsiteX14" fmla="*/ 64919 w 82533"/>
                    <a:gd name="connsiteY14" fmla="*/ 80046 h 129565"/>
                    <a:gd name="connsiteX15" fmla="*/ 58042 w 82533"/>
                    <a:gd name="connsiteY15" fmla="*/ 106276 h 129565"/>
                    <a:gd name="connsiteX16" fmla="*/ 39148 w 82533"/>
                    <a:gd name="connsiteY16" fmla="*/ 115792 h 129565"/>
                    <a:gd name="connsiteX17" fmla="*/ 20227 w 82533"/>
                    <a:gd name="connsiteY17" fmla="*/ 106276 h 129565"/>
                    <a:gd name="connsiteX18" fmla="*/ 13349 w 82533"/>
                    <a:gd name="connsiteY18" fmla="*/ 80046 h 129565"/>
                    <a:gd name="connsiteX19" fmla="*/ 20227 w 82533"/>
                    <a:gd name="connsiteY19" fmla="*/ 53817 h 129565"/>
                    <a:gd name="connsiteX20" fmla="*/ 39148 w 82533"/>
                    <a:gd name="connsiteY20" fmla="*/ 44301 h 129565"/>
                    <a:gd name="connsiteX21" fmla="*/ 58042 w 82533"/>
                    <a:gd name="connsiteY21" fmla="*/ 53817 h 129565"/>
                    <a:gd name="connsiteX22" fmla="*/ 64919 w 82533"/>
                    <a:gd name="connsiteY22" fmla="*/ 80046 h 129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2533" h="129565">
                      <a:moveTo>
                        <a:pt x="13349" y="47833"/>
                      </a:moveTo>
                      <a:lnTo>
                        <a:pt x="13349" y="-1093"/>
                      </a:lnTo>
                      <a:lnTo>
                        <a:pt x="-1882" y="-1093"/>
                      </a:lnTo>
                      <a:lnTo>
                        <a:pt x="-1882" y="126258"/>
                      </a:lnTo>
                      <a:lnTo>
                        <a:pt x="13349" y="126258"/>
                      </a:lnTo>
                      <a:lnTo>
                        <a:pt x="13349" y="112260"/>
                      </a:lnTo>
                      <a:cubicBezTo>
                        <a:pt x="16547" y="117743"/>
                        <a:pt x="20570" y="121811"/>
                        <a:pt x="25418" y="124465"/>
                      </a:cubicBezTo>
                      <a:cubicBezTo>
                        <a:pt x="30285" y="127136"/>
                        <a:pt x="36091" y="128472"/>
                        <a:pt x="42837" y="128472"/>
                      </a:cubicBezTo>
                      <a:cubicBezTo>
                        <a:pt x="54045" y="128472"/>
                        <a:pt x="63145" y="124026"/>
                        <a:pt x="70137" y="115133"/>
                      </a:cubicBezTo>
                      <a:cubicBezTo>
                        <a:pt x="77147" y="106241"/>
                        <a:pt x="80651" y="94545"/>
                        <a:pt x="80651" y="80046"/>
                      </a:cubicBezTo>
                      <a:cubicBezTo>
                        <a:pt x="80651" y="65548"/>
                        <a:pt x="77147" y="53843"/>
                        <a:pt x="70137" y="44933"/>
                      </a:cubicBezTo>
                      <a:cubicBezTo>
                        <a:pt x="63145" y="36041"/>
                        <a:pt x="54045" y="31595"/>
                        <a:pt x="42837" y="31595"/>
                      </a:cubicBezTo>
                      <a:cubicBezTo>
                        <a:pt x="36091" y="31595"/>
                        <a:pt x="30285" y="32930"/>
                        <a:pt x="25418" y="35602"/>
                      </a:cubicBezTo>
                      <a:cubicBezTo>
                        <a:pt x="20570" y="38273"/>
                        <a:pt x="16547" y="42350"/>
                        <a:pt x="13349" y="47833"/>
                      </a:cubicBezTo>
                      <a:close/>
                      <a:moveTo>
                        <a:pt x="64919" y="80046"/>
                      </a:moveTo>
                      <a:cubicBezTo>
                        <a:pt x="64919" y="91189"/>
                        <a:pt x="62627" y="99931"/>
                        <a:pt x="58042" y="106276"/>
                      </a:cubicBezTo>
                      <a:cubicBezTo>
                        <a:pt x="53457" y="112620"/>
                        <a:pt x="47158" y="115792"/>
                        <a:pt x="39148" y="115792"/>
                      </a:cubicBezTo>
                      <a:cubicBezTo>
                        <a:pt x="31119" y="115792"/>
                        <a:pt x="24812" y="112620"/>
                        <a:pt x="20227" y="106276"/>
                      </a:cubicBezTo>
                      <a:cubicBezTo>
                        <a:pt x="15642" y="99931"/>
                        <a:pt x="13349" y="91189"/>
                        <a:pt x="13349" y="80046"/>
                      </a:cubicBezTo>
                      <a:cubicBezTo>
                        <a:pt x="13349" y="68904"/>
                        <a:pt x="15642" y="60161"/>
                        <a:pt x="20227" y="53817"/>
                      </a:cubicBezTo>
                      <a:cubicBezTo>
                        <a:pt x="24812" y="47473"/>
                        <a:pt x="31119" y="44301"/>
                        <a:pt x="39148" y="44301"/>
                      </a:cubicBezTo>
                      <a:cubicBezTo>
                        <a:pt x="47158" y="44301"/>
                        <a:pt x="53457" y="47473"/>
                        <a:pt x="58042" y="53817"/>
                      </a:cubicBezTo>
                      <a:cubicBezTo>
                        <a:pt x="62627" y="60161"/>
                        <a:pt x="64919" y="68904"/>
                        <a:pt x="64919" y="800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EC026EEF-2D36-B8FB-DE22-D081325B7633}"/>
                    </a:ext>
                  </a:extLst>
                </p:cNvPr>
                <p:cNvSpPr/>
                <p:nvPr/>
              </p:nvSpPr>
              <p:spPr>
                <a:xfrm flipV="1">
                  <a:off x="3786255" y="225898"/>
                  <a:ext cx="85484" cy="96877"/>
                </a:xfrm>
                <a:custGeom>
                  <a:avLst/>
                  <a:gdLst>
                    <a:gd name="connsiteX0" fmla="*/ 83782 w 85484"/>
                    <a:gd name="connsiteY0" fmla="*/ 50613 h 96877"/>
                    <a:gd name="connsiteX1" fmla="*/ 83782 w 85484"/>
                    <a:gd name="connsiteY1" fmla="*/ 43205 h 96877"/>
                    <a:gd name="connsiteX2" fmla="*/ 14108 w 85484"/>
                    <a:gd name="connsiteY2" fmla="*/ 43205 h 96877"/>
                    <a:gd name="connsiteX3" fmla="*/ 23542 w 85484"/>
                    <a:gd name="connsiteY3" fmla="*/ 19348 h 96877"/>
                    <a:gd name="connsiteX4" fmla="*/ 47048 w 85484"/>
                    <a:gd name="connsiteY4" fmla="*/ 11150 h 96877"/>
                    <a:gd name="connsiteX5" fmla="*/ 63966 w 85484"/>
                    <a:gd name="connsiteY5" fmla="*/ 13285 h 96877"/>
                    <a:gd name="connsiteX6" fmla="*/ 80251 w 85484"/>
                    <a:gd name="connsiteY6" fmla="*/ 19717 h 96877"/>
                    <a:gd name="connsiteX7" fmla="*/ 80251 w 85484"/>
                    <a:gd name="connsiteY7" fmla="*/ 5377 h 96877"/>
                    <a:gd name="connsiteX8" fmla="*/ 63518 w 85484"/>
                    <a:gd name="connsiteY8" fmla="*/ 105 h 96877"/>
                    <a:gd name="connsiteX9" fmla="*/ 46152 w 85484"/>
                    <a:gd name="connsiteY9" fmla="*/ -1714 h 96877"/>
                    <a:gd name="connsiteX10" fmla="*/ 11183 w 85484"/>
                    <a:gd name="connsiteY10" fmla="*/ 11124 h 96877"/>
                    <a:gd name="connsiteX11" fmla="*/ -1703 w 85484"/>
                    <a:gd name="connsiteY11" fmla="*/ 45920 h 96877"/>
                    <a:gd name="connsiteX12" fmla="*/ 10525 w 85484"/>
                    <a:gd name="connsiteY12" fmla="*/ 81851 h 96877"/>
                    <a:gd name="connsiteX13" fmla="*/ 43517 w 85484"/>
                    <a:gd name="connsiteY13" fmla="*/ 95163 h 96877"/>
                    <a:gd name="connsiteX14" fmla="*/ 72952 w 85484"/>
                    <a:gd name="connsiteY14" fmla="*/ 83169 h 96877"/>
                    <a:gd name="connsiteX15" fmla="*/ 83782 w 85484"/>
                    <a:gd name="connsiteY15" fmla="*/ 50613 h 96877"/>
                    <a:gd name="connsiteX16" fmla="*/ 68630 w 85484"/>
                    <a:gd name="connsiteY16" fmla="*/ 55068 h 96877"/>
                    <a:gd name="connsiteX17" fmla="*/ 61673 w 85484"/>
                    <a:gd name="connsiteY17" fmla="*/ 74891 h 96877"/>
                    <a:gd name="connsiteX18" fmla="*/ 43675 w 85484"/>
                    <a:gd name="connsiteY18" fmla="*/ 82325 h 96877"/>
                    <a:gd name="connsiteX19" fmla="*/ 23384 w 85484"/>
                    <a:gd name="connsiteY19" fmla="*/ 75155 h 96877"/>
                    <a:gd name="connsiteX20" fmla="*/ 14609 w 85484"/>
                    <a:gd name="connsiteY20" fmla="*/ 54962 h 96877"/>
                    <a:gd name="connsiteX21" fmla="*/ 68630 w 85484"/>
                    <a:gd name="connsiteY21" fmla="*/ 55068 h 96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5484" h="96877">
                      <a:moveTo>
                        <a:pt x="83782" y="50613"/>
                      </a:moveTo>
                      <a:lnTo>
                        <a:pt x="83782" y="43205"/>
                      </a:lnTo>
                      <a:lnTo>
                        <a:pt x="14108" y="43205"/>
                      </a:lnTo>
                      <a:cubicBezTo>
                        <a:pt x="14776" y="32766"/>
                        <a:pt x="17921" y="24814"/>
                        <a:pt x="23542" y="19348"/>
                      </a:cubicBezTo>
                      <a:cubicBezTo>
                        <a:pt x="29164" y="13883"/>
                        <a:pt x="36999" y="11150"/>
                        <a:pt x="47048" y="11150"/>
                      </a:cubicBezTo>
                      <a:cubicBezTo>
                        <a:pt x="52863" y="11150"/>
                        <a:pt x="58502" y="11862"/>
                        <a:pt x="63966" y="13285"/>
                      </a:cubicBezTo>
                      <a:cubicBezTo>
                        <a:pt x="69429" y="14709"/>
                        <a:pt x="74858" y="16853"/>
                        <a:pt x="80251" y="19717"/>
                      </a:cubicBezTo>
                      <a:lnTo>
                        <a:pt x="80251" y="5377"/>
                      </a:lnTo>
                      <a:cubicBezTo>
                        <a:pt x="74805" y="3075"/>
                        <a:pt x="69227" y="1317"/>
                        <a:pt x="63518" y="105"/>
                      </a:cubicBezTo>
                      <a:cubicBezTo>
                        <a:pt x="57808" y="-1108"/>
                        <a:pt x="52020" y="-1714"/>
                        <a:pt x="46152" y="-1714"/>
                      </a:cubicBezTo>
                      <a:cubicBezTo>
                        <a:pt x="31430" y="-1714"/>
                        <a:pt x="19774" y="2565"/>
                        <a:pt x="11183" y="11124"/>
                      </a:cubicBezTo>
                      <a:cubicBezTo>
                        <a:pt x="2593" y="19700"/>
                        <a:pt x="-1703" y="31299"/>
                        <a:pt x="-1703" y="45920"/>
                      </a:cubicBezTo>
                      <a:cubicBezTo>
                        <a:pt x="-1703" y="61017"/>
                        <a:pt x="2373" y="72993"/>
                        <a:pt x="10525" y="81851"/>
                      </a:cubicBezTo>
                      <a:cubicBezTo>
                        <a:pt x="18676" y="90726"/>
                        <a:pt x="29674" y="95163"/>
                        <a:pt x="43517" y="95163"/>
                      </a:cubicBezTo>
                      <a:cubicBezTo>
                        <a:pt x="55920" y="95163"/>
                        <a:pt x="65731" y="91165"/>
                        <a:pt x="72952" y="83169"/>
                      </a:cubicBezTo>
                      <a:cubicBezTo>
                        <a:pt x="80172" y="75190"/>
                        <a:pt x="83782" y="64338"/>
                        <a:pt x="83782" y="50613"/>
                      </a:cubicBezTo>
                      <a:close/>
                      <a:moveTo>
                        <a:pt x="68630" y="55068"/>
                      </a:moveTo>
                      <a:cubicBezTo>
                        <a:pt x="68524" y="63345"/>
                        <a:pt x="66206" y="69953"/>
                        <a:pt x="61673" y="74891"/>
                      </a:cubicBezTo>
                      <a:cubicBezTo>
                        <a:pt x="57141" y="79847"/>
                        <a:pt x="51141" y="82325"/>
                        <a:pt x="43675" y="82325"/>
                      </a:cubicBezTo>
                      <a:cubicBezTo>
                        <a:pt x="35225" y="82325"/>
                        <a:pt x="28461" y="79935"/>
                        <a:pt x="23384" y="75155"/>
                      </a:cubicBezTo>
                      <a:cubicBezTo>
                        <a:pt x="18307" y="70375"/>
                        <a:pt x="15382" y="63644"/>
                        <a:pt x="14609" y="54962"/>
                      </a:cubicBezTo>
                      <a:lnTo>
                        <a:pt x="68630" y="55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F1543D82-28D0-9842-7206-85CAA946351D}"/>
                    </a:ext>
                  </a:extLst>
                </p:cNvPr>
                <p:cNvSpPr/>
                <p:nvPr/>
              </p:nvSpPr>
              <p:spPr>
                <a:xfrm flipV="1">
                  <a:off x="3896034" y="225898"/>
                  <a:ext cx="54020" cy="94478"/>
                </a:xfrm>
                <a:custGeom>
                  <a:avLst/>
                  <a:gdLst>
                    <a:gd name="connsiteX0" fmla="*/ 52694 w 54020"/>
                    <a:gd name="connsiteY0" fmla="*/ 76348 h 94478"/>
                    <a:gd name="connsiteX1" fmla="*/ 47134 w 54020"/>
                    <a:gd name="connsiteY1" fmla="*/ 78510 h 94478"/>
                    <a:gd name="connsiteX2" fmla="*/ 40519 w 54020"/>
                    <a:gd name="connsiteY2" fmla="*/ 79222 h 94478"/>
                    <a:gd name="connsiteX3" fmla="*/ 20782 w 54020"/>
                    <a:gd name="connsiteY3" fmla="*/ 70865 h 94478"/>
                    <a:gd name="connsiteX4" fmla="*/ 13904 w 54020"/>
                    <a:gd name="connsiteY4" fmla="*/ 46850 h 94478"/>
                    <a:gd name="connsiteX5" fmla="*/ 13904 w 54020"/>
                    <a:gd name="connsiteY5" fmla="*/ -1760 h 94478"/>
                    <a:gd name="connsiteX6" fmla="*/ -1327 w 54020"/>
                    <a:gd name="connsiteY6" fmla="*/ -1760 h 94478"/>
                    <a:gd name="connsiteX7" fmla="*/ -1327 w 54020"/>
                    <a:gd name="connsiteY7" fmla="*/ 90504 h 94478"/>
                    <a:gd name="connsiteX8" fmla="*/ 13904 w 54020"/>
                    <a:gd name="connsiteY8" fmla="*/ 90504 h 94478"/>
                    <a:gd name="connsiteX9" fmla="*/ 13904 w 54020"/>
                    <a:gd name="connsiteY9" fmla="*/ 76164 h 94478"/>
                    <a:gd name="connsiteX10" fmla="*/ 26342 w 54020"/>
                    <a:gd name="connsiteY10" fmla="*/ 88633 h 94478"/>
                    <a:gd name="connsiteX11" fmla="*/ 44973 w 54020"/>
                    <a:gd name="connsiteY11" fmla="*/ 92718 h 94478"/>
                    <a:gd name="connsiteX12" fmla="*/ 48425 w 54020"/>
                    <a:gd name="connsiteY12" fmla="*/ 92508 h 94478"/>
                    <a:gd name="connsiteX13" fmla="*/ 52615 w 54020"/>
                    <a:gd name="connsiteY13" fmla="*/ 91901 h 94478"/>
                    <a:gd name="connsiteX14" fmla="*/ 52694 w 54020"/>
                    <a:gd name="connsiteY14" fmla="*/ 76348 h 94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4020" h="94478">
                      <a:moveTo>
                        <a:pt x="52694" y="76348"/>
                      </a:moveTo>
                      <a:cubicBezTo>
                        <a:pt x="50990" y="77332"/>
                        <a:pt x="49136" y="78053"/>
                        <a:pt x="47134" y="78510"/>
                      </a:cubicBezTo>
                      <a:cubicBezTo>
                        <a:pt x="45131" y="78984"/>
                        <a:pt x="42926" y="79222"/>
                        <a:pt x="40519" y="79222"/>
                      </a:cubicBezTo>
                      <a:cubicBezTo>
                        <a:pt x="31947" y="79222"/>
                        <a:pt x="25367" y="76436"/>
                        <a:pt x="20782" y="70865"/>
                      </a:cubicBezTo>
                      <a:cubicBezTo>
                        <a:pt x="16197" y="65294"/>
                        <a:pt x="13904" y="57289"/>
                        <a:pt x="13904" y="46850"/>
                      </a:cubicBezTo>
                      <a:lnTo>
                        <a:pt x="13904" y="-1760"/>
                      </a:lnTo>
                      <a:lnTo>
                        <a:pt x="-1327" y="-1760"/>
                      </a:lnTo>
                      <a:lnTo>
                        <a:pt x="-1327" y="90504"/>
                      </a:lnTo>
                      <a:lnTo>
                        <a:pt x="13904" y="90504"/>
                      </a:lnTo>
                      <a:lnTo>
                        <a:pt x="13904" y="76164"/>
                      </a:lnTo>
                      <a:cubicBezTo>
                        <a:pt x="17102" y="81770"/>
                        <a:pt x="21248" y="85926"/>
                        <a:pt x="26342" y="88633"/>
                      </a:cubicBezTo>
                      <a:cubicBezTo>
                        <a:pt x="31455" y="91356"/>
                        <a:pt x="37665" y="92718"/>
                        <a:pt x="44973" y="92718"/>
                      </a:cubicBezTo>
                      <a:cubicBezTo>
                        <a:pt x="46009" y="92718"/>
                        <a:pt x="47160" y="92648"/>
                        <a:pt x="48425" y="92508"/>
                      </a:cubicBezTo>
                      <a:cubicBezTo>
                        <a:pt x="49690" y="92384"/>
                        <a:pt x="51086" y="92183"/>
                        <a:pt x="52615" y="91901"/>
                      </a:cubicBezTo>
                      <a:lnTo>
                        <a:pt x="52694" y="763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9031B031-9138-43AB-B78D-2910E61F0612}"/>
                    </a:ext>
                  </a:extLst>
                </p:cNvPr>
                <p:cNvSpPr/>
                <p:nvPr/>
              </p:nvSpPr>
              <p:spPr>
                <a:xfrm flipV="1">
                  <a:off x="3950056" y="320376"/>
                  <a:ext cx="14054" cy="14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4" h="14059"/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E1022418-1382-CE9A-94D2-542E92A011B8}"/>
                    </a:ext>
                  </a:extLst>
                </p:cNvPr>
                <p:cNvSpPr/>
                <p:nvPr/>
              </p:nvSpPr>
              <p:spPr>
                <a:xfrm flipV="1">
                  <a:off x="4020218" y="197375"/>
                  <a:ext cx="79212" cy="123001"/>
                </a:xfrm>
                <a:custGeom>
                  <a:avLst/>
                  <a:gdLst>
                    <a:gd name="connsiteX0" fmla="*/ -1842 w 79212"/>
                    <a:gd name="connsiteY0" fmla="*/ 120699 h 123001"/>
                    <a:gd name="connsiteX1" fmla="*/ 75895 w 79212"/>
                    <a:gd name="connsiteY1" fmla="*/ 120699 h 123001"/>
                    <a:gd name="connsiteX2" fmla="*/ 75895 w 79212"/>
                    <a:gd name="connsiteY2" fmla="*/ 106675 h 123001"/>
                    <a:gd name="connsiteX3" fmla="*/ 14786 w 79212"/>
                    <a:gd name="connsiteY3" fmla="*/ 106675 h 123001"/>
                    <a:gd name="connsiteX4" fmla="*/ 14786 w 79212"/>
                    <a:gd name="connsiteY4" fmla="*/ 70270 h 123001"/>
                    <a:gd name="connsiteX5" fmla="*/ 73339 w 79212"/>
                    <a:gd name="connsiteY5" fmla="*/ 70270 h 123001"/>
                    <a:gd name="connsiteX6" fmla="*/ 73339 w 79212"/>
                    <a:gd name="connsiteY6" fmla="*/ 56273 h 123001"/>
                    <a:gd name="connsiteX7" fmla="*/ 14786 w 79212"/>
                    <a:gd name="connsiteY7" fmla="*/ 56273 h 123001"/>
                    <a:gd name="connsiteX8" fmla="*/ 14786 w 79212"/>
                    <a:gd name="connsiteY8" fmla="*/ 11696 h 123001"/>
                    <a:gd name="connsiteX9" fmla="*/ 77371 w 79212"/>
                    <a:gd name="connsiteY9" fmla="*/ 11696 h 123001"/>
                    <a:gd name="connsiteX10" fmla="*/ 77371 w 79212"/>
                    <a:gd name="connsiteY10" fmla="*/ -2302 h 123001"/>
                    <a:gd name="connsiteX11" fmla="*/ -1842 w 79212"/>
                    <a:gd name="connsiteY11" fmla="*/ -2302 h 123001"/>
                    <a:gd name="connsiteX12" fmla="*/ -1842 w 79212"/>
                    <a:gd name="connsiteY12" fmla="*/ 120699 h 12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9212" h="123001">
                      <a:moveTo>
                        <a:pt x="-1842" y="120699"/>
                      </a:moveTo>
                      <a:lnTo>
                        <a:pt x="75895" y="120699"/>
                      </a:lnTo>
                      <a:lnTo>
                        <a:pt x="75895" y="106675"/>
                      </a:lnTo>
                      <a:lnTo>
                        <a:pt x="14786" y="106675"/>
                      </a:lnTo>
                      <a:lnTo>
                        <a:pt x="14786" y="70270"/>
                      </a:lnTo>
                      <a:lnTo>
                        <a:pt x="73339" y="70270"/>
                      </a:lnTo>
                      <a:lnTo>
                        <a:pt x="73339" y="56273"/>
                      </a:lnTo>
                      <a:lnTo>
                        <a:pt x="14786" y="56273"/>
                      </a:lnTo>
                      <a:lnTo>
                        <a:pt x="14786" y="11696"/>
                      </a:lnTo>
                      <a:lnTo>
                        <a:pt x="77371" y="11696"/>
                      </a:lnTo>
                      <a:lnTo>
                        <a:pt x="77371" y="-2302"/>
                      </a:lnTo>
                      <a:lnTo>
                        <a:pt x="-1842" y="-2302"/>
                      </a:lnTo>
                      <a:lnTo>
                        <a:pt x="-1842" y="1206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21B8FB29-548A-55C5-1E7E-BF53D01FC335}"/>
                    </a:ext>
                  </a:extLst>
                </p:cNvPr>
                <p:cNvSpPr/>
                <p:nvPr/>
              </p:nvSpPr>
              <p:spPr>
                <a:xfrm flipV="1">
                  <a:off x="4125533" y="225898"/>
                  <a:ext cx="82533" cy="129565"/>
                </a:xfrm>
                <a:custGeom>
                  <a:avLst/>
                  <a:gdLst>
                    <a:gd name="connsiteX0" fmla="*/ 13381 w 82533"/>
                    <a:gd name="connsiteY0" fmla="*/ 47833 h 129565"/>
                    <a:gd name="connsiteX1" fmla="*/ 13381 w 82533"/>
                    <a:gd name="connsiteY1" fmla="*/ -1093 h 129565"/>
                    <a:gd name="connsiteX2" fmla="*/ -1851 w 82533"/>
                    <a:gd name="connsiteY2" fmla="*/ -1093 h 129565"/>
                    <a:gd name="connsiteX3" fmla="*/ -1851 w 82533"/>
                    <a:gd name="connsiteY3" fmla="*/ 126258 h 129565"/>
                    <a:gd name="connsiteX4" fmla="*/ 13381 w 82533"/>
                    <a:gd name="connsiteY4" fmla="*/ 126258 h 129565"/>
                    <a:gd name="connsiteX5" fmla="*/ 13381 w 82533"/>
                    <a:gd name="connsiteY5" fmla="*/ 112260 h 129565"/>
                    <a:gd name="connsiteX6" fmla="*/ 25450 w 82533"/>
                    <a:gd name="connsiteY6" fmla="*/ 124465 h 129565"/>
                    <a:gd name="connsiteX7" fmla="*/ 42868 w 82533"/>
                    <a:gd name="connsiteY7" fmla="*/ 128472 h 129565"/>
                    <a:gd name="connsiteX8" fmla="*/ 70168 w 82533"/>
                    <a:gd name="connsiteY8" fmla="*/ 115133 h 129565"/>
                    <a:gd name="connsiteX9" fmla="*/ 80683 w 82533"/>
                    <a:gd name="connsiteY9" fmla="*/ 80046 h 129565"/>
                    <a:gd name="connsiteX10" fmla="*/ 70168 w 82533"/>
                    <a:gd name="connsiteY10" fmla="*/ 44933 h 129565"/>
                    <a:gd name="connsiteX11" fmla="*/ 42868 w 82533"/>
                    <a:gd name="connsiteY11" fmla="*/ 31595 h 129565"/>
                    <a:gd name="connsiteX12" fmla="*/ 25450 w 82533"/>
                    <a:gd name="connsiteY12" fmla="*/ 35602 h 129565"/>
                    <a:gd name="connsiteX13" fmla="*/ 13381 w 82533"/>
                    <a:gd name="connsiteY13" fmla="*/ 47833 h 129565"/>
                    <a:gd name="connsiteX14" fmla="*/ 64951 w 82533"/>
                    <a:gd name="connsiteY14" fmla="*/ 80046 h 129565"/>
                    <a:gd name="connsiteX15" fmla="*/ 58073 w 82533"/>
                    <a:gd name="connsiteY15" fmla="*/ 106276 h 129565"/>
                    <a:gd name="connsiteX16" fmla="*/ 39179 w 82533"/>
                    <a:gd name="connsiteY16" fmla="*/ 115792 h 129565"/>
                    <a:gd name="connsiteX17" fmla="*/ 20258 w 82533"/>
                    <a:gd name="connsiteY17" fmla="*/ 106276 h 129565"/>
                    <a:gd name="connsiteX18" fmla="*/ 13381 w 82533"/>
                    <a:gd name="connsiteY18" fmla="*/ 80046 h 129565"/>
                    <a:gd name="connsiteX19" fmla="*/ 20258 w 82533"/>
                    <a:gd name="connsiteY19" fmla="*/ 53817 h 129565"/>
                    <a:gd name="connsiteX20" fmla="*/ 39179 w 82533"/>
                    <a:gd name="connsiteY20" fmla="*/ 44301 h 129565"/>
                    <a:gd name="connsiteX21" fmla="*/ 58073 w 82533"/>
                    <a:gd name="connsiteY21" fmla="*/ 53817 h 129565"/>
                    <a:gd name="connsiteX22" fmla="*/ 64951 w 82533"/>
                    <a:gd name="connsiteY22" fmla="*/ 80046 h 129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2533" h="129565">
                      <a:moveTo>
                        <a:pt x="13381" y="47833"/>
                      </a:moveTo>
                      <a:lnTo>
                        <a:pt x="13381" y="-1093"/>
                      </a:lnTo>
                      <a:lnTo>
                        <a:pt x="-1851" y="-1093"/>
                      </a:lnTo>
                      <a:lnTo>
                        <a:pt x="-1851" y="126258"/>
                      </a:lnTo>
                      <a:lnTo>
                        <a:pt x="13381" y="126258"/>
                      </a:lnTo>
                      <a:lnTo>
                        <a:pt x="13381" y="112260"/>
                      </a:lnTo>
                      <a:cubicBezTo>
                        <a:pt x="16578" y="117743"/>
                        <a:pt x="20601" y="121811"/>
                        <a:pt x="25450" y="124465"/>
                      </a:cubicBezTo>
                      <a:cubicBezTo>
                        <a:pt x="30316" y="127136"/>
                        <a:pt x="36122" y="128472"/>
                        <a:pt x="42868" y="128472"/>
                      </a:cubicBezTo>
                      <a:cubicBezTo>
                        <a:pt x="54076" y="128472"/>
                        <a:pt x="63177" y="124026"/>
                        <a:pt x="70168" y="115133"/>
                      </a:cubicBezTo>
                      <a:cubicBezTo>
                        <a:pt x="77178" y="106241"/>
                        <a:pt x="80683" y="94545"/>
                        <a:pt x="80683" y="80046"/>
                      </a:cubicBezTo>
                      <a:cubicBezTo>
                        <a:pt x="80683" y="65548"/>
                        <a:pt x="77178" y="53843"/>
                        <a:pt x="70168" y="44933"/>
                      </a:cubicBezTo>
                      <a:cubicBezTo>
                        <a:pt x="63177" y="36041"/>
                        <a:pt x="54076" y="31595"/>
                        <a:pt x="42868" y="31595"/>
                      </a:cubicBezTo>
                      <a:cubicBezTo>
                        <a:pt x="36122" y="31595"/>
                        <a:pt x="30316" y="32930"/>
                        <a:pt x="25450" y="35602"/>
                      </a:cubicBezTo>
                      <a:cubicBezTo>
                        <a:pt x="20601" y="38273"/>
                        <a:pt x="16578" y="42350"/>
                        <a:pt x="13381" y="47833"/>
                      </a:cubicBezTo>
                      <a:close/>
                      <a:moveTo>
                        <a:pt x="64951" y="80046"/>
                      </a:moveTo>
                      <a:cubicBezTo>
                        <a:pt x="64951" y="91189"/>
                        <a:pt x="62658" y="99931"/>
                        <a:pt x="58073" y="106276"/>
                      </a:cubicBezTo>
                      <a:cubicBezTo>
                        <a:pt x="53488" y="112620"/>
                        <a:pt x="47190" y="115792"/>
                        <a:pt x="39179" y="115792"/>
                      </a:cubicBezTo>
                      <a:cubicBezTo>
                        <a:pt x="31150" y="115792"/>
                        <a:pt x="24844" y="112620"/>
                        <a:pt x="20258" y="106276"/>
                      </a:cubicBezTo>
                      <a:cubicBezTo>
                        <a:pt x="15673" y="99931"/>
                        <a:pt x="13381" y="91189"/>
                        <a:pt x="13381" y="80046"/>
                      </a:cubicBezTo>
                      <a:cubicBezTo>
                        <a:pt x="13381" y="68904"/>
                        <a:pt x="15673" y="60161"/>
                        <a:pt x="20258" y="53817"/>
                      </a:cubicBezTo>
                      <a:cubicBezTo>
                        <a:pt x="24844" y="47473"/>
                        <a:pt x="31150" y="44301"/>
                        <a:pt x="39179" y="44301"/>
                      </a:cubicBezTo>
                      <a:cubicBezTo>
                        <a:pt x="47190" y="44301"/>
                        <a:pt x="53488" y="47473"/>
                        <a:pt x="58073" y="53817"/>
                      </a:cubicBezTo>
                      <a:cubicBezTo>
                        <a:pt x="62658" y="60161"/>
                        <a:pt x="64951" y="68904"/>
                        <a:pt x="64951" y="800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AA0E54AC-F165-3CA1-1C41-811A06E89EBB}"/>
                    </a:ext>
                  </a:extLst>
                </p:cNvPr>
                <p:cNvSpPr/>
                <p:nvPr/>
              </p:nvSpPr>
              <p:spPr>
                <a:xfrm flipV="1">
                  <a:off x="4233172" y="192182"/>
                  <a:ext cx="15152" cy="128194"/>
                </a:xfrm>
                <a:custGeom>
                  <a:avLst/>
                  <a:gdLst>
                    <a:gd name="connsiteX0" fmla="*/ -589 w 15152"/>
                    <a:gd name="connsiteY0" fmla="*/ 89863 h 128194"/>
                    <a:gd name="connsiteX1" fmla="*/ 14563 w 15152"/>
                    <a:gd name="connsiteY1" fmla="*/ 89863 h 128194"/>
                    <a:gd name="connsiteX2" fmla="*/ 14563 w 15152"/>
                    <a:gd name="connsiteY2" fmla="*/ -2401 h 128194"/>
                    <a:gd name="connsiteX3" fmla="*/ -589 w 15152"/>
                    <a:gd name="connsiteY3" fmla="*/ -2401 h 128194"/>
                    <a:gd name="connsiteX4" fmla="*/ -589 w 15152"/>
                    <a:gd name="connsiteY4" fmla="*/ 89863 h 128194"/>
                    <a:gd name="connsiteX5" fmla="*/ -589 w 15152"/>
                    <a:gd name="connsiteY5" fmla="*/ 125794 h 128194"/>
                    <a:gd name="connsiteX6" fmla="*/ 14563 w 15152"/>
                    <a:gd name="connsiteY6" fmla="*/ 125794 h 128194"/>
                    <a:gd name="connsiteX7" fmla="*/ 14563 w 15152"/>
                    <a:gd name="connsiteY7" fmla="*/ 106576 h 128194"/>
                    <a:gd name="connsiteX8" fmla="*/ -589 w 15152"/>
                    <a:gd name="connsiteY8" fmla="*/ 106576 h 128194"/>
                    <a:gd name="connsiteX9" fmla="*/ -589 w 15152"/>
                    <a:gd name="connsiteY9" fmla="*/ 125794 h 128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152" h="128194">
                      <a:moveTo>
                        <a:pt x="-589" y="89863"/>
                      </a:moveTo>
                      <a:lnTo>
                        <a:pt x="14563" y="89863"/>
                      </a:lnTo>
                      <a:lnTo>
                        <a:pt x="14563" y="-2401"/>
                      </a:lnTo>
                      <a:lnTo>
                        <a:pt x="-589" y="-2401"/>
                      </a:lnTo>
                      <a:lnTo>
                        <a:pt x="-589" y="89863"/>
                      </a:lnTo>
                      <a:close/>
                      <a:moveTo>
                        <a:pt x="-589" y="125794"/>
                      </a:moveTo>
                      <a:lnTo>
                        <a:pt x="14563" y="125794"/>
                      </a:lnTo>
                      <a:lnTo>
                        <a:pt x="14563" y="106576"/>
                      </a:lnTo>
                      <a:lnTo>
                        <a:pt x="-589" y="106576"/>
                      </a:lnTo>
                      <a:lnTo>
                        <a:pt x="-589" y="1257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651E4E4F-53EA-11E9-DB82-6D1609FF4F40}"/>
                    </a:ext>
                  </a:extLst>
                </p:cNvPr>
                <p:cNvSpPr/>
                <p:nvPr/>
              </p:nvSpPr>
              <p:spPr>
                <a:xfrm flipV="1">
                  <a:off x="4273277" y="225898"/>
                  <a:ext cx="70490" cy="96877"/>
                </a:xfrm>
                <a:custGeom>
                  <a:avLst/>
                  <a:gdLst>
                    <a:gd name="connsiteX0" fmla="*/ 64158 w 70490"/>
                    <a:gd name="connsiteY0" fmla="*/ 90233 h 96877"/>
                    <a:gd name="connsiteX1" fmla="*/ 64158 w 70490"/>
                    <a:gd name="connsiteY1" fmla="*/ 75893 h 96877"/>
                    <a:gd name="connsiteX2" fmla="*/ 50825 w 70490"/>
                    <a:gd name="connsiteY2" fmla="*/ 80822 h 96877"/>
                    <a:gd name="connsiteX3" fmla="*/ 36489 w 70490"/>
                    <a:gd name="connsiteY3" fmla="*/ 82483 h 96877"/>
                    <a:gd name="connsiteX4" fmla="*/ 19572 w 70490"/>
                    <a:gd name="connsiteY4" fmla="*/ 79030 h 96877"/>
                    <a:gd name="connsiteX5" fmla="*/ 13932 w 70490"/>
                    <a:gd name="connsiteY5" fmla="*/ 68644 h 96877"/>
                    <a:gd name="connsiteX6" fmla="*/ 17964 w 70490"/>
                    <a:gd name="connsiteY6" fmla="*/ 60366 h 96877"/>
                    <a:gd name="connsiteX7" fmla="*/ 34197 w 70490"/>
                    <a:gd name="connsiteY7" fmla="*/ 54646 h 96877"/>
                    <a:gd name="connsiteX8" fmla="*/ 39388 w 70490"/>
                    <a:gd name="connsiteY8" fmla="*/ 53486 h 96877"/>
                    <a:gd name="connsiteX9" fmla="*/ 62314 w 70490"/>
                    <a:gd name="connsiteY9" fmla="*/ 43732 h 96877"/>
                    <a:gd name="connsiteX10" fmla="*/ 69113 w 70490"/>
                    <a:gd name="connsiteY10" fmla="*/ 26149 h 96877"/>
                    <a:gd name="connsiteX11" fmla="*/ 58941 w 70490"/>
                    <a:gd name="connsiteY11" fmla="*/ 5772 h 96877"/>
                    <a:gd name="connsiteX12" fmla="*/ 30982 w 70490"/>
                    <a:gd name="connsiteY12" fmla="*/ -1714 h 96877"/>
                    <a:gd name="connsiteX13" fmla="*/ 15540 w 70490"/>
                    <a:gd name="connsiteY13" fmla="*/ -264 h 96877"/>
                    <a:gd name="connsiteX14" fmla="*/ -1378 w 70490"/>
                    <a:gd name="connsiteY14" fmla="*/ 4059 h 96877"/>
                    <a:gd name="connsiteX15" fmla="*/ -1378 w 70490"/>
                    <a:gd name="connsiteY15" fmla="*/ 19717 h 96877"/>
                    <a:gd name="connsiteX16" fmla="*/ 15171 w 70490"/>
                    <a:gd name="connsiteY16" fmla="*/ 13153 h 96877"/>
                    <a:gd name="connsiteX17" fmla="*/ 31324 w 70490"/>
                    <a:gd name="connsiteY17" fmla="*/ 10992 h 96877"/>
                    <a:gd name="connsiteX18" fmla="*/ 47768 w 70490"/>
                    <a:gd name="connsiteY18" fmla="*/ 14656 h 96877"/>
                    <a:gd name="connsiteX19" fmla="*/ 53539 w 70490"/>
                    <a:gd name="connsiteY19" fmla="*/ 24990 h 96877"/>
                    <a:gd name="connsiteX20" fmla="*/ 49375 w 70490"/>
                    <a:gd name="connsiteY20" fmla="*/ 34453 h 96877"/>
                    <a:gd name="connsiteX21" fmla="*/ 31140 w 70490"/>
                    <a:gd name="connsiteY21" fmla="*/ 40806 h 96877"/>
                    <a:gd name="connsiteX22" fmla="*/ 25870 w 70490"/>
                    <a:gd name="connsiteY22" fmla="*/ 42045 h 96877"/>
                    <a:gd name="connsiteX23" fmla="*/ 5526 w 70490"/>
                    <a:gd name="connsiteY23" fmla="*/ 51140 h 96877"/>
                    <a:gd name="connsiteX24" fmla="*/ -719 w 70490"/>
                    <a:gd name="connsiteY24" fmla="*/ 67985 h 96877"/>
                    <a:gd name="connsiteX25" fmla="*/ 8504 w 70490"/>
                    <a:gd name="connsiteY25" fmla="*/ 88072 h 96877"/>
                    <a:gd name="connsiteX26" fmla="*/ 34697 w 70490"/>
                    <a:gd name="connsiteY26" fmla="*/ 95163 h 96877"/>
                    <a:gd name="connsiteX27" fmla="*/ 50482 w 70490"/>
                    <a:gd name="connsiteY27" fmla="*/ 93924 h 96877"/>
                    <a:gd name="connsiteX28" fmla="*/ 64158 w 70490"/>
                    <a:gd name="connsiteY28" fmla="*/ 90233 h 96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490" h="96877">
                      <a:moveTo>
                        <a:pt x="64158" y="90233"/>
                      </a:moveTo>
                      <a:lnTo>
                        <a:pt x="64158" y="75893"/>
                      </a:lnTo>
                      <a:cubicBezTo>
                        <a:pt x="59890" y="78090"/>
                        <a:pt x="55445" y="79733"/>
                        <a:pt x="50825" y="80822"/>
                      </a:cubicBezTo>
                      <a:cubicBezTo>
                        <a:pt x="46222" y="81930"/>
                        <a:pt x="41443" y="82483"/>
                        <a:pt x="36489" y="82483"/>
                      </a:cubicBezTo>
                      <a:cubicBezTo>
                        <a:pt x="28970" y="82483"/>
                        <a:pt x="23331" y="81332"/>
                        <a:pt x="19572" y="79030"/>
                      </a:cubicBezTo>
                      <a:cubicBezTo>
                        <a:pt x="15812" y="76728"/>
                        <a:pt x="13932" y="73266"/>
                        <a:pt x="13932" y="68644"/>
                      </a:cubicBezTo>
                      <a:cubicBezTo>
                        <a:pt x="13932" y="65129"/>
                        <a:pt x="15276" y="62370"/>
                        <a:pt x="17964" y="60366"/>
                      </a:cubicBezTo>
                      <a:cubicBezTo>
                        <a:pt x="20652" y="58363"/>
                        <a:pt x="26063" y="56456"/>
                        <a:pt x="34197" y="54646"/>
                      </a:cubicBezTo>
                      <a:lnTo>
                        <a:pt x="39388" y="53486"/>
                      </a:lnTo>
                      <a:cubicBezTo>
                        <a:pt x="50139" y="51184"/>
                        <a:pt x="57781" y="47932"/>
                        <a:pt x="62314" y="43732"/>
                      </a:cubicBezTo>
                      <a:cubicBezTo>
                        <a:pt x="66846" y="39532"/>
                        <a:pt x="69113" y="33671"/>
                        <a:pt x="69113" y="26149"/>
                      </a:cubicBezTo>
                      <a:cubicBezTo>
                        <a:pt x="69113" y="17573"/>
                        <a:pt x="65722" y="10781"/>
                        <a:pt x="58941" y="5772"/>
                      </a:cubicBezTo>
                      <a:cubicBezTo>
                        <a:pt x="52160" y="781"/>
                        <a:pt x="42840" y="-1714"/>
                        <a:pt x="30982" y="-1714"/>
                      </a:cubicBezTo>
                      <a:cubicBezTo>
                        <a:pt x="26045" y="-1714"/>
                        <a:pt x="20898" y="-1231"/>
                        <a:pt x="15540" y="-264"/>
                      </a:cubicBezTo>
                      <a:cubicBezTo>
                        <a:pt x="10182" y="702"/>
                        <a:pt x="4542" y="2143"/>
                        <a:pt x="-1378" y="4059"/>
                      </a:cubicBezTo>
                      <a:lnTo>
                        <a:pt x="-1378" y="19717"/>
                      </a:lnTo>
                      <a:cubicBezTo>
                        <a:pt x="4226" y="16800"/>
                        <a:pt x="9742" y="14612"/>
                        <a:pt x="15171" y="13153"/>
                      </a:cubicBezTo>
                      <a:cubicBezTo>
                        <a:pt x="20599" y="11712"/>
                        <a:pt x="25984" y="10992"/>
                        <a:pt x="31324" y="10992"/>
                      </a:cubicBezTo>
                      <a:cubicBezTo>
                        <a:pt x="38457" y="10992"/>
                        <a:pt x="43938" y="12213"/>
                        <a:pt x="47768" y="14656"/>
                      </a:cubicBezTo>
                      <a:cubicBezTo>
                        <a:pt x="51615" y="17099"/>
                        <a:pt x="53539" y="20543"/>
                        <a:pt x="53539" y="24990"/>
                      </a:cubicBezTo>
                      <a:cubicBezTo>
                        <a:pt x="53539" y="29102"/>
                        <a:pt x="52151" y="32257"/>
                        <a:pt x="49375" y="34453"/>
                      </a:cubicBezTo>
                      <a:cubicBezTo>
                        <a:pt x="46617" y="36650"/>
                        <a:pt x="40539" y="38768"/>
                        <a:pt x="31140" y="40806"/>
                      </a:cubicBezTo>
                      <a:lnTo>
                        <a:pt x="25870" y="42045"/>
                      </a:lnTo>
                      <a:cubicBezTo>
                        <a:pt x="16488" y="44014"/>
                        <a:pt x="9707" y="47045"/>
                        <a:pt x="5526" y="51140"/>
                      </a:cubicBezTo>
                      <a:cubicBezTo>
                        <a:pt x="1363" y="55234"/>
                        <a:pt x="-719" y="60849"/>
                        <a:pt x="-719" y="67985"/>
                      </a:cubicBezTo>
                      <a:cubicBezTo>
                        <a:pt x="-719" y="76666"/>
                        <a:pt x="2355" y="83362"/>
                        <a:pt x="8504" y="88072"/>
                      </a:cubicBezTo>
                      <a:cubicBezTo>
                        <a:pt x="14653" y="92799"/>
                        <a:pt x="23384" y="95163"/>
                        <a:pt x="34697" y="95163"/>
                      </a:cubicBezTo>
                      <a:cubicBezTo>
                        <a:pt x="40284" y="95163"/>
                        <a:pt x="45546" y="94750"/>
                        <a:pt x="50482" y="93924"/>
                      </a:cubicBezTo>
                      <a:cubicBezTo>
                        <a:pt x="55436" y="93115"/>
                        <a:pt x="59995" y="91885"/>
                        <a:pt x="64158" y="902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DD418955-6F90-A43B-F42C-377333E072E2}"/>
                    </a:ext>
                  </a:extLst>
                </p:cNvPr>
                <p:cNvSpPr/>
                <p:nvPr/>
              </p:nvSpPr>
              <p:spPr>
                <a:xfrm flipV="1">
                  <a:off x="4361302" y="225898"/>
                  <a:ext cx="84667" cy="96877"/>
                </a:xfrm>
                <a:custGeom>
                  <a:avLst/>
                  <a:gdLst>
                    <a:gd name="connsiteX0" fmla="*/ 40674 w 84667"/>
                    <a:gd name="connsiteY0" fmla="*/ 82325 h 96877"/>
                    <a:gd name="connsiteX1" fmla="*/ 21411 w 84667"/>
                    <a:gd name="connsiteY1" fmla="*/ 72809 h 96877"/>
                    <a:gd name="connsiteX2" fmla="*/ 14323 w 84667"/>
                    <a:gd name="connsiteY2" fmla="*/ 46737 h 96877"/>
                    <a:gd name="connsiteX3" fmla="*/ 21359 w 84667"/>
                    <a:gd name="connsiteY3" fmla="*/ 20666 h 96877"/>
                    <a:gd name="connsiteX4" fmla="*/ 40674 w 84667"/>
                    <a:gd name="connsiteY4" fmla="*/ 11150 h 96877"/>
                    <a:gd name="connsiteX5" fmla="*/ 59858 w 84667"/>
                    <a:gd name="connsiteY5" fmla="*/ 20693 h 96877"/>
                    <a:gd name="connsiteX6" fmla="*/ 66947 w 84667"/>
                    <a:gd name="connsiteY6" fmla="*/ 46737 h 96877"/>
                    <a:gd name="connsiteX7" fmla="*/ 59858 w 84667"/>
                    <a:gd name="connsiteY7" fmla="*/ 72730 h 96877"/>
                    <a:gd name="connsiteX8" fmla="*/ 40674 w 84667"/>
                    <a:gd name="connsiteY8" fmla="*/ 82325 h 96877"/>
                    <a:gd name="connsiteX9" fmla="*/ 40674 w 84667"/>
                    <a:gd name="connsiteY9" fmla="*/ 95163 h 96877"/>
                    <a:gd name="connsiteX10" fmla="*/ 71717 w 84667"/>
                    <a:gd name="connsiteY10" fmla="*/ 82299 h 96877"/>
                    <a:gd name="connsiteX11" fmla="*/ 83022 w 84667"/>
                    <a:gd name="connsiteY11" fmla="*/ 46737 h 96877"/>
                    <a:gd name="connsiteX12" fmla="*/ 71717 w 84667"/>
                    <a:gd name="connsiteY12" fmla="*/ 11176 h 96877"/>
                    <a:gd name="connsiteX13" fmla="*/ 40674 w 84667"/>
                    <a:gd name="connsiteY13" fmla="*/ -1714 h 96877"/>
                    <a:gd name="connsiteX14" fmla="*/ 9580 w 84667"/>
                    <a:gd name="connsiteY14" fmla="*/ 11176 h 96877"/>
                    <a:gd name="connsiteX15" fmla="*/ -1646 w 84667"/>
                    <a:gd name="connsiteY15" fmla="*/ 46737 h 96877"/>
                    <a:gd name="connsiteX16" fmla="*/ 9580 w 84667"/>
                    <a:gd name="connsiteY16" fmla="*/ 82299 h 96877"/>
                    <a:gd name="connsiteX17" fmla="*/ 40674 w 84667"/>
                    <a:gd name="connsiteY17" fmla="*/ 95163 h 96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4667" h="96877">
                      <a:moveTo>
                        <a:pt x="40674" y="82325"/>
                      </a:moveTo>
                      <a:cubicBezTo>
                        <a:pt x="32558" y="82325"/>
                        <a:pt x="26137" y="79153"/>
                        <a:pt x="21411" y="72809"/>
                      </a:cubicBezTo>
                      <a:cubicBezTo>
                        <a:pt x="16686" y="66464"/>
                        <a:pt x="14323" y="57774"/>
                        <a:pt x="14323" y="46737"/>
                      </a:cubicBezTo>
                      <a:cubicBezTo>
                        <a:pt x="14323" y="35701"/>
                        <a:pt x="16668" y="27011"/>
                        <a:pt x="21359" y="20666"/>
                      </a:cubicBezTo>
                      <a:cubicBezTo>
                        <a:pt x="26067" y="14322"/>
                        <a:pt x="32506" y="11150"/>
                        <a:pt x="40674" y="11150"/>
                      </a:cubicBezTo>
                      <a:cubicBezTo>
                        <a:pt x="48756" y="11150"/>
                        <a:pt x="55150" y="14331"/>
                        <a:pt x="59858" y="20693"/>
                      </a:cubicBezTo>
                      <a:cubicBezTo>
                        <a:pt x="64584" y="27072"/>
                        <a:pt x="66947" y="35754"/>
                        <a:pt x="66947" y="46737"/>
                      </a:cubicBezTo>
                      <a:cubicBezTo>
                        <a:pt x="66947" y="57669"/>
                        <a:pt x="64584" y="66333"/>
                        <a:pt x="59858" y="72730"/>
                      </a:cubicBezTo>
                      <a:cubicBezTo>
                        <a:pt x="55150" y="79127"/>
                        <a:pt x="48756" y="82325"/>
                        <a:pt x="40674" y="82325"/>
                      </a:cubicBezTo>
                      <a:close/>
                      <a:moveTo>
                        <a:pt x="40674" y="95163"/>
                      </a:moveTo>
                      <a:cubicBezTo>
                        <a:pt x="53850" y="95163"/>
                        <a:pt x="64198" y="90875"/>
                        <a:pt x="71717" y="82299"/>
                      </a:cubicBezTo>
                      <a:cubicBezTo>
                        <a:pt x="79253" y="73740"/>
                        <a:pt x="83022" y="61886"/>
                        <a:pt x="83022" y="46737"/>
                      </a:cubicBezTo>
                      <a:cubicBezTo>
                        <a:pt x="83022" y="31641"/>
                        <a:pt x="79253" y="19788"/>
                        <a:pt x="71717" y="11176"/>
                      </a:cubicBezTo>
                      <a:cubicBezTo>
                        <a:pt x="64198" y="2583"/>
                        <a:pt x="53850" y="-1714"/>
                        <a:pt x="40674" y="-1714"/>
                      </a:cubicBezTo>
                      <a:cubicBezTo>
                        <a:pt x="27446" y="-1714"/>
                        <a:pt x="17081" y="2583"/>
                        <a:pt x="9580" y="11176"/>
                      </a:cubicBezTo>
                      <a:cubicBezTo>
                        <a:pt x="2096" y="19788"/>
                        <a:pt x="-1646" y="31641"/>
                        <a:pt x="-1646" y="46737"/>
                      </a:cubicBezTo>
                      <a:cubicBezTo>
                        <a:pt x="-1646" y="61886"/>
                        <a:pt x="2096" y="73740"/>
                        <a:pt x="9580" y="82299"/>
                      </a:cubicBezTo>
                      <a:cubicBezTo>
                        <a:pt x="17081" y="90875"/>
                        <a:pt x="27446" y="95163"/>
                        <a:pt x="40674" y="951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76B827D9-052D-3E96-5329-7ADA692C0FBE}"/>
                    </a:ext>
                  </a:extLst>
                </p:cNvPr>
                <p:cNvSpPr/>
                <p:nvPr/>
              </p:nvSpPr>
              <p:spPr>
                <a:xfrm flipV="1">
                  <a:off x="4464482" y="192182"/>
                  <a:ext cx="82427" cy="130593"/>
                </a:xfrm>
                <a:custGeom>
                  <a:avLst/>
                  <a:gdLst>
                    <a:gd name="connsiteX0" fmla="*/ 65679 w 82427"/>
                    <a:gd name="connsiteY0" fmla="*/ 78310 h 130593"/>
                    <a:gd name="connsiteX1" fmla="*/ 65679 w 82427"/>
                    <a:gd name="connsiteY1" fmla="*/ 128238 h 130593"/>
                    <a:gd name="connsiteX2" fmla="*/ 80831 w 82427"/>
                    <a:gd name="connsiteY2" fmla="*/ 128238 h 130593"/>
                    <a:gd name="connsiteX3" fmla="*/ 80831 w 82427"/>
                    <a:gd name="connsiteY3" fmla="*/ 44 h 130593"/>
                    <a:gd name="connsiteX4" fmla="*/ 65679 w 82427"/>
                    <a:gd name="connsiteY4" fmla="*/ 44 h 130593"/>
                    <a:gd name="connsiteX5" fmla="*/ 65679 w 82427"/>
                    <a:gd name="connsiteY5" fmla="*/ 13883 h 130593"/>
                    <a:gd name="connsiteX6" fmla="*/ 53610 w 82427"/>
                    <a:gd name="connsiteY6" fmla="*/ 1652 h 130593"/>
                    <a:gd name="connsiteX7" fmla="*/ 36113 w 82427"/>
                    <a:gd name="connsiteY7" fmla="*/ -2355 h 130593"/>
                    <a:gd name="connsiteX8" fmla="*/ 8892 w 82427"/>
                    <a:gd name="connsiteY8" fmla="*/ 10984 h 130593"/>
                    <a:gd name="connsiteX9" fmla="*/ -1596 w 82427"/>
                    <a:gd name="connsiteY9" fmla="*/ 46097 h 130593"/>
                    <a:gd name="connsiteX10" fmla="*/ 8892 w 82427"/>
                    <a:gd name="connsiteY10" fmla="*/ 81183 h 130593"/>
                    <a:gd name="connsiteX11" fmla="*/ 36113 w 82427"/>
                    <a:gd name="connsiteY11" fmla="*/ 94522 h 130593"/>
                    <a:gd name="connsiteX12" fmla="*/ 53610 w 82427"/>
                    <a:gd name="connsiteY12" fmla="*/ 90515 h 130593"/>
                    <a:gd name="connsiteX13" fmla="*/ 65679 w 82427"/>
                    <a:gd name="connsiteY13" fmla="*/ 78310 h 130593"/>
                    <a:gd name="connsiteX14" fmla="*/ 14056 w 82427"/>
                    <a:gd name="connsiteY14" fmla="*/ 46097 h 130593"/>
                    <a:gd name="connsiteX15" fmla="*/ 20934 w 82427"/>
                    <a:gd name="connsiteY15" fmla="*/ 19867 h 130593"/>
                    <a:gd name="connsiteX16" fmla="*/ 39828 w 82427"/>
                    <a:gd name="connsiteY16" fmla="*/ 10351 h 130593"/>
                    <a:gd name="connsiteX17" fmla="*/ 58749 w 82427"/>
                    <a:gd name="connsiteY17" fmla="*/ 19867 h 130593"/>
                    <a:gd name="connsiteX18" fmla="*/ 65679 w 82427"/>
                    <a:gd name="connsiteY18" fmla="*/ 46097 h 130593"/>
                    <a:gd name="connsiteX19" fmla="*/ 58749 w 82427"/>
                    <a:gd name="connsiteY19" fmla="*/ 72326 h 130593"/>
                    <a:gd name="connsiteX20" fmla="*/ 39828 w 82427"/>
                    <a:gd name="connsiteY20" fmla="*/ 81843 h 130593"/>
                    <a:gd name="connsiteX21" fmla="*/ 20934 w 82427"/>
                    <a:gd name="connsiteY21" fmla="*/ 72326 h 130593"/>
                    <a:gd name="connsiteX22" fmla="*/ 14056 w 82427"/>
                    <a:gd name="connsiteY22" fmla="*/ 46097 h 13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2427" h="130593">
                      <a:moveTo>
                        <a:pt x="65679" y="78310"/>
                      </a:moveTo>
                      <a:lnTo>
                        <a:pt x="65679" y="128238"/>
                      </a:lnTo>
                      <a:lnTo>
                        <a:pt x="80831" y="128238"/>
                      </a:lnTo>
                      <a:lnTo>
                        <a:pt x="80831" y="44"/>
                      </a:lnTo>
                      <a:lnTo>
                        <a:pt x="65679" y="44"/>
                      </a:lnTo>
                      <a:lnTo>
                        <a:pt x="65679" y="13883"/>
                      </a:lnTo>
                      <a:cubicBezTo>
                        <a:pt x="62499" y="8400"/>
                        <a:pt x="58477" y="4323"/>
                        <a:pt x="53610" y="1652"/>
                      </a:cubicBezTo>
                      <a:cubicBezTo>
                        <a:pt x="48761" y="-1019"/>
                        <a:pt x="42929" y="-2355"/>
                        <a:pt x="36113" y="-2355"/>
                      </a:cubicBezTo>
                      <a:cubicBezTo>
                        <a:pt x="24975" y="-2355"/>
                        <a:pt x="15901" y="2091"/>
                        <a:pt x="8892" y="10984"/>
                      </a:cubicBezTo>
                      <a:cubicBezTo>
                        <a:pt x="1900" y="19894"/>
                        <a:pt x="-1596" y="31598"/>
                        <a:pt x="-1596" y="46097"/>
                      </a:cubicBezTo>
                      <a:cubicBezTo>
                        <a:pt x="-1596" y="60595"/>
                        <a:pt x="1900" y="72291"/>
                        <a:pt x="8892" y="81183"/>
                      </a:cubicBezTo>
                      <a:cubicBezTo>
                        <a:pt x="15901" y="90076"/>
                        <a:pt x="24975" y="94522"/>
                        <a:pt x="36113" y="94522"/>
                      </a:cubicBezTo>
                      <a:cubicBezTo>
                        <a:pt x="42929" y="94522"/>
                        <a:pt x="48761" y="93187"/>
                        <a:pt x="53610" y="90515"/>
                      </a:cubicBezTo>
                      <a:cubicBezTo>
                        <a:pt x="58477" y="87862"/>
                        <a:pt x="62499" y="83793"/>
                        <a:pt x="65679" y="78310"/>
                      </a:cubicBezTo>
                      <a:close/>
                      <a:moveTo>
                        <a:pt x="14056" y="46097"/>
                      </a:moveTo>
                      <a:cubicBezTo>
                        <a:pt x="14056" y="34955"/>
                        <a:pt x="16349" y="26212"/>
                        <a:pt x="20934" y="19867"/>
                      </a:cubicBezTo>
                      <a:cubicBezTo>
                        <a:pt x="25519" y="13523"/>
                        <a:pt x="31817" y="10351"/>
                        <a:pt x="39828" y="10351"/>
                      </a:cubicBezTo>
                      <a:cubicBezTo>
                        <a:pt x="47839" y="10351"/>
                        <a:pt x="54146" y="13523"/>
                        <a:pt x="58749" y="19867"/>
                      </a:cubicBezTo>
                      <a:cubicBezTo>
                        <a:pt x="63369" y="26212"/>
                        <a:pt x="65679" y="34955"/>
                        <a:pt x="65679" y="46097"/>
                      </a:cubicBezTo>
                      <a:cubicBezTo>
                        <a:pt x="65679" y="57239"/>
                        <a:pt x="63369" y="65982"/>
                        <a:pt x="58749" y="72326"/>
                      </a:cubicBezTo>
                      <a:cubicBezTo>
                        <a:pt x="54146" y="78670"/>
                        <a:pt x="47839" y="81843"/>
                        <a:pt x="39828" y="81843"/>
                      </a:cubicBezTo>
                      <a:cubicBezTo>
                        <a:pt x="31817" y="81843"/>
                        <a:pt x="25519" y="78670"/>
                        <a:pt x="20934" y="72326"/>
                      </a:cubicBezTo>
                      <a:cubicBezTo>
                        <a:pt x="16349" y="65982"/>
                        <a:pt x="14056" y="57239"/>
                        <a:pt x="14056" y="460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C7C3B5B2-E073-53D3-A830-7EF3B7C44C5E}"/>
                    </a:ext>
                  </a:extLst>
                </p:cNvPr>
                <p:cNvSpPr/>
                <p:nvPr/>
              </p:nvSpPr>
              <p:spPr>
                <a:xfrm flipV="1">
                  <a:off x="4571541" y="225898"/>
                  <a:ext cx="85484" cy="96877"/>
                </a:xfrm>
                <a:custGeom>
                  <a:avLst/>
                  <a:gdLst>
                    <a:gd name="connsiteX0" fmla="*/ 83838 w 85484"/>
                    <a:gd name="connsiteY0" fmla="*/ 50613 h 96877"/>
                    <a:gd name="connsiteX1" fmla="*/ 83838 w 85484"/>
                    <a:gd name="connsiteY1" fmla="*/ 43205 h 96877"/>
                    <a:gd name="connsiteX2" fmla="*/ 14164 w 85484"/>
                    <a:gd name="connsiteY2" fmla="*/ 43205 h 96877"/>
                    <a:gd name="connsiteX3" fmla="*/ 23598 w 85484"/>
                    <a:gd name="connsiteY3" fmla="*/ 19348 h 96877"/>
                    <a:gd name="connsiteX4" fmla="*/ 47104 w 85484"/>
                    <a:gd name="connsiteY4" fmla="*/ 11150 h 96877"/>
                    <a:gd name="connsiteX5" fmla="*/ 64021 w 85484"/>
                    <a:gd name="connsiteY5" fmla="*/ 13285 h 96877"/>
                    <a:gd name="connsiteX6" fmla="*/ 80307 w 85484"/>
                    <a:gd name="connsiteY6" fmla="*/ 19717 h 96877"/>
                    <a:gd name="connsiteX7" fmla="*/ 80307 w 85484"/>
                    <a:gd name="connsiteY7" fmla="*/ 5377 h 96877"/>
                    <a:gd name="connsiteX8" fmla="*/ 63574 w 85484"/>
                    <a:gd name="connsiteY8" fmla="*/ 105 h 96877"/>
                    <a:gd name="connsiteX9" fmla="*/ 46208 w 85484"/>
                    <a:gd name="connsiteY9" fmla="*/ -1714 h 96877"/>
                    <a:gd name="connsiteX10" fmla="*/ 11239 w 85484"/>
                    <a:gd name="connsiteY10" fmla="*/ 11124 h 96877"/>
                    <a:gd name="connsiteX11" fmla="*/ -1647 w 85484"/>
                    <a:gd name="connsiteY11" fmla="*/ 45920 h 96877"/>
                    <a:gd name="connsiteX12" fmla="*/ 10580 w 85484"/>
                    <a:gd name="connsiteY12" fmla="*/ 81851 h 96877"/>
                    <a:gd name="connsiteX13" fmla="*/ 43573 w 85484"/>
                    <a:gd name="connsiteY13" fmla="*/ 95163 h 96877"/>
                    <a:gd name="connsiteX14" fmla="*/ 73007 w 85484"/>
                    <a:gd name="connsiteY14" fmla="*/ 83169 h 96877"/>
                    <a:gd name="connsiteX15" fmla="*/ 83838 w 85484"/>
                    <a:gd name="connsiteY15" fmla="*/ 50613 h 96877"/>
                    <a:gd name="connsiteX16" fmla="*/ 68686 w 85484"/>
                    <a:gd name="connsiteY16" fmla="*/ 55068 h 96877"/>
                    <a:gd name="connsiteX17" fmla="*/ 61729 w 85484"/>
                    <a:gd name="connsiteY17" fmla="*/ 74891 h 96877"/>
                    <a:gd name="connsiteX18" fmla="*/ 43731 w 85484"/>
                    <a:gd name="connsiteY18" fmla="*/ 82325 h 96877"/>
                    <a:gd name="connsiteX19" fmla="*/ 23440 w 85484"/>
                    <a:gd name="connsiteY19" fmla="*/ 75155 h 96877"/>
                    <a:gd name="connsiteX20" fmla="*/ 14665 w 85484"/>
                    <a:gd name="connsiteY20" fmla="*/ 54962 h 96877"/>
                    <a:gd name="connsiteX21" fmla="*/ 68686 w 85484"/>
                    <a:gd name="connsiteY21" fmla="*/ 55068 h 96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5484" h="96877">
                      <a:moveTo>
                        <a:pt x="83838" y="50613"/>
                      </a:moveTo>
                      <a:lnTo>
                        <a:pt x="83838" y="43205"/>
                      </a:lnTo>
                      <a:lnTo>
                        <a:pt x="14164" y="43205"/>
                      </a:lnTo>
                      <a:cubicBezTo>
                        <a:pt x="14832" y="32766"/>
                        <a:pt x="17977" y="24814"/>
                        <a:pt x="23598" y="19348"/>
                      </a:cubicBezTo>
                      <a:cubicBezTo>
                        <a:pt x="29220" y="13883"/>
                        <a:pt x="37055" y="11150"/>
                        <a:pt x="47104" y="11150"/>
                      </a:cubicBezTo>
                      <a:cubicBezTo>
                        <a:pt x="52919" y="11150"/>
                        <a:pt x="58558" y="11862"/>
                        <a:pt x="64021" y="13285"/>
                      </a:cubicBezTo>
                      <a:cubicBezTo>
                        <a:pt x="69485" y="14709"/>
                        <a:pt x="74913" y="16853"/>
                        <a:pt x="80307" y="19717"/>
                      </a:cubicBezTo>
                      <a:lnTo>
                        <a:pt x="80307" y="5377"/>
                      </a:lnTo>
                      <a:cubicBezTo>
                        <a:pt x="74861" y="3075"/>
                        <a:pt x="69283" y="1317"/>
                        <a:pt x="63574" y="105"/>
                      </a:cubicBezTo>
                      <a:cubicBezTo>
                        <a:pt x="57864" y="-1108"/>
                        <a:pt x="52076" y="-1714"/>
                        <a:pt x="46208" y="-1714"/>
                      </a:cubicBezTo>
                      <a:cubicBezTo>
                        <a:pt x="31486" y="-1714"/>
                        <a:pt x="19830" y="2565"/>
                        <a:pt x="11239" y="11124"/>
                      </a:cubicBezTo>
                      <a:cubicBezTo>
                        <a:pt x="2649" y="19700"/>
                        <a:pt x="-1647" y="31299"/>
                        <a:pt x="-1647" y="45920"/>
                      </a:cubicBezTo>
                      <a:cubicBezTo>
                        <a:pt x="-1647" y="61017"/>
                        <a:pt x="2429" y="72993"/>
                        <a:pt x="10580" y="81851"/>
                      </a:cubicBezTo>
                      <a:cubicBezTo>
                        <a:pt x="18732" y="90726"/>
                        <a:pt x="29729" y="95163"/>
                        <a:pt x="43573" y="95163"/>
                      </a:cubicBezTo>
                      <a:cubicBezTo>
                        <a:pt x="55976" y="95163"/>
                        <a:pt x="65787" y="91165"/>
                        <a:pt x="73007" y="83169"/>
                      </a:cubicBezTo>
                      <a:cubicBezTo>
                        <a:pt x="80228" y="75190"/>
                        <a:pt x="83838" y="64338"/>
                        <a:pt x="83838" y="50613"/>
                      </a:cubicBezTo>
                      <a:close/>
                      <a:moveTo>
                        <a:pt x="68686" y="55068"/>
                      </a:moveTo>
                      <a:cubicBezTo>
                        <a:pt x="68580" y="63345"/>
                        <a:pt x="66261" y="69953"/>
                        <a:pt x="61729" y="74891"/>
                      </a:cubicBezTo>
                      <a:cubicBezTo>
                        <a:pt x="57196" y="79847"/>
                        <a:pt x="51197" y="82325"/>
                        <a:pt x="43731" y="82325"/>
                      </a:cubicBezTo>
                      <a:cubicBezTo>
                        <a:pt x="35281" y="82325"/>
                        <a:pt x="28517" y="79935"/>
                        <a:pt x="23440" y="75155"/>
                      </a:cubicBezTo>
                      <a:cubicBezTo>
                        <a:pt x="18363" y="70375"/>
                        <a:pt x="15438" y="63644"/>
                        <a:pt x="14665" y="54962"/>
                      </a:cubicBezTo>
                      <a:lnTo>
                        <a:pt x="68686" y="55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19" name="Graphic 6">
                <a:extLst>
                  <a:ext uri="{FF2B5EF4-FFF2-40B4-BE49-F238E27FC236}">
                    <a16:creationId xmlns:a16="http://schemas.microsoft.com/office/drawing/2014/main" id="{68859B57-2B58-98F5-86BF-43C17D647D82}"/>
                  </a:ext>
                </a:extLst>
              </p:cNvPr>
              <p:cNvGrpSpPr/>
              <p:nvPr/>
            </p:nvGrpSpPr>
            <p:grpSpPr>
              <a:xfrm>
                <a:off x="879792" y="475028"/>
                <a:ext cx="2948216" cy="673000"/>
                <a:chOff x="879792" y="475028"/>
                <a:chExt cx="2948216" cy="673000"/>
              </a:xfrm>
            </p:grpSpPr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E564D468-DAA6-FB3E-E1C6-88AC886DC493}"/>
                    </a:ext>
                  </a:extLst>
                </p:cNvPr>
                <p:cNvSpPr/>
                <p:nvPr/>
              </p:nvSpPr>
              <p:spPr>
                <a:xfrm>
                  <a:off x="879792" y="475028"/>
                  <a:ext cx="2948216" cy="673000"/>
                </a:xfrm>
                <a:custGeom>
                  <a:avLst/>
                  <a:gdLst>
                    <a:gd name="connsiteX0" fmla="*/ 28108 w 2948216"/>
                    <a:gd name="connsiteY0" fmla="*/ 673001 h 673000"/>
                    <a:gd name="connsiteX1" fmla="*/ 2920108 w 2948216"/>
                    <a:gd name="connsiteY1" fmla="*/ 673001 h 673000"/>
                    <a:gd name="connsiteX2" fmla="*/ 2948217 w 2948216"/>
                    <a:gd name="connsiteY2" fmla="*/ 644882 h 673000"/>
                    <a:gd name="connsiteX3" fmla="*/ 2948217 w 2948216"/>
                    <a:gd name="connsiteY3" fmla="*/ 28119 h 673000"/>
                    <a:gd name="connsiteX4" fmla="*/ 2920108 w 2948216"/>
                    <a:gd name="connsiteY4" fmla="*/ 0 h 673000"/>
                    <a:gd name="connsiteX5" fmla="*/ 28108 w 2948216"/>
                    <a:gd name="connsiteY5" fmla="*/ 0 h 673000"/>
                    <a:gd name="connsiteX6" fmla="*/ 0 w 2948216"/>
                    <a:gd name="connsiteY6" fmla="*/ 28119 h 673000"/>
                    <a:gd name="connsiteX7" fmla="*/ 0 w 2948216"/>
                    <a:gd name="connsiteY7" fmla="*/ 644882 h 673000"/>
                    <a:gd name="connsiteX8" fmla="*/ 28108 w 2948216"/>
                    <a:gd name="connsiteY8" fmla="*/ 673001 h 67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216" h="673000">
                      <a:moveTo>
                        <a:pt x="28108" y="673001"/>
                      </a:moveTo>
                      <a:lnTo>
                        <a:pt x="2920108" y="673001"/>
                      </a:lnTo>
                      <a:cubicBezTo>
                        <a:pt x="2938843" y="673001"/>
                        <a:pt x="2948217" y="663628"/>
                        <a:pt x="2948217" y="644882"/>
                      </a:cubicBezTo>
                      <a:lnTo>
                        <a:pt x="2948217" y="28119"/>
                      </a:lnTo>
                      <a:cubicBezTo>
                        <a:pt x="2948217" y="9373"/>
                        <a:pt x="2938843" y="0"/>
                        <a:pt x="2920108" y="0"/>
                      </a:cubicBezTo>
                      <a:lnTo>
                        <a:pt x="28108" y="0"/>
                      </a:lnTo>
                      <a:cubicBezTo>
                        <a:pt x="9370" y="0"/>
                        <a:pt x="0" y="9373"/>
                        <a:pt x="0" y="28119"/>
                      </a:cubicBezTo>
                      <a:lnTo>
                        <a:pt x="0" y="644882"/>
                      </a:lnTo>
                      <a:cubicBezTo>
                        <a:pt x="0" y="663628"/>
                        <a:pt x="9370" y="673001"/>
                        <a:pt x="28108" y="673001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14050" cap="flat">
                  <a:solidFill>
                    <a:srgbClr val="CCCCCC">
                      <a:alpha val="8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A99692A8-3560-197C-905F-42EE2D351100}"/>
                    </a:ext>
                  </a:extLst>
                </p:cNvPr>
                <p:cNvSpPr/>
                <p:nvPr/>
              </p:nvSpPr>
              <p:spPr>
                <a:xfrm>
                  <a:off x="936009" y="539679"/>
                  <a:ext cx="281083" cy="98414"/>
                </a:xfrm>
                <a:custGeom>
                  <a:avLst/>
                  <a:gdLst>
                    <a:gd name="connsiteX0" fmla="*/ 0 w 281083"/>
                    <a:gd name="connsiteY0" fmla="*/ 98415 h 98414"/>
                    <a:gd name="connsiteX1" fmla="*/ 281084 w 281083"/>
                    <a:gd name="connsiteY1" fmla="*/ 98415 h 98414"/>
                    <a:gd name="connsiteX2" fmla="*/ 281084 w 281083"/>
                    <a:gd name="connsiteY2" fmla="*/ 0 h 98414"/>
                    <a:gd name="connsiteX3" fmla="*/ 0 w 281083"/>
                    <a:gd name="connsiteY3" fmla="*/ 0 h 98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083" h="98414">
                      <a:moveTo>
                        <a:pt x="0" y="98415"/>
                      </a:moveTo>
                      <a:lnTo>
                        <a:pt x="281084" y="98415"/>
                      </a:lnTo>
                      <a:lnTo>
                        <a:pt x="2810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4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322" name="Graphic 6">
                  <a:extLst>
                    <a:ext uri="{FF2B5EF4-FFF2-40B4-BE49-F238E27FC236}">
                      <a16:creationId xmlns:a16="http://schemas.microsoft.com/office/drawing/2014/main" id="{D49EDEEC-E73F-BA4B-BD72-5569F8A85E86}"/>
                    </a:ext>
                  </a:extLst>
                </p:cNvPr>
                <p:cNvGrpSpPr/>
                <p:nvPr/>
              </p:nvGrpSpPr>
              <p:grpSpPr>
                <a:xfrm>
                  <a:off x="1338793" y="531265"/>
                  <a:ext cx="2423588" cy="139977"/>
                  <a:chOff x="1338793" y="531265"/>
                  <a:chExt cx="2423588" cy="139977"/>
                </a:xfrm>
                <a:solidFill>
                  <a:srgbClr val="000000"/>
                </a:solidFill>
              </p:grpSpPr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id="{071FB9EC-18AF-04C8-24EA-12F3EAFC048E}"/>
                      </a:ext>
                    </a:extLst>
                  </p:cNvPr>
                  <p:cNvSpPr/>
                  <p:nvPr/>
                </p:nvSpPr>
                <p:spPr>
                  <a:xfrm flipV="1">
                    <a:off x="1338793" y="533747"/>
                    <a:ext cx="72115" cy="106345"/>
                  </a:xfrm>
                  <a:custGeom>
                    <a:avLst/>
                    <a:gdLst>
                      <a:gd name="connsiteX0" fmla="*/ 63979 w 72115"/>
                      <a:gd name="connsiteY0" fmla="*/ 98864 h 106345"/>
                      <a:gd name="connsiteX1" fmla="*/ 63979 w 72115"/>
                      <a:gd name="connsiteY1" fmla="*/ 85332 h 106345"/>
                      <a:gd name="connsiteX2" fmla="*/ 49090 w 72115"/>
                      <a:gd name="connsiteY2" fmla="*/ 90956 h 106345"/>
                      <a:gd name="connsiteX3" fmla="*/ 35563 w 72115"/>
                      <a:gd name="connsiteY3" fmla="*/ 92823 h 106345"/>
                      <a:gd name="connsiteX4" fmla="*/ 18105 w 72115"/>
                      <a:gd name="connsiteY4" fmla="*/ 88429 h 106345"/>
                      <a:gd name="connsiteX5" fmla="*/ 11956 w 72115"/>
                      <a:gd name="connsiteY5" fmla="*/ 75930 h 106345"/>
                      <a:gd name="connsiteX6" fmla="*/ 16041 w 72115"/>
                      <a:gd name="connsiteY6" fmla="*/ 65649 h 106345"/>
                      <a:gd name="connsiteX7" fmla="*/ 31522 w 72115"/>
                      <a:gd name="connsiteY7" fmla="*/ 60069 h 106345"/>
                      <a:gd name="connsiteX8" fmla="*/ 39889 w 72115"/>
                      <a:gd name="connsiteY8" fmla="*/ 58356 h 106345"/>
                      <a:gd name="connsiteX9" fmla="*/ 62771 w 72115"/>
                      <a:gd name="connsiteY9" fmla="*/ 47943 h 106345"/>
                      <a:gd name="connsiteX10" fmla="*/ 70149 w 72115"/>
                      <a:gd name="connsiteY10" fmla="*/ 28018 h 106345"/>
                      <a:gd name="connsiteX11" fmla="*/ 60158 w 72115"/>
                      <a:gd name="connsiteY11" fmla="*/ 5414 h 106345"/>
                      <a:gd name="connsiteX12" fmla="*/ 30907 w 72115"/>
                      <a:gd name="connsiteY12" fmla="*/ -2275 h 106345"/>
                      <a:gd name="connsiteX13" fmla="*/ 15426 w 72115"/>
                      <a:gd name="connsiteY13" fmla="*/ -627 h 106345"/>
                      <a:gd name="connsiteX14" fmla="*/ -1549 w 72115"/>
                      <a:gd name="connsiteY14" fmla="*/ 4249 h 106345"/>
                      <a:gd name="connsiteX15" fmla="*/ -1549 w 72115"/>
                      <a:gd name="connsiteY15" fmla="*/ 18528 h 106345"/>
                      <a:gd name="connsiteX16" fmla="*/ 14987 w 72115"/>
                      <a:gd name="connsiteY16" fmla="*/ 11389 h 106345"/>
                      <a:gd name="connsiteX17" fmla="*/ 30907 w 72115"/>
                      <a:gd name="connsiteY17" fmla="*/ 8994 h 106345"/>
                      <a:gd name="connsiteX18" fmla="*/ 49222 w 72115"/>
                      <a:gd name="connsiteY18" fmla="*/ 13651 h 106345"/>
                      <a:gd name="connsiteX19" fmla="*/ 55678 w 72115"/>
                      <a:gd name="connsiteY19" fmla="*/ 26986 h 106345"/>
                      <a:gd name="connsiteX20" fmla="*/ 51044 w 72115"/>
                      <a:gd name="connsiteY20" fmla="*/ 38782 h 106345"/>
                      <a:gd name="connsiteX21" fmla="*/ 35848 w 72115"/>
                      <a:gd name="connsiteY21" fmla="*/ 45175 h 106345"/>
                      <a:gd name="connsiteX22" fmla="*/ 27394 w 72115"/>
                      <a:gd name="connsiteY22" fmla="*/ 46823 h 106345"/>
                      <a:gd name="connsiteX23" fmla="*/ 4951 w 72115"/>
                      <a:gd name="connsiteY23" fmla="*/ 56488 h 106345"/>
                      <a:gd name="connsiteX24" fmla="*/ -1966 w 72115"/>
                      <a:gd name="connsiteY24" fmla="*/ 74831 h 106345"/>
                      <a:gd name="connsiteX25" fmla="*/ 7608 w 72115"/>
                      <a:gd name="connsiteY25" fmla="*/ 96250 h 106345"/>
                      <a:gd name="connsiteX26" fmla="*/ 33982 w 72115"/>
                      <a:gd name="connsiteY26" fmla="*/ 104070 h 106345"/>
                      <a:gd name="connsiteX27" fmla="*/ 48673 w 72115"/>
                      <a:gd name="connsiteY27" fmla="*/ 102752 h 106345"/>
                      <a:gd name="connsiteX28" fmla="*/ 63979 w 72115"/>
                      <a:gd name="connsiteY28" fmla="*/ 98864 h 10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72115" h="106345">
                        <a:moveTo>
                          <a:pt x="63979" y="98864"/>
                        </a:moveTo>
                        <a:lnTo>
                          <a:pt x="63979" y="85332"/>
                        </a:lnTo>
                        <a:cubicBezTo>
                          <a:pt x="58723" y="87851"/>
                          <a:pt x="53760" y="89725"/>
                          <a:pt x="49090" y="90956"/>
                        </a:cubicBezTo>
                        <a:cubicBezTo>
                          <a:pt x="44420" y="92200"/>
                          <a:pt x="39911" y="92823"/>
                          <a:pt x="35563" y="92823"/>
                        </a:cubicBezTo>
                        <a:cubicBezTo>
                          <a:pt x="28023" y="92823"/>
                          <a:pt x="22204" y="91358"/>
                          <a:pt x="18105" y="88429"/>
                        </a:cubicBezTo>
                        <a:cubicBezTo>
                          <a:pt x="14006" y="85500"/>
                          <a:pt x="11956" y="81334"/>
                          <a:pt x="11956" y="75930"/>
                        </a:cubicBezTo>
                        <a:cubicBezTo>
                          <a:pt x="11956" y="71390"/>
                          <a:pt x="13318" y="67963"/>
                          <a:pt x="16041" y="65649"/>
                        </a:cubicBezTo>
                        <a:cubicBezTo>
                          <a:pt x="18764" y="63349"/>
                          <a:pt x="23924" y="61490"/>
                          <a:pt x="31522" y="60069"/>
                        </a:cubicBezTo>
                        <a:lnTo>
                          <a:pt x="39889" y="58356"/>
                        </a:lnTo>
                        <a:cubicBezTo>
                          <a:pt x="50225" y="56378"/>
                          <a:pt x="57852" y="52908"/>
                          <a:pt x="62771" y="47943"/>
                        </a:cubicBezTo>
                        <a:cubicBezTo>
                          <a:pt x="67690" y="42978"/>
                          <a:pt x="70149" y="36337"/>
                          <a:pt x="70149" y="28018"/>
                        </a:cubicBezTo>
                        <a:cubicBezTo>
                          <a:pt x="70149" y="18074"/>
                          <a:pt x="66819" y="10539"/>
                          <a:pt x="60158" y="5414"/>
                        </a:cubicBezTo>
                        <a:cubicBezTo>
                          <a:pt x="53511" y="288"/>
                          <a:pt x="43761" y="-2275"/>
                          <a:pt x="30907" y="-2275"/>
                        </a:cubicBezTo>
                        <a:cubicBezTo>
                          <a:pt x="26062" y="-2275"/>
                          <a:pt x="20901" y="-1726"/>
                          <a:pt x="15426" y="-627"/>
                        </a:cubicBezTo>
                        <a:cubicBezTo>
                          <a:pt x="9965" y="471"/>
                          <a:pt x="4307" y="2096"/>
                          <a:pt x="-1549" y="4249"/>
                        </a:cubicBezTo>
                        <a:lnTo>
                          <a:pt x="-1549" y="18528"/>
                        </a:lnTo>
                        <a:cubicBezTo>
                          <a:pt x="4073" y="15380"/>
                          <a:pt x="9585" y="13000"/>
                          <a:pt x="14987" y="11389"/>
                        </a:cubicBezTo>
                        <a:cubicBezTo>
                          <a:pt x="20389" y="9792"/>
                          <a:pt x="25696" y="8994"/>
                          <a:pt x="30907" y="8994"/>
                        </a:cubicBezTo>
                        <a:cubicBezTo>
                          <a:pt x="38813" y="8994"/>
                          <a:pt x="44918" y="10547"/>
                          <a:pt x="49222" y="13651"/>
                        </a:cubicBezTo>
                        <a:cubicBezTo>
                          <a:pt x="53526" y="16771"/>
                          <a:pt x="55678" y="21216"/>
                          <a:pt x="55678" y="26986"/>
                        </a:cubicBezTo>
                        <a:cubicBezTo>
                          <a:pt x="55678" y="32009"/>
                          <a:pt x="54134" y="35941"/>
                          <a:pt x="51044" y="38782"/>
                        </a:cubicBezTo>
                        <a:cubicBezTo>
                          <a:pt x="47955" y="41623"/>
                          <a:pt x="42890" y="43754"/>
                          <a:pt x="35848" y="45175"/>
                        </a:cubicBezTo>
                        <a:lnTo>
                          <a:pt x="27394" y="46823"/>
                        </a:lnTo>
                        <a:cubicBezTo>
                          <a:pt x="17058" y="48873"/>
                          <a:pt x="9577" y="52095"/>
                          <a:pt x="4951" y="56488"/>
                        </a:cubicBezTo>
                        <a:cubicBezTo>
                          <a:pt x="340" y="60882"/>
                          <a:pt x="-1966" y="66996"/>
                          <a:pt x="-1966" y="74831"/>
                        </a:cubicBezTo>
                        <a:cubicBezTo>
                          <a:pt x="-1966" y="83897"/>
                          <a:pt x="1225" y="91036"/>
                          <a:pt x="7608" y="96250"/>
                        </a:cubicBezTo>
                        <a:cubicBezTo>
                          <a:pt x="13991" y="101463"/>
                          <a:pt x="22782" y="104070"/>
                          <a:pt x="33982" y="104070"/>
                        </a:cubicBezTo>
                        <a:cubicBezTo>
                          <a:pt x="38798" y="104070"/>
                          <a:pt x="43695" y="103631"/>
                          <a:pt x="48673" y="102752"/>
                        </a:cubicBezTo>
                        <a:cubicBezTo>
                          <a:pt x="53665" y="101888"/>
                          <a:pt x="58767" y="100592"/>
                          <a:pt x="63979" y="9886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id="{760B171F-C7EC-1738-0C5C-27CAA7B824CC}"/>
                      </a:ext>
                    </a:extLst>
                  </p:cNvPr>
                  <p:cNvSpPr/>
                  <p:nvPr/>
                </p:nvSpPr>
                <p:spPr>
                  <a:xfrm flipV="1">
                    <a:off x="1422515" y="539371"/>
                    <a:ext cx="47959" cy="98722"/>
                  </a:xfrm>
                  <a:custGeom>
                    <a:avLst/>
                    <a:gdLst>
                      <a:gd name="connsiteX0" fmla="*/ 20799 w 47959"/>
                      <a:gd name="connsiteY0" fmla="*/ 96530 h 98722"/>
                      <a:gd name="connsiteX1" fmla="*/ 20799 w 47959"/>
                      <a:gd name="connsiteY1" fmla="*/ 74694 h 98722"/>
                      <a:gd name="connsiteX2" fmla="*/ 46799 w 47959"/>
                      <a:gd name="connsiteY2" fmla="*/ 74694 h 98722"/>
                      <a:gd name="connsiteX3" fmla="*/ 46799 w 47959"/>
                      <a:gd name="connsiteY3" fmla="*/ 64875 h 98722"/>
                      <a:gd name="connsiteX4" fmla="*/ 20799 w 47959"/>
                      <a:gd name="connsiteY4" fmla="*/ 64875 h 98722"/>
                      <a:gd name="connsiteX5" fmla="*/ 20799 w 47959"/>
                      <a:gd name="connsiteY5" fmla="*/ 23136 h 98722"/>
                      <a:gd name="connsiteX6" fmla="*/ 23368 w 47959"/>
                      <a:gd name="connsiteY6" fmla="*/ 11054 h 98722"/>
                      <a:gd name="connsiteX7" fmla="*/ 33843 w 47959"/>
                      <a:gd name="connsiteY7" fmla="*/ 8374 h 98722"/>
                      <a:gd name="connsiteX8" fmla="*/ 46799 w 47959"/>
                      <a:gd name="connsiteY8" fmla="*/ 8374 h 98722"/>
                      <a:gd name="connsiteX9" fmla="*/ 46799 w 47959"/>
                      <a:gd name="connsiteY9" fmla="*/ -2192 h 98722"/>
                      <a:gd name="connsiteX10" fmla="*/ 33843 w 47959"/>
                      <a:gd name="connsiteY10" fmla="*/ -2192 h 98722"/>
                      <a:gd name="connsiteX11" fmla="*/ 13662 w 47959"/>
                      <a:gd name="connsiteY11" fmla="*/ 3256 h 98722"/>
                      <a:gd name="connsiteX12" fmla="*/ 8106 w 47959"/>
                      <a:gd name="connsiteY12" fmla="*/ 23136 h 98722"/>
                      <a:gd name="connsiteX13" fmla="*/ 8106 w 47959"/>
                      <a:gd name="connsiteY13" fmla="*/ 64875 h 98722"/>
                      <a:gd name="connsiteX14" fmla="*/ -1161 w 47959"/>
                      <a:gd name="connsiteY14" fmla="*/ 64875 h 98722"/>
                      <a:gd name="connsiteX15" fmla="*/ -1161 w 47959"/>
                      <a:gd name="connsiteY15" fmla="*/ 74694 h 98722"/>
                      <a:gd name="connsiteX16" fmla="*/ 8106 w 47959"/>
                      <a:gd name="connsiteY16" fmla="*/ 74694 h 98722"/>
                      <a:gd name="connsiteX17" fmla="*/ 8106 w 47959"/>
                      <a:gd name="connsiteY17" fmla="*/ 96530 h 98722"/>
                      <a:gd name="connsiteX18" fmla="*/ 20799 w 47959"/>
                      <a:gd name="connsiteY18" fmla="*/ 96530 h 98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7959" h="98722">
                        <a:moveTo>
                          <a:pt x="20799" y="96530"/>
                        </a:moveTo>
                        <a:lnTo>
                          <a:pt x="20799" y="74694"/>
                        </a:lnTo>
                        <a:lnTo>
                          <a:pt x="46799" y="74694"/>
                        </a:lnTo>
                        <a:lnTo>
                          <a:pt x="46799" y="64875"/>
                        </a:lnTo>
                        <a:lnTo>
                          <a:pt x="20799" y="64875"/>
                        </a:lnTo>
                        <a:lnTo>
                          <a:pt x="20799" y="23136"/>
                        </a:lnTo>
                        <a:cubicBezTo>
                          <a:pt x="20799" y="16868"/>
                          <a:pt x="21655" y="12841"/>
                          <a:pt x="23368" y="11054"/>
                        </a:cubicBezTo>
                        <a:cubicBezTo>
                          <a:pt x="25081" y="9267"/>
                          <a:pt x="28572" y="8374"/>
                          <a:pt x="33843" y="8374"/>
                        </a:cubicBezTo>
                        <a:lnTo>
                          <a:pt x="46799" y="8374"/>
                        </a:lnTo>
                        <a:lnTo>
                          <a:pt x="46799" y="-2192"/>
                        </a:lnTo>
                        <a:lnTo>
                          <a:pt x="33843" y="-2192"/>
                        </a:lnTo>
                        <a:cubicBezTo>
                          <a:pt x="24093" y="-2192"/>
                          <a:pt x="17366" y="-376"/>
                          <a:pt x="13662" y="3256"/>
                        </a:cubicBezTo>
                        <a:cubicBezTo>
                          <a:pt x="9958" y="6902"/>
                          <a:pt x="8106" y="13529"/>
                          <a:pt x="8106" y="23136"/>
                        </a:cubicBezTo>
                        <a:lnTo>
                          <a:pt x="8106" y="64875"/>
                        </a:lnTo>
                        <a:lnTo>
                          <a:pt x="-1161" y="64875"/>
                        </a:lnTo>
                        <a:lnTo>
                          <a:pt x="-1161" y="74694"/>
                        </a:lnTo>
                        <a:lnTo>
                          <a:pt x="8106" y="74694"/>
                        </a:lnTo>
                        <a:lnTo>
                          <a:pt x="8106" y="96530"/>
                        </a:lnTo>
                        <a:lnTo>
                          <a:pt x="20799" y="9653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id="{D21ED24D-0DC2-8633-DC9E-3B4B67F83675}"/>
                      </a:ext>
                    </a:extLst>
                  </p:cNvPr>
                  <p:cNvSpPr/>
                  <p:nvPr/>
                </p:nvSpPr>
                <p:spPr>
                  <a:xfrm flipV="1">
                    <a:off x="1482276" y="559362"/>
                    <a:ext cx="64934" cy="80731"/>
                  </a:xfrm>
                  <a:custGeom>
                    <a:avLst/>
                    <a:gdLst>
                      <a:gd name="connsiteX0" fmla="*/ 37992 w 64934"/>
                      <a:gd name="connsiteY0" fmla="*/ 38949 h 80731"/>
                      <a:gd name="connsiteX1" fmla="*/ 16779 w 64934"/>
                      <a:gd name="connsiteY1" fmla="*/ 35456 h 80731"/>
                      <a:gd name="connsiteX2" fmla="*/ 10872 w 64934"/>
                      <a:gd name="connsiteY2" fmla="*/ 23506 h 80731"/>
                      <a:gd name="connsiteX3" fmla="*/ 15308 w 64934"/>
                      <a:gd name="connsiteY3" fmla="*/ 12829 h 80731"/>
                      <a:gd name="connsiteX4" fmla="*/ 27342 w 64934"/>
                      <a:gd name="connsiteY4" fmla="*/ 8897 h 80731"/>
                      <a:gd name="connsiteX5" fmla="*/ 44207 w 64934"/>
                      <a:gd name="connsiteY5" fmla="*/ 16344 h 80731"/>
                      <a:gd name="connsiteX6" fmla="*/ 50553 w 64934"/>
                      <a:gd name="connsiteY6" fmla="*/ 36137 h 80731"/>
                      <a:gd name="connsiteX7" fmla="*/ 50553 w 64934"/>
                      <a:gd name="connsiteY7" fmla="*/ 38949 h 80731"/>
                      <a:gd name="connsiteX8" fmla="*/ 37992 w 64934"/>
                      <a:gd name="connsiteY8" fmla="*/ 38949 h 80731"/>
                      <a:gd name="connsiteX9" fmla="*/ 63180 w 64934"/>
                      <a:gd name="connsiteY9" fmla="*/ 44177 h 80731"/>
                      <a:gd name="connsiteX10" fmla="*/ 63180 w 64934"/>
                      <a:gd name="connsiteY10" fmla="*/ 308 h 80731"/>
                      <a:gd name="connsiteX11" fmla="*/ 50553 w 64934"/>
                      <a:gd name="connsiteY11" fmla="*/ 308 h 80731"/>
                      <a:gd name="connsiteX12" fmla="*/ 50553 w 64934"/>
                      <a:gd name="connsiteY12" fmla="*/ 11973 h 80731"/>
                      <a:gd name="connsiteX13" fmla="*/ 39771 w 64934"/>
                      <a:gd name="connsiteY13" fmla="*/ 1648 h 80731"/>
                      <a:gd name="connsiteX14" fmla="*/ 23982 w 64934"/>
                      <a:gd name="connsiteY14" fmla="*/ -1691 h 80731"/>
                      <a:gd name="connsiteX15" fmla="*/ 5206 w 64934"/>
                      <a:gd name="connsiteY15" fmla="*/ 4943 h 80731"/>
                      <a:gd name="connsiteX16" fmla="*/ -1755 w 64934"/>
                      <a:gd name="connsiteY16" fmla="*/ 22693 h 80731"/>
                      <a:gd name="connsiteX17" fmla="*/ 6919 w 64934"/>
                      <a:gd name="connsiteY17" fmla="*/ 42244 h 80731"/>
                      <a:gd name="connsiteX18" fmla="*/ 32832 w 64934"/>
                      <a:gd name="connsiteY18" fmla="*/ 48834 h 80731"/>
                      <a:gd name="connsiteX19" fmla="*/ 50553 w 64934"/>
                      <a:gd name="connsiteY19" fmla="*/ 48834 h 80731"/>
                      <a:gd name="connsiteX20" fmla="*/ 50553 w 64934"/>
                      <a:gd name="connsiteY20" fmla="*/ 50087 h 80731"/>
                      <a:gd name="connsiteX21" fmla="*/ 44822 w 64934"/>
                      <a:gd name="connsiteY21" fmla="*/ 63575 h 80731"/>
                      <a:gd name="connsiteX22" fmla="*/ 28725 w 64934"/>
                      <a:gd name="connsiteY22" fmla="*/ 68342 h 80731"/>
                      <a:gd name="connsiteX23" fmla="*/ 15879 w 64934"/>
                      <a:gd name="connsiteY23" fmla="*/ 66760 h 80731"/>
                      <a:gd name="connsiteX24" fmla="*/ 3889 w 64934"/>
                      <a:gd name="connsiteY24" fmla="*/ 62015 h 80731"/>
                      <a:gd name="connsiteX25" fmla="*/ 3889 w 64934"/>
                      <a:gd name="connsiteY25" fmla="*/ 73702 h 80731"/>
                      <a:gd name="connsiteX26" fmla="*/ 17328 w 64934"/>
                      <a:gd name="connsiteY26" fmla="*/ 77700 h 80731"/>
                      <a:gd name="connsiteX27" fmla="*/ 30021 w 64934"/>
                      <a:gd name="connsiteY27" fmla="*/ 79040 h 80731"/>
                      <a:gd name="connsiteX28" fmla="*/ 54945 w 64934"/>
                      <a:gd name="connsiteY28" fmla="*/ 70385 h 80731"/>
                      <a:gd name="connsiteX29" fmla="*/ 63180 w 64934"/>
                      <a:gd name="connsiteY29" fmla="*/ 4417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64934" h="80731">
                        <a:moveTo>
                          <a:pt x="37992" y="38949"/>
                        </a:moveTo>
                        <a:cubicBezTo>
                          <a:pt x="27788" y="38949"/>
                          <a:pt x="20717" y="37785"/>
                          <a:pt x="16779" y="35456"/>
                        </a:cubicBezTo>
                        <a:cubicBezTo>
                          <a:pt x="12841" y="33128"/>
                          <a:pt x="10872" y="29144"/>
                          <a:pt x="10872" y="23506"/>
                        </a:cubicBezTo>
                        <a:cubicBezTo>
                          <a:pt x="10872" y="19024"/>
                          <a:pt x="12351" y="15466"/>
                          <a:pt x="15308" y="12829"/>
                        </a:cubicBezTo>
                        <a:cubicBezTo>
                          <a:pt x="18265" y="10208"/>
                          <a:pt x="22276" y="8897"/>
                          <a:pt x="27342" y="8897"/>
                        </a:cubicBezTo>
                        <a:cubicBezTo>
                          <a:pt x="34354" y="8897"/>
                          <a:pt x="39976" y="11380"/>
                          <a:pt x="44207" y="16344"/>
                        </a:cubicBezTo>
                        <a:cubicBezTo>
                          <a:pt x="48438" y="21309"/>
                          <a:pt x="50553" y="27906"/>
                          <a:pt x="50553" y="36137"/>
                        </a:cubicBezTo>
                        <a:lnTo>
                          <a:pt x="50553" y="38949"/>
                        </a:lnTo>
                        <a:lnTo>
                          <a:pt x="37992" y="38949"/>
                        </a:lnTo>
                        <a:close/>
                        <a:moveTo>
                          <a:pt x="63180" y="44177"/>
                        </a:moveTo>
                        <a:lnTo>
                          <a:pt x="63180" y="308"/>
                        </a:lnTo>
                        <a:lnTo>
                          <a:pt x="50553" y="308"/>
                        </a:lnTo>
                        <a:lnTo>
                          <a:pt x="50553" y="11973"/>
                        </a:lnTo>
                        <a:cubicBezTo>
                          <a:pt x="47669" y="7316"/>
                          <a:pt x="44075" y="3874"/>
                          <a:pt x="39771" y="1648"/>
                        </a:cubicBezTo>
                        <a:cubicBezTo>
                          <a:pt x="35467" y="-578"/>
                          <a:pt x="30204" y="-1691"/>
                          <a:pt x="23982" y="-1691"/>
                        </a:cubicBezTo>
                        <a:cubicBezTo>
                          <a:pt x="16120" y="-1691"/>
                          <a:pt x="9862" y="520"/>
                          <a:pt x="5206" y="4943"/>
                        </a:cubicBezTo>
                        <a:cubicBezTo>
                          <a:pt x="566" y="9366"/>
                          <a:pt x="-1755" y="15283"/>
                          <a:pt x="-1755" y="22693"/>
                        </a:cubicBezTo>
                        <a:cubicBezTo>
                          <a:pt x="-1755" y="31333"/>
                          <a:pt x="1137" y="37851"/>
                          <a:pt x="6919" y="42244"/>
                        </a:cubicBezTo>
                        <a:cubicBezTo>
                          <a:pt x="12717" y="46638"/>
                          <a:pt x="21354" y="48834"/>
                          <a:pt x="32832" y="48834"/>
                        </a:cubicBezTo>
                        <a:lnTo>
                          <a:pt x="50553" y="48834"/>
                        </a:lnTo>
                        <a:lnTo>
                          <a:pt x="50553" y="50087"/>
                        </a:lnTo>
                        <a:cubicBezTo>
                          <a:pt x="50553" y="55901"/>
                          <a:pt x="48643" y="60397"/>
                          <a:pt x="44822" y="63575"/>
                        </a:cubicBezTo>
                        <a:cubicBezTo>
                          <a:pt x="41001" y="66753"/>
                          <a:pt x="35635" y="68342"/>
                          <a:pt x="28725" y="68342"/>
                        </a:cubicBezTo>
                        <a:cubicBezTo>
                          <a:pt x="24333" y="68342"/>
                          <a:pt x="20051" y="67814"/>
                          <a:pt x="15879" y="66760"/>
                        </a:cubicBezTo>
                        <a:cubicBezTo>
                          <a:pt x="11721" y="65706"/>
                          <a:pt x="7725" y="64124"/>
                          <a:pt x="3889" y="62015"/>
                        </a:cubicBezTo>
                        <a:lnTo>
                          <a:pt x="3889" y="73702"/>
                        </a:lnTo>
                        <a:cubicBezTo>
                          <a:pt x="8500" y="75488"/>
                          <a:pt x="12980" y="76821"/>
                          <a:pt x="17328" y="77700"/>
                        </a:cubicBezTo>
                        <a:cubicBezTo>
                          <a:pt x="21676" y="78593"/>
                          <a:pt x="25907" y="79040"/>
                          <a:pt x="30021" y="79040"/>
                        </a:cubicBezTo>
                        <a:cubicBezTo>
                          <a:pt x="41147" y="79040"/>
                          <a:pt x="49455" y="76155"/>
                          <a:pt x="54945" y="70385"/>
                        </a:cubicBezTo>
                        <a:cubicBezTo>
                          <a:pt x="60435" y="64629"/>
                          <a:pt x="63180" y="55893"/>
                          <a:pt x="63180" y="4417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5E944D3E-8DB3-DD07-E1F2-B27814FB83EA}"/>
                      </a:ext>
                    </a:extLst>
                  </p:cNvPr>
                  <p:cNvSpPr/>
                  <p:nvPr/>
                </p:nvSpPr>
                <p:spPr>
                  <a:xfrm flipV="1">
                    <a:off x="1572724" y="531265"/>
                    <a:ext cx="68777" cy="108827"/>
                  </a:xfrm>
                  <a:custGeom>
                    <a:avLst/>
                    <a:gdLst>
                      <a:gd name="connsiteX0" fmla="*/ 53635 w 68777"/>
                      <a:gd name="connsiteY0" fmla="*/ 38045 h 108827"/>
                      <a:gd name="connsiteX1" fmla="*/ 47904 w 68777"/>
                      <a:gd name="connsiteY1" fmla="*/ 59903 h 108827"/>
                      <a:gd name="connsiteX2" fmla="*/ 32159 w 68777"/>
                      <a:gd name="connsiteY2" fmla="*/ 67833 h 108827"/>
                      <a:gd name="connsiteX3" fmla="*/ 16392 w 68777"/>
                      <a:gd name="connsiteY3" fmla="*/ 59903 h 108827"/>
                      <a:gd name="connsiteX4" fmla="*/ 10660 w 68777"/>
                      <a:gd name="connsiteY4" fmla="*/ 38045 h 108827"/>
                      <a:gd name="connsiteX5" fmla="*/ 16392 w 68777"/>
                      <a:gd name="connsiteY5" fmla="*/ 16187 h 108827"/>
                      <a:gd name="connsiteX6" fmla="*/ 32159 w 68777"/>
                      <a:gd name="connsiteY6" fmla="*/ 8257 h 108827"/>
                      <a:gd name="connsiteX7" fmla="*/ 47904 w 68777"/>
                      <a:gd name="connsiteY7" fmla="*/ 16187 h 108827"/>
                      <a:gd name="connsiteX8" fmla="*/ 53635 w 68777"/>
                      <a:gd name="connsiteY8" fmla="*/ 38045 h 108827"/>
                      <a:gd name="connsiteX9" fmla="*/ 10660 w 68777"/>
                      <a:gd name="connsiteY9" fmla="*/ 64889 h 108827"/>
                      <a:gd name="connsiteX10" fmla="*/ 20718 w 68777"/>
                      <a:gd name="connsiteY10" fmla="*/ 75060 h 108827"/>
                      <a:gd name="connsiteX11" fmla="*/ 35233 w 68777"/>
                      <a:gd name="connsiteY11" fmla="*/ 78399 h 108827"/>
                      <a:gd name="connsiteX12" fmla="*/ 57983 w 68777"/>
                      <a:gd name="connsiteY12" fmla="*/ 67284 h 108827"/>
                      <a:gd name="connsiteX13" fmla="*/ 66745 w 68777"/>
                      <a:gd name="connsiteY13" fmla="*/ 38045 h 108827"/>
                      <a:gd name="connsiteX14" fmla="*/ 57983 w 68777"/>
                      <a:gd name="connsiteY14" fmla="*/ 8784 h 108827"/>
                      <a:gd name="connsiteX15" fmla="*/ 35233 w 68777"/>
                      <a:gd name="connsiteY15" fmla="*/ -2332 h 108827"/>
                      <a:gd name="connsiteX16" fmla="*/ 20718 w 68777"/>
                      <a:gd name="connsiteY16" fmla="*/ 1007 h 108827"/>
                      <a:gd name="connsiteX17" fmla="*/ 10660 w 68777"/>
                      <a:gd name="connsiteY17" fmla="*/ 11200 h 108827"/>
                      <a:gd name="connsiteX18" fmla="*/ 10660 w 68777"/>
                      <a:gd name="connsiteY18" fmla="*/ -333 h 108827"/>
                      <a:gd name="connsiteX19" fmla="*/ -2033 w 68777"/>
                      <a:gd name="connsiteY19" fmla="*/ -333 h 108827"/>
                      <a:gd name="connsiteX20" fmla="*/ -2033 w 68777"/>
                      <a:gd name="connsiteY20" fmla="*/ 106496 h 108827"/>
                      <a:gd name="connsiteX21" fmla="*/ 10660 w 68777"/>
                      <a:gd name="connsiteY21" fmla="*/ 106496 h 108827"/>
                      <a:gd name="connsiteX22" fmla="*/ 10660 w 68777"/>
                      <a:gd name="connsiteY22" fmla="*/ 64889 h 108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8777" h="108827">
                        <a:moveTo>
                          <a:pt x="53635" y="38045"/>
                        </a:moveTo>
                        <a:cubicBezTo>
                          <a:pt x="53635" y="47330"/>
                          <a:pt x="51725" y="54616"/>
                          <a:pt x="47904" y="59903"/>
                        </a:cubicBezTo>
                        <a:cubicBezTo>
                          <a:pt x="44083" y="65190"/>
                          <a:pt x="38834" y="67833"/>
                          <a:pt x="32159" y="67833"/>
                        </a:cubicBezTo>
                        <a:cubicBezTo>
                          <a:pt x="25468" y="67833"/>
                          <a:pt x="20212" y="65190"/>
                          <a:pt x="16392" y="59903"/>
                        </a:cubicBezTo>
                        <a:cubicBezTo>
                          <a:pt x="12571" y="54616"/>
                          <a:pt x="10660" y="47330"/>
                          <a:pt x="10660" y="38045"/>
                        </a:cubicBezTo>
                        <a:cubicBezTo>
                          <a:pt x="10660" y="28760"/>
                          <a:pt x="12571" y="21474"/>
                          <a:pt x="16392" y="16187"/>
                        </a:cubicBezTo>
                        <a:cubicBezTo>
                          <a:pt x="20212" y="10900"/>
                          <a:pt x="25468" y="8257"/>
                          <a:pt x="32159" y="8257"/>
                        </a:cubicBezTo>
                        <a:cubicBezTo>
                          <a:pt x="38834" y="8257"/>
                          <a:pt x="44083" y="10900"/>
                          <a:pt x="47904" y="16187"/>
                        </a:cubicBezTo>
                        <a:cubicBezTo>
                          <a:pt x="51725" y="21474"/>
                          <a:pt x="53635" y="28760"/>
                          <a:pt x="53635" y="38045"/>
                        </a:cubicBezTo>
                        <a:close/>
                        <a:moveTo>
                          <a:pt x="10660" y="64889"/>
                        </a:moveTo>
                        <a:cubicBezTo>
                          <a:pt x="13324" y="69459"/>
                          <a:pt x="16677" y="72849"/>
                          <a:pt x="20718" y="75060"/>
                        </a:cubicBezTo>
                        <a:cubicBezTo>
                          <a:pt x="24773" y="77286"/>
                          <a:pt x="29611" y="78399"/>
                          <a:pt x="35233" y="78399"/>
                        </a:cubicBezTo>
                        <a:cubicBezTo>
                          <a:pt x="44573" y="78399"/>
                          <a:pt x="52157" y="74694"/>
                          <a:pt x="57983" y="67284"/>
                        </a:cubicBezTo>
                        <a:cubicBezTo>
                          <a:pt x="63824" y="59873"/>
                          <a:pt x="66745" y="50127"/>
                          <a:pt x="66745" y="38045"/>
                        </a:cubicBezTo>
                        <a:cubicBezTo>
                          <a:pt x="66745" y="25963"/>
                          <a:pt x="63824" y="16209"/>
                          <a:pt x="57983" y="8784"/>
                        </a:cubicBezTo>
                        <a:cubicBezTo>
                          <a:pt x="52157" y="1374"/>
                          <a:pt x="44573" y="-2332"/>
                          <a:pt x="35233" y="-2332"/>
                        </a:cubicBezTo>
                        <a:cubicBezTo>
                          <a:pt x="29611" y="-2332"/>
                          <a:pt x="24773" y="-1219"/>
                          <a:pt x="20718" y="1007"/>
                        </a:cubicBezTo>
                        <a:cubicBezTo>
                          <a:pt x="16677" y="3233"/>
                          <a:pt x="13324" y="6631"/>
                          <a:pt x="10660" y="11200"/>
                        </a:cubicBezTo>
                        <a:lnTo>
                          <a:pt x="10660" y="-333"/>
                        </a:lnTo>
                        <a:lnTo>
                          <a:pt x="-2033" y="-333"/>
                        </a:lnTo>
                        <a:lnTo>
                          <a:pt x="-2033" y="106496"/>
                        </a:lnTo>
                        <a:lnTo>
                          <a:pt x="10660" y="106496"/>
                        </a:lnTo>
                        <a:lnTo>
                          <a:pt x="10660" y="6488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8B06DA0E-6339-7C79-1CBD-BE0555A71E6E}"/>
                      </a:ext>
                    </a:extLst>
                  </p:cNvPr>
                  <p:cNvSpPr/>
                  <p:nvPr/>
                </p:nvSpPr>
                <p:spPr>
                  <a:xfrm flipV="1">
                    <a:off x="1662418" y="531265"/>
                    <a:ext cx="12626" cy="106828"/>
                  </a:xfrm>
                  <a:custGeom>
                    <a:avLst/>
                    <a:gdLst>
                      <a:gd name="connsiteX0" fmla="*/ -772 w 12626"/>
                      <a:gd name="connsiteY0" fmla="*/ 104451 h 106828"/>
                      <a:gd name="connsiteX1" fmla="*/ 11855 w 12626"/>
                      <a:gd name="connsiteY1" fmla="*/ 104451 h 106828"/>
                      <a:gd name="connsiteX2" fmla="*/ 11855 w 12626"/>
                      <a:gd name="connsiteY2" fmla="*/ -2377 h 106828"/>
                      <a:gd name="connsiteX3" fmla="*/ -772 w 12626"/>
                      <a:gd name="connsiteY3" fmla="*/ -2377 h 106828"/>
                      <a:gd name="connsiteX4" fmla="*/ -772 w 12626"/>
                      <a:gd name="connsiteY4" fmla="*/ 104451 h 106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26" h="106828">
                        <a:moveTo>
                          <a:pt x="-772" y="104451"/>
                        </a:moveTo>
                        <a:lnTo>
                          <a:pt x="11855" y="104451"/>
                        </a:lnTo>
                        <a:lnTo>
                          <a:pt x="11855" y="-2377"/>
                        </a:lnTo>
                        <a:lnTo>
                          <a:pt x="-772" y="-2377"/>
                        </a:lnTo>
                        <a:lnTo>
                          <a:pt x="-772" y="10445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28" name="Freeform: Shape 327">
                    <a:extLst>
                      <a:ext uri="{FF2B5EF4-FFF2-40B4-BE49-F238E27FC236}">
                        <a16:creationId xmlns:a16="http://schemas.microsoft.com/office/drawing/2014/main" id="{A630FA9C-C601-252F-6E38-BD37084A93BC}"/>
                      </a:ext>
                    </a:extLst>
                  </p:cNvPr>
                  <p:cNvSpPr/>
                  <p:nvPr/>
                </p:nvSpPr>
                <p:spPr>
                  <a:xfrm flipV="1">
                    <a:off x="1695976" y="559362"/>
                    <a:ext cx="71237" cy="80731"/>
                  </a:xfrm>
                  <a:custGeom>
                    <a:avLst/>
                    <a:gdLst>
                      <a:gd name="connsiteX0" fmla="*/ 69385 w 71237"/>
                      <a:gd name="connsiteY0" fmla="*/ 41915 h 80731"/>
                      <a:gd name="connsiteX1" fmla="*/ 69385 w 71237"/>
                      <a:gd name="connsiteY1" fmla="*/ 35742 h 80731"/>
                      <a:gd name="connsiteX2" fmla="*/ 11324 w 71237"/>
                      <a:gd name="connsiteY2" fmla="*/ 35742 h 80731"/>
                      <a:gd name="connsiteX3" fmla="*/ 19186 w 71237"/>
                      <a:gd name="connsiteY3" fmla="*/ 15861 h 80731"/>
                      <a:gd name="connsiteX4" fmla="*/ 38774 w 71237"/>
                      <a:gd name="connsiteY4" fmla="*/ 9029 h 80731"/>
                      <a:gd name="connsiteX5" fmla="*/ 52872 w 71237"/>
                      <a:gd name="connsiteY5" fmla="*/ 10808 h 80731"/>
                      <a:gd name="connsiteX6" fmla="*/ 66443 w 71237"/>
                      <a:gd name="connsiteY6" fmla="*/ 16169 h 80731"/>
                      <a:gd name="connsiteX7" fmla="*/ 66443 w 71237"/>
                      <a:gd name="connsiteY7" fmla="*/ 4218 h 80731"/>
                      <a:gd name="connsiteX8" fmla="*/ 52498 w 71237"/>
                      <a:gd name="connsiteY8" fmla="*/ -175 h 80731"/>
                      <a:gd name="connsiteX9" fmla="*/ 38027 w 71237"/>
                      <a:gd name="connsiteY9" fmla="*/ -1691 h 80731"/>
                      <a:gd name="connsiteX10" fmla="*/ 8886 w 71237"/>
                      <a:gd name="connsiteY10" fmla="*/ 9007 h 80731"/>
                      <a:gd name="connsiteX11" fmla="*/ -1852 w 71237"/>
                      <a:gd name="connsiteY11" fmla="*/ 38004 h 80731"/>
                      <a:gd name="connsiteX12" fmla="*/ 8337 w 71237"/>
                      <a:gd name="connsiteY12" fmla="*/ 67946 h 80731"/>
                      <a:gd name="connsiteX13" fmla="*/ 35831 w 71237"/>
                      <a:gd name="connsiteY13" fmla="*/ 79040 h 80731"/>
                      <a:gd name="connsiteX14" fmla="*/ 60360 w 71237"/>
                      <a:gd name="connsiteY14" fmla="*/ 69045 h 80731"/>
                      <a:gd name="connsiteX15" fmla="*/ 69385 w 71237"/>
                      <a:gd name="connsiteY15" fmla="*/ 41915 h 80731"/>
                      <a:gd name="connsiteX16" fmla="*/ 56759 w 71237"/>
                      <a:gd name="connsiteY16" fmla="*/ 45627 h 80731"/>
                      <a:gd name="connsiteX17" fmla="*/ 50961 w 71237"/>
                      <a:gd name="connsiteY17" fmla="*/ 62147 h 80731"/>
                      <a:gd name="connsiteX18" fmla="*/ 35963 w 71237"/>
                      <a:gd name="connsiteY18" fmla="*/ 68342 h 80731"/>
                      <a:gd name="connsiteX19" fmla="*/ 19054 w 71237"/>
                      <a:gd name="connsiteY19" fmla="*/ 62366 h 80731"/>
                      <a:gd name="connsiteX20" fmla="*/ 11741 w 71237"/>
                      <a:gd name="connsiteY20" fmla="*/ 45539 h 80731"/>
                      <a:gd name="connsiteX21" fmla="*/ 56759 w 71237"/>
                      <a:gd name="connsiteY21" fmla="*/ 4562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237" h="80731">
                        <a:moveTo>
                          <a:pt x="69385" y="41915"/>
                        </a:moveTo>
                        <a:lnTo>
                          <a:pt x="69385" y="35742"/>
                        </a:lnTo>
                        <a:lnTo>
                          <a:pt x="11324" y="35742"/>
                        </a:lnTo>
                        <a:cubicBezTo>
                          <a:pt x="11880" y="27042"/>
                          <a:pt x="14501" y="20416"/>
                          <a:pt x="19186" y="15861"/>
                        </a:cubicBezTo>
                        <a:cubicBezTo>
                          <a:pt x="23870" y="11306"/>
                          <a:pt x="30400" y="9029"/>
                          <a:pt x="38774" y="9029"/>
                        </a:cubicBezTo>
                        <a:cubicBezTo>
                          <a:pt x="43619" y="9029"/>
                          <a:pt x="48319" y="9622"/>
                          <a:pt x="52872" y="10808"/>
                        </a:cubicBezTo>
                        <a:cubicBezTo>
                          <a:pt x="57425" y="11995"/>
                          <a:pt x="61948" y="13781"/>
                          <a:pt x="66443" y="16169"/>
                        </a:cubicBezTo>
                        <a:lnTo>
                          <a:pt x="66443" y="4218"/>
                        </a:lnTo>
                        <a:cubicBezTo>
                          <a:pt x="61904" y="2300"/>
                          <a:pt x="57256" y="835"/>
                          <a:pt x="52498" y="-175"/>
                        </a:cubicBezTo>
                        <a:cubicBezTo>
                          <a:pt x="47740" y="-1186"/>
                          <a:pt x="42917" y="-1691"/>
                          <a:pt x="38027" y="-1691"/>
                        </a:cubicBezTo>
                        <a:cubicBezTo>
                          <a:pt x="25759" y="-1691"/>
                          <a:pt x="16045" y="1875"/>
                          <a:pt x="8886" y="9007"/>
                        </a:cubicBezTo>
                        <a:cubicBezTo>
                          <a:pt x="1728" y="16154"/>
                          <a:pt x="-1852" y="25820"/>
                          <a:pt x="-1852" y="38004"/>
                        </a:cubicBezTo>
                        <a:cubicBezTo>
                          <a:pt x="-1852" y="50585"/>
                          <a:pt x="1545" y="60565"/>
                          <a:pt x="8337" y="67946"/>
                        </a:cubicBezTo>
                        <a:cubicBezTo>
                          <a:pt x="15130" y="75342"/>
                          <a:pt x="24295" y="79040"/>
                          <a:pt x="35831" y="79040"/>
                        </a:cubicBezTo>
                        <a:cubicBezTo>
                          <a:pt x="46167" y="79040"/>
                          <a:pt x="54343" y="75708"/>
                          <a:pt x="60360" y="69045"/>
                        </a:cubicBezTo>
                        <a:cubicBezTo>
                          <a:pt x="66377" y="62396"/>
                          <a:pt x="69385" y="53352"/>
                          <a:pt x="69385" y="41915"/>
                        </a:cubicBezTo>
                        <a:close/>
                        <a:moveTo>
                          <a:pt x="56759" y="45627"/>
                        </a:moveTo>
                        <a:cubicBezTo>
                          <a:pt x="56671" y="52525"/>
                          <a:pt x="54738" y="58032"/>
                          <a:pt x="50961" y="62147"/>
                        </a:cubicBezTo>
                        <a:cubicBezTo>
                          <a:pt x="47184" y="66277"/>
                          <a:pt x="42185" y="68342"/>
                          <a:pt x="35963" y="68342"/>
                        </a:cubicBezTo>
                        <a:cubicBezTo>
                          <a:pt x="28921" y="68342"/>
                          <a:pt x="23285" y="66350"/>
                          <a:pt x="19054" y="62366"/>
                        </a:cubicBezTo>
                        <a:cubicBezTo>
                          <a:pt x="14823" y="58383"/>
                          <a:pt x="12385" y="52774"/>
                          <a:pt x="11741" y="45539"/>
                        </a:cubicBezTo>
                        <a:lnTo>
                          <a:pt x="56759" y="456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29" name="Freeform: Shape 328">
                    <a:extLst>
                      <a:ext uri="{FF2B5EF4-FFF2-40B4-BE49-F238E27FC236}">
                        <a16:creationId xmlns:a16="http://schemas.microsoft.com/office/drawing/2014/main" id="{F40C70BC-4089-9A61-C629-9C7059E999B8}"/>
                      </a:ext>
                    </a:extLst>
                  </p:cNvPr>
                  <p:cNvSpPr/>
                  <p:nvPr/>
                </p:nvSpPr>
                <p:spPr>
                  <a:xfrm flipV="1">
                    <a:off x="1788480" y="535593"/>
                    <a:ext cx="72686" cy="102500"/>
                  </a:xfrm>
                  <a:custGeom>
                    <a:avLst/>
                    <a:gdLst>
                      <a:gd name="connsiteX0" fmla="*/ 11703 w 72686"/>
                      <a:gd name="connsiteY0" fmla="*/ 46665 h 102500"/>
                      <a:gd name="connsiteX1" fmla="*/ 11703 w 72686"/>
                      <a:gd name="connsiteY1" fmla="*/ 9123 h 102500"/>
                      <a:gd name="connsiteX2" fmla="*/ 33949 w 72686"/>
                      <a:gd name="connsiteY2" fmla="*/ 9123 h 102500"/>
                      <a:gd name="connsiteX3" fmla="*/ 50506 w 72686"/>
                      <a:gd name="connsiteY3" fmla="*/ 13758 h 102500"/>
                      <a:gd name="connsiteX4" fmla="*/ 55908 w 72686"/>
                      <a:gd name="connsiteY4" fmla="*/ 27927 h 102500"/>
                      <a:gd name="connsiteX5" fmla="*/ 50506 w 72686"/>
                      <a:gd name="connsiteY5" fmla="*/ 42096 h 102500"/>
                      <a:gd name="connsiteX6" fmla="*/ 33949 w 72686"/>
                      <a:gd name="connsiteY6" fmla="*/ 46665 h 102500"/>
                      <a:gd name="connsiteX7" fmla="*/ 11703 w 72686"/>
                      <a:gd name="connsiteY7" fmla="*/ 46665 h 102500"/>
                      <a:gd name="connsiteX8" fmla="*/ 11703 w 72686"/>
                      <a:gd name="connsiteY8" fmla="*/ 88821 h 102500"/>
                      <a:gd name="connsiteX9" fmla="*/ 11703 w 72686"/>
                      <a:gd name="connsiteY9" fmla="*/ 57935 h 102500"/>
                      <a:gd name="connsiteX10" fmla="*/ 32236 w 72686"/>
                      <a:gd name="connsiteY10" fmla="*/ 57935 h 102500"/>
                      <a:gd name="connsiteX11" fmla="*/ 47344 w 72686"/>
                      <a:gd name="connsiteY11" fmla="*/ 61735 h 102500"/>
                      <a:gd name="connsiteX12" fmla="*/ 52329 w 72686"/>
                      <a:gd name="connsiteY12" fmla="*/ 73378 h 102500"/>
                      <a:gd name="connsiteX13" fmla="*/ 47344 w 72686"/>
                      <a:gd name="connsiteY13" fmla="*/ 84977 h 102500"/>
                      <a:gd name="connsiteX14" fmla="*/ 32236 w 72686"/>
                      <a:gd name="connsiteY14" fmla="*/ 88821 h 102500"/>
                      <a:gd name="connsiteX15" fmla="*/ 11703 w 72686"/>
                      <a:gd name="connsiteY15" fmla="*/ 88821 h 102500"/>
                      <a:gd name="connsiteX16" fmla="*/ -2153 w 72686"/>
                      <a:gd name="connsiteY16" fmla="*/ 100222 h 102500"/>
                      <a:gd name="connsiteX17" fmla="*/ 33268 w 72686"/>
                      <a:gd name="connsiteY17" fmla="*/ 100222 h 102500"/>
                      <a:gd name="connsiteX18" fmla="*/ 57687 w 72686"/>
                      <a:gd name="connsiteY18" fmla="*/ 93632 h 102500"/>
                      <a:gd name="connsiteX19" fmla="*/ 66273 w 72686"/>
                      <a:gd name="connsiteY19" fmla="*/ 74894 h 102500"/>
                      <a:gd name="connsiteX20" fmla="*/ 61881 w 72686"/>
                      <a:gd name="connsiteY20" fmla="*/ 59912 h 102500"/>
                      <a:gd name="connsiteX21" fmla="*/ 48969 w 72686"/>
                      <a:gd name="connsiteY21" fmla="*/ 52992 h 102500"/>
                      <a:gd name="connsiteX22" fmla="*/ 64868 w 72686"/>
                      <a:gd name="connsiteY22" fmla="*/ 43810 h 102500"/>
                      <a:gd name="connsiteX23" fmla="*/ 70533 w 72686"/>
                      <a:gd name="connsiteY23" fmla="*/ 26411 h 102500"/>
                      <a:gd name="connsiteX24" fmla="*/ 61200 w 72686"/>
                      <a:gd name="connsiteY24" fmla="*/ 5190 h 102500"/>
                      <a:gd name="connsiteX25" fmla="*/ 34629 w 72686"/>
                      <a:gd name="connsiteY25" fmla="*/ -2279 h 102500"/>
                      <a:gd name="connsiteX26" fmla="*/ -2153 w 72686"/>
                      <a:gd name="connsiteY26" fmla="*/ -2279 h 102500"/>
                      <a:gd name="connsiteX27" fmla="*/ -2153 w 72686"/>
                      <a:gd name="connsiteY27" fmla="*/ 100222 h 10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72686" h="102500">
                        <a:moveTo>
                          <a:pt x="11703" y="46665"/>
                        </a:moveTo>
                        <a:lnTo>
                          <a:pt x="11703" y="9123"/>
                        </a:lnTo>
                        <a:lnTo>
                          <a:pt x="33949" y="9123"/>
                        </a:lnTo>
                        <a:cubicBezTo>
                          <a:pt x="41400" y="9123"/>
                          <a:pt x="46919" y="10668"/>
                          <a:pt x="50506" y="13758"/>
                        </a:cubicBezTo>
                        <a:cubicBezTo>
                          <a:pt x="54108" y="16848"/>
                          <a:pt x="55908" y="21571"/>
                          <a:pt x="55908" y="27927"/>
                        </a:cubicBezTo>
                        <a:cubicBezTo>
                          <a:pt x="55908" y="34341"/>
                          <a:pt x="54108" y="39064"/>
                          <a:pt x="50506" y="42096"/>
                        </a:cubicBezTo>
                        <a:cubicBezTo>
                          <a:pt x="46919" y="45142"/>
                          <a:pt x="41400" y="46665"/>
                          <a:pt x="33949" y="46665"/>
                        </a:cubicBezTo>
                        <a:lnTo>
                          <a:pt x="11703" y="46665"/>
                        </a:lnTo>
                        <a:close/>
                        <a:moveTo>
                          <a:pt x="11703" y="88821"/>
                        </a:moveTo>
                        <a:lnTo>
                          <a:pt x="11703" y="57935"/>
                        </a:lnTo>
                        <a:lnTo>
                          <a:pt x="32236" y="57935"/>
                        </a:lnTo>
                        <a:cubicBezTo>
                          <a:pt x="38999" y="57935"/>
                          <a:pt x="44035" y="59202"/>
                          <a:pt x="47344" y="61735"/>
                        </a:cubicBezTo>
                        <a:cubicBezTo>
                          <a:pt x="50667" y="64283"/>
                          <a:pt x="52329" y="68164"/>
                          <a:pt x="52329" y="73378"/>
                        </a:cubicBezTo>
                        <a:cubicBezTo>
                          <a:pt x="52329" y="78548"/>
                          <a:pt x="50667" y="82414"/>
                          <a:pt x="47344" y="84977"/>
                        </a:cubicBezTo>
                        <a:cubicBezTo>
                          <a:pt x="44035" y="87540"/>
                          <a:pt x="38999" y="88821"/>
                          <a:pt x="32236" y="88821"/>
                        </a:cubicBezTo>
                        <a:lnTo>
                          <a:pt x="11703" y="88821"/>
                        </a:lnTo>
                        <a:close/>
                        <a:moveTo>
                          <a:pt x="-2153" y="100222"/>
                        </a:moveTo>
                        <a:lnTo>
                          <a:pt x="33268" y="100222"/>
                        </a:lnTo>
                        <a:cubicBezTo>
                          <a:pt x="43838" y="100222"/>
                          <a:pt x="51977" y="98026"/>
                          <a:pt x="57687" y="93632"/>
                        </a:cubicBezTo>
                        <a:cubicBezTo>
                          <a:pt x="63411" y="89239"/>
                          <a:pt x="66273" y="82993"/>
                          <a:pt x="66273" y="74894"/>
                        </a:cubicBezTo>
                        <a:cubicBezTo>
                          <a:pt x="66273" y="68611"/>
                          <a:pt x="64809" y="63617"/>
                          <a:pt x="61881" y="59912"/>
                        </a:cubicBezTo>
                        <a:cubicBezTo>
                          <a:pt x="58953" y="56206"/>
                          <a:pt x="54649" y="53900"/>
                          <a:pt x="48969" y="52992"/>
                        </a:cubicBezTo>
                        <a:cubicBezTo>
                          <a:pt x="55791" y="51527"/>
                          <a:pt x="61091" y="48467"/>
                          <a:pt x="64868" y="43810"/>
                        </a:cubicBezTo>
                        <a:cubicBezTo>
                          <a:pt x="68645" y="39167"/>
                          <a:pt x="70533" y="33368"/>
                          <a:pt x="70533" y="26411"/>
                        </a:cubicBezTo>
                        <a:cubicBezTo>
                          <a:pt x="70533" y="17258"/>
                          <a:pt x="67422" y="10184"/>
                          <a:pt x="61200" y="5190"/>
                        </a:cubicBezTo>
                        <a:cubicBezTo>
                          <a:pt x="54979" y="211"/>
                          <a:pt x="46121" y="-2279"/>
                          <a:pt x="34629" y="-2279"/>
                        </a:cubicBezTo>
                        <a:lnTo>
                          <a:pt x="-2153" y="-2279"/>
                        </a:lnTo>
                        <a:lnTo>
                          <a:pt x="-2153" y="10022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30" name="Freeform: Shape 329">
                    <a:extLst>
                      <a:ext uri="{FF2B5EF4-FFF2-40B4-BE49-F238E27FC236}">
                        <a16:creationId xmlns:a16="http://schemas.microsoft.com/office/drawing/2014/main" id="{1E1797B8-8017-BC68-6947-148862262710}"/>
                      </a:ext>
                    </a:extLst>
                  </p:cNvPr>
                  <p:cNvSpPr/>
                  <p:nvPr/>
                </p:nvSpPr>
                <p:spPr>
                  <a:xfrm flipV="1">
                    <a:off x="1879540" y="559362"/>
                    <a:ext cx="64934" cy="80731"/>
                  </a:xfrm>
                  <a:custGeom>
                    <a:avLst/>
                    <a:gdLst>
                      <a:gd name="connsiteX0" fmla="*/ 38021 w 64934"/>
                      <a:gd name="connsiteY0" fmla="*/ 38949 h 80731"/>
                      <a:gd name="connsiteX1" fmla="*/ 16808 w 64934"/>
                      <a:gd name="connsiteY1" fmla="*/ 35456 h 80731"/>
                      <a:gd name="connsiteX2" fmla="*/ 10900 w 64934"/>
                      <a:gd name="connsiteY2" fmla="*/ 23506 h 80731"/>
                      <a:gd name="connsiteX3" fmla="*/ 15336 w 64934"/>
                      <a:gd name="connsiteY3" fmla="*/ 12829 h 80731"/>
                      <a:gd name="connsiteX4" fmla="*/ 27370 w 64934"/>
                      <a:gd name="connsiteY4" fmla="*/ 8897 h 80731"/>
                      <a:gd name="connsiteX5" fmla="*/ 44235 w 64934"/>
                      <a:gd name="connsiteY5" fmla="*/ 16344 h 80731"/>
                      <a:gd name="connsiteX6" fmla="*/ 50581 w 64934"/>
                      <a:gd name="connsiteY6" fmla="*/ 36137 h 80731"/>
                      <a:gd name="connsiteX7" fmla="*/ 50581 w 64934"/>
                      <a:gd name="connsiteY7" fmla="*/ 38949 h 80731"/>
                      <a:gd name="connsiteX8" fmla="*/ 38021 w 64934"/>
                      <a:gd name="connsiteY8" fmla="*/ 38949 h 80731"/>
                      <a:gd name="connsiteX9" fmla="*/ 63208 w 64934"/>
                      <a:gd name="connsiteY9" fmla="*/ 44177 h 80731"/>
                      <a:gd name="connsiteX10" fmla="*/ 63208 w 64934"/>
                      <a:gd name="connsiteY10" fmla="*/ 308 h 80731"/>
                      <a:gd name="connsiteX11" fmla="*/ 50581 w 64934"/>
                      <a:gd name="connsiteY11" fmla="*/ 308 h 80731"/>
                      <a:gd name="connsiteX12" fmla="*/ 50581 w 64934"/>
                      <a:gd name="connsiteY12" fmla="*/ 11973 h 80731"/>
                      <a:gd name="connsiteX13" fmla="*/ 39799 w 64934"/>
                      <a:gd name="connsiteY13" fmla="*/ 1648 h 80731"/>
                      <a:gd name="connsiteX14" fmla="*/ 24010 w 64934"/>
                      <a:gd name="connsiteY14" fmla="*/ -1691 h 80731"/>
                      <a:gd name="connsiteX15" fmla="*/ 5235 w 64934"/>
                      <a:gd name="connsiteY15" fmla="*/ 4943 h 80731"/>
                      <a:gd name="connsiteX16" fmla="*/ -1726 w 64934"/>
                      <a:gd name="connsiteY16" fmla="*/ 22693 h 80731"/>
                      <a:gd name="connsiteX17" fmla="*/ 6948 w 64934"/>
                      <a:gd name="connsiteY17" fmla="*/ 42244 h 80731"/>
                      <a:gd name="connsiteX18" fmla="*/ 32860 w 64934"/>
                      <a:gd name="connsiteY18" fmla="*/ 48834 h 80731"/>
                      <a:gd name="connsiteX19" fmla="*/ 50581 w 64934"/>
                      <a:gd name="connsiteY19" fmla="*/ 48834 h 80731"/>
                      <a:gd name="connsiteX20" fmla="*/ 50581 w 64934"/>
                      <a:gd name="connsiteY20" fmla="*/ 50087 h 80731"/>
                      <a:gd name="connsiteX21" fmla="*/ 44850 w 64934"/>
                      <a:gd name="connsiteY21" fmla="*/ 63575 h 80731"/>
                      <a:gd name="connsiteX22" fmla="*/ 28754 w 64934"/>
                      <a:gd name="connsiteY22" fmla="*/ 68342 h 80731"/>
                      <a:gd name="connsiteX23" fmla="*/ 15907 w 64934"/>
                      <a:gd name="connsiteY23" fmla="*/ 66760 h 80731"/>
                      <a:gd name="connsiteX24" fmla="*/ 3917 w 64934"/>
                      <a:gd name="connsiteY24" fmla="*/ 62015 h 80731"/>
                      <a:gd name="connsiteX25" fmla="*/ 3917 w 64934"/>
                      <a:gd name="connsiteY25" fmla="*/ 73702 h 80731"/>
                      <a:gd name="connsiteX26" fmla="*/ 17356 w 64934"/>
                      <a:gd name="connsiteY26" fmla="*/ 77700 h 80731"/>
                      <a:gd name="connsiteX27" fmla="*/ 30049 w 64934"/>
                      <a:gd name="connsiteY27" fmla="*/ 79040 h 80731"/>
                      <a:gd name="connsiteX28" fmla="*/ 54973 w 64934"/>
                      <a:gd name="connsiteY28" fmla="*/ 70385 h 80731"/>
                      <a:gd name="connsiteX29" fmla="*/ 63208 w 64934"/>
                      <a:gd name="connsiteY29" fmla="*/ 4417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64934" h="80731">
                        <a:moveTo>
                          <a:pt x="38021" y="38949"/>
                        </a:moveTo>
                        <a:cubicBezTo>
                          <a:pt x="27817" y="38949"/>
                          <a:pt x="20746" y="37785"/>
                          <a:pt x="16808" y="35456"/>
                        </a:cubicBezTo>
                        <a:cubicBezTo>
                          <a:pt x="12869" y="33128"/>
                          <a:pt x="10900" y="29144"/>
                          <a:pt x="10900" y="23506"/>
                        </a:cubicBezTo>
                        <a:cubicBezTo>
                          <a:pt x="10900" y="19024"/>
                          <a:pt x="12379" y="15466"/>
                          <a:pt x="15336" y="12829"/>
                        </a:cubicBezTo>
                        <a:cubicBezTo>
                          <a:pt x="18294" y="10208"/>
                          <a:pt x="22305" y="8897"/>
                          <a:pt x="27370" y="8897"/>
                        </a:cubicBezTo>
                        <a:cubicBezTo>
                          <a:pt x="34382" y="8897"/>
                          <a:pt x="40004" y="11380"/>
                          <a:pt x="44235" y="16344"/>
                        </a:cubicBezTo>
                        <a:cubicBezTo>
                          <a:pt x="48466" y="21309"/>
                          <a:pt x="50581" y="27906"/>
                          <a:pt x="50581" y="36137"/>
                        </a:cubicBezTo>
                        <a:lnTo>
                          <a:pt x="50581" y="38949"/>
                        </a:lnTo>
                        <a:lnTo>
                          <a:pt x="38021" y="38949"/>
                        </a:lnTo>
                        <a:close/>
                        <a:moveTo>
                          <a:pt x="63208" y="44177"/>
                        </a:moveTo>
                        <a:lnTo>
                          <a:pt x="63208" y="308"/>
                        </a:lnTo>
                        <a:lnTo>
                          <a:pt x="50581" y="308"/>
                        </a:lnTo>
                        <a:lnTo>
                          <a:pt x="50581" y="11973"/>
                        </a:lnTo>
                        <a:cubicBezTo>
                          <a:pt x="47698" y="7316"/>
                          <a:pt x="44103" y="3874"/>
                          <a:pt x="39799" y="1648"/>
                        </a:cubicBezTo>
                        <a:cubicBezTo>
                          <a:pt x="35495" y="-578"/>
                          <a:pt x="30232" y="-1691"/>
                          <a:pt x="24010" y="-1691"/>
                        </a:cubicBezTo>
                        <a:cubicBezTo>
                          <a:pt x="16149" y="-1691"/>
                          <a:pt x="9890" y="520"/>
                          <a:pt x="5235" y="4943"/>
                        </a:cubicBezTo>
                        <a:cubicBezTo>
                          <a:pt x="594" y="9366"/>
                          <a:pt x="-1726" y="15283"/>
                          <a:pt x="-1726" y="22693"/>
                        </a:cubicBezTo>
                        <a:cubicBezTo>
                          <a:pt x="-1726" y="31333"/>
                          <a:pt x="1165" y="37851"/>
                          <a:pt x="6948" y="42244"/>
                        </a:cubicBezTo>
                        <a:cubicBezTo>
                          <a:pt x="12745" y="46638"/>
                          <a:pt x="21382" y="48834"/>
                          <a:pt x="32860" y="48834"/>
                        </a:cubicBezTo>
                        <a:lnTo>
                          <a:pt x="50581" y="48834"/>
                        </a:lnTo>
                        <a:lnTo>
                          <a:pt x="50581" y="50087"/>
                        </a:lnTo>
                        <a:cubicBezTo>
                          <a:pt x="50581" y="55901"/>
                          <a:pt x="48671" y="60397"/>
                          <a:pt x="44850" y="63575"/>
                        </a:cubicBezTo>
                        <a:cubicBezTo>
                          <a:pt x="41029" y="66753"/>
                          <a:pt x="35664" y="68342"/>
                          <a:pt x="28754" y="68342"/>
                        </a:cubicBezTo>
                        <a:cubicBezTo>
                          <a:pt x="24362" y="68342"/>
                          <a:pt x="20079" y="67814"/>
                          <a:pt x="15907" y="66760"/>
                        </a:cubicBezTo>
                        <a:cubicBezTo>
                          <a:pt x="11749" y="65706"/>
                          <a:pt x="7753" y="64124"/>
                          <a:pt x="3917" y="62015"/>
                        </a:cubicBezTo>
                        <a:lnTo>
                          <a:pt x="3917" y="73702"/>
                        </a:lnTo>
                        <a:cubicBezTo>
                          <a:pt x="8529" y="75488"/>
                          <a:pt x="13008" y="76821"/>
                          <a:pt x="17356" y="77700"/>
                        </a:cubicBezTo>
                        <a:cubicBezTo>
                          <a:pt x="21705" y="78593"/>
                          <a:pt x="25935" y="79040"/>
                          <a:pt x="30049" y="79040"/>
                        </a:cubicBezTo>
                        <a:cubicBezTo>
                          <a:pt x="41175" y="79040"/>
                          <a:pt x="49483" y="76155"/>
                          <a:pt x="54973" y="70385"/>
                        </a:cubicBezTo>
                        <a:cubicBezTo>
                          <a:pt x="60463" y="64629"/>
                          <a:pt x="63208" y="55893"/>
                          <a:pt x="63208" y="4417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31" name="Freeform: Shape 330">
                    <a:extLst>
                      <a:ext uri="{FF2B5EF4-FFF2-40B4-BE49-F238E27FC236}">
                        <a16:creationId xmlns:a16="http://schemas.microsoft.com/office/drawing/2014/main" id="{510293CE-BAD1-BFD4-404D-DD4CCBDCD638}"/>
                      </a:ext>
                    </a:extLst>
                  </p:cNvPr>
                  <p:cNvSpPr/>
                  <p:nvPr/>
                </p:nvSpPr>
                <p:spPr>
                  <a:xfrm flipV="1">
                    <a:off x="1964850" y="559362"/>
                    <a:ext cx="58742" cy="80731"/>
                  </a:xfrm>
                  <a:custGeom>
                    <a:avLst/>
                    <a:gdLst>
                      <a:gd name="connsiteX0" fmla="*/ 53071 w 58742"/>
                      <a:gd name="connsiteY0" fmla="*/ 74932 h 80731"/>
                      <a:gd name="connsiteX1" fmla="*/ 53071 w 58742"/>
                      <a:gd name="connsiteY1" fmla="*/ 62982 h 80731"/>
                      <a:gd name="connsiteX2" fmla="*/ 41959 w 58742"/>
                      <a:gd name="connsiteY2" fmla="*/ 67089 h 80731"/>
                      <a:gd name="connsiteX3" fmla="*/ 30013 w 58742"/>
                      <a:gd name="connsiteY3" fmla="*/ 68473 h 80731"/>
                      <a:gd name="connsiteX4" fmla="*/ 15915 w 58742"/>
                      <a:gd name="connsiteY4" fmla="*/ 65596 h 80731"/>
                      <a:gd name="connsiteX5" fmla="*/ 11216 w 58742"/>
                      <a:gd name="connsiteY5" fmla="*/ 56940 h 80731"/>
                      <a:gd name="connsiteX6" fmla="*/ 14576 w 58742"/>
                      <a:gd name="connsiteY6" fmla="*/ 50043 h 80731"/>
                      <a:gd name="connsiteX7" fmla="*/ 28103 w 58742"/>
                      <a:gd name="connsiteY7" fmla="*/ 45276 h 80731"/>
                      <a:gd name="connsiteX8" fmla="*/ 32429 w 58742"/>
                      <a:gd name="connsiteY8" fmla="*/ 44309 h 80731"/>
                      <a:gd name="connsiteX9" fmla="*/ 51534 w 58742"/>
                      <a:gd name="connsiteY9" fmla="*/ 36181 h 80731"/>
                      <a:gd name="connsiteX10" fmla="*/ 57199 w 58742"/>
                      <a:gd name="connsiteY10" fmla="*/ 21529 h 80731"/>
                      <a:gd name="connsiteX11" fmla="*/ 48723 w 58742"/>
                      <a:gd name="connsiteY11" fmla="*/ 4548 h 80731"/>
                      <a:gd name="connsiteX12" fmla="*/ 25424 w 58742"/>
                      <a:gd name="connsiteY12" fmla="*/ -1691 h 80731"/>
                      <a:gd name="connsiteX13" fmla="*/ 12555 w 58742"/>
                      <a:gd name="connsiteY13" fmla="*/ -483 h 80731"/>
                      <a:gd name="connsiteX14" fmla="*/ -1543 w 58742"/>
                      <a:gd name="connsiteY14" fmla="*/ 3120 h 80731"/>
                      <a:gd name="connsiteX15" fmla="*/ -1543 w 58742"/>
                      <a:gd name="connsiteY15" fmla="*/ 16169 h 80731"/>
                      <a:gd name="connsiteX16" fmla="*/ 12248 w 58742"/>
                      <a:gd name="connsiteY16" fmla="*/ 10699 h 80731"/>
                      <a:gd name="connsiteX17" fmla="*/ 25709 w 58742"/>
                      <a:gd name="connsiteY17" fmla="*/ 8897 h 80731"/>
                      <a:gd name="connsiteX18" fmla="*/ 39412 w 58742"/>
                      <a:gd name="connsiteY18" fmla="*/ 11951 h 80731"/>
                      <a:gd name="connsiteX19" fmla="*/ 44221 w 58742"/>
                      <a:gd name="connsiteY19" fmla="*/ 20562 h 80731"/>
                      <a:gd name="connsiteX20" fmla="*/ 40752 w 58742"/>
                      <a:gd name="connsiteY20" fmla="*/ 28448 h 80731"/>
                      <a:gd name="connsiteX21" fmla="*/ 25556 w 58742"/>
                      <a:gd name="connsiteY21" fmla="*/ 33743 h 80731"/>
                      <a:gd name="connsiteX22" fmla="*/ 21164 w 58742"/>
                      <a:gd name="connsiteY22" fmla="*/ 34775 h 80731"/>
                      <a:gd name="connsiteX23" fmla="*/ 4211 w 58742"/>
                      <a:gd name="connsiteY23" fmla="*/ 42354 h 80731"/>
                      <a:gd name="connsiteX24" fmla="*/ -994 w 58742"/>
                      <a:gd name="connsiteY24" fmla="*/ 56391 h 80731"/>
                      <a:gd name="connsiteX25" fmla="*/ 6692 w 58742"/>
                      <a:gd name="connsiteY25" fmla="*/ 73131 h 80731"/>
                      <a:gd name="connsiteX26" fmla="*/ 28520 w 58742"/>
                      <a:gd name="connsiteY26" fmla="*/ 79040 h 80731"/>
                      <a:gd name="connsiteX27" fmla="*/ 41674 w 58742"/>
                      <a:gd name="connsiteY27" fmla="*/ 78007 h 80731"/>
                      <a:gd name="connsiteX28" fmla="*/ 53071 w 58742"/>
                      <a:gd name="connsiteY28" fmla="*/ 74932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8742" h="80731">
                        <a:moveTo>
                          <a:pt x="53071" y="74932"/>
                        </a:moveTo>
                        <a:lnTo>
                          <a:pt x="53071" y="62982"/>
                        </a:lnTo>
                        <a:cubicBezTo>
                          <a:pt x="49514" y="64812"/>
                          <a:pt x="45810" y="66182"/>
                          <a:pt x="41959" y="67089"/>
                        </a:cubicBezTo>
                        <a:cubicBezTo>
                          <a:pt x="38124" y="68012"/>
                          <a:pt x="34142" y="68473"/>
                          <a:pt x="30013" y="68473"/>
                        </a:cubicBezTo>
                        <a:cubicBezTo>
                          <a:pt x="23748" y="68473"/>
                          <a:pt x="19048" y="67514"/>
                          <a:pt x="15915" y="65596"/>
                        </a:cubicBezTo>
                        <a:cubicBezTo>
                          <a:pt x="12782" y="63677"/>
                          <a:pt x="11216" y="60792"/>
                          <a:pt x="11216" y="56940"/>
                        </a:cubicBezTo>
                        <a:cubicBezTo>
                          <a:pt x="11216" y="54011"/>
                          <a:pt x="12336" y="51712"/>
                          <a:pt x="14576" y="50043"/>
                        </a:cubicBezTo>
                        <a:cubicBezTo>
                          <a:pt x="16816" y="48373"/>
                          <a:pt x="21325" y="46784"/>
                          <a:pt x="28103" y="45276"/>
                        </a:cubicBezTo>
                        <a:lnTo>
                          <a:pt x="32429" y="44309"/>
                        </a:lnTo>
                        <a:cubicBezTo>
                          <a:pt x="41389" y="42391"/>
                          <a:pt x="47757" y="39681"/>
                          <a:pt x="51534" y="36181"/>
                        </a:cubicBezTo>
                        <a:cubicBezTo>
                          <a:pt x="55311" y="32681"/>
                          <a:pt x="57199" y="27797"/>
                          <a:pt x="57199" y="21529"/>
                        </a:cubicBezTo>
                        <a:cubicBezTo>
                          <a:pt x="57199" y="14382"/>
                          <a:pt x="54374" y="8721"/>
                          <a:pt x="48723" y="4548"/>
                        </a:cubicBezTo>
                        <a:cubicBezTo>
                          <a:pt x="43072" y="388"/>
                          <a:pt x="35306" y="-1691"/>
                          <a:pt x="25424" y="-1691"/>
                        </a:cubicBezTo>
                        <a:cubicBezTo>
                          <a:pt x="21310" y="-1691"/>
                          <a:pt x="17021" y="-1288"/>
                          <a:pt x="12555" y="-483"/>
                        </a:cubicBezTo>
                        <a:cubicBezTo>
                          <a:pt x="8090" y="323"/>
                          <a:pt x="3391" y="1523"/>
                          <a:pt x="-1543" y="3120"/>
                        </a:cubicBezTo>
                        <a:lnTo>
                          <a:pt x="-1543" y="16169"/>
                        </a:lnTo>
                        <a:cubicBezTo>
                          <a:pt x="3127" y="13737"/>
                          <a:pt x="7724" y="11914"/>
                          <a:pt x="12248" y="10699"/>
                        </a:cubicBezTo>
                        <a:cubicBezTo>
                          <a:pt x="16772" y="9498"/>
                          <a:pt x="21259" y="8897"/>
                          <a:pt x="25709" y="8897"/>
                        </a:cubicBezTo>
                        <a:cubicBezTo>
                          <a:pt x="31653" y="8897"/>
                          <a:pt x="36221" y="9915"/>
                          <a:pt x="39412" y="11951"/>
                        </a:cubicBezTo>
                        <a:cubicBezTo>
                          <a:pt x="42618" y="13986"/>
                          <a:pt x="44221" y="16857"/>
                          <a:pt x="44221" y="20562"/>
                        </a:cubicBezTo>
                        <a:cubicBezTo>
                          <a:pt x="44221" y="23989"/>
                          <a:pt x="43065" y="26618"/>
                          <a:pt x="40752" y="28448"/>
                        </a:cubicBezTo>
                        <a:cubicBezTo>
                          <a:pt x="38453" y="30279"/>
                          <a:pt x="33388" y="32044"/>
                          <a:pt x="25556" y="33743"/>
                        </a:cubicBezTo>
                        <a:lnTo>
                          <a:pt x="21164" y="34775"/>
                        </a:lnTo>
                        <a:cubicBezTo>
                          <a:pt x="13346" y="36415"/>
                          <a:pt x="7695" y="38942"/>
                          <a:pt x="4211" y="42354"/>
                        </a:cubicBezTo>
                        <a:cubicBezTo>
                          <a:pt x="741" y="45766"/>
                          <a:pt x="-994" y="50445"/>
                          <a:pt x="-994" y="56391"/>
                        </a:cubicBezTo>
                        <a:cubicBezTo>
                          <a:pt x="-994" y="63626"/>
                          <a:pt x="1568" y="69206"/>
                          <a:pt x="6692" y="73131"/>
                        </a:cubicBezTo>
                        <a:cubicBezTo>
                          <a:pt x="11816" y="77070"/>
                          <a:pt x="19092" y="79040"/>
                          <a:pt x="28520" y="79040"/>
                        </a:cubicBezTo>
                        <a:cubicBezTo>
                          <a:pt x="33176" y="79040"/>
                          <a:pt x="37560" y="78696"/>
                          <a:pt x="41674" y="78007"/>
                        </a:cubicBezTo>
                        <a:cubicBezTo>
                          <a:pt x="45802" y="77334"/>
                          <a:pt x="49601" y="76309"/>
                          <a:pt x="53071" y="7493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32" name="Freeform: Shape 331">
                    <a:extLst>
                      <a:ext uri="{FF2B5EF4-FFF2-40B4-BE49-F238E27FC236}">
                        <a16:creationId xmlns:a16="http://schemas.microsoft.com/office/drawing/2014/main" id="{B323A546-1E3B-8AE2-C462-CE420D0E5CE6}"/>
                      </a:ext>
                    </a:extLst>
                  </p:cNvPr>
                  <p:cNvSpPr/>
                  <p:nvPr/>
                </p:nvSpPr>
                <p:spPr>
                  <a:xfrm flipV="1">
                    <a:off x="2038202" y="559362"/>
                    <a:ext cx="71237" cy="80731"/>
                  </a:xfrm>
                  <a:custGeom>
                    <a:avLst/>
                    <a:gdLst>
                      <a:gd name="connsiteX0" fmla="*/ 69410 w 71237"/>
                      <a:gd name="connsiteY0" fmla="*/ 41915 h 80731"/>
                      <a:gd name="connsiteX1" fmla="*/ 69410 w 71237"/>
                      <a:gd name="connsiteY1" fmla="*/ 35742 h 80731"/>
                      <a:gd name="connsiteX2" fmla="*/ 11348 w 71237"/>
                      <a:gd name="connsiteY2" fmla="*/ 35742 h 80731"/>
                      <a:gd name="connsiteX3" fmla="*/ 19210 w 71237"/>
                      <a:gd name="connsiteY3" fmla="*/ 15861 h 80731"/>
                      <a:gd name="connsiteX4" fmla="*/ 38798 w 71237"/>
                      <a:gd name="connsiteY4" fmla="*/ 9029 h 80731"/>
                      <a:gd name="connsiteX5" fmla="*/ 52896 w 71237"/>
                      <a:gd name="connsiteY5" fmla="*/ 10808 h 80731"/>
                      <a:gd name="connsiteX6" fmla="*/ 66467 w 71237"/>
                      <a:gd name="connsiteY6" fmla="*/ 16169 h 80731"/>
                      <a:gd name="connsiteX7" fmla="*/ 66467 w 71237"/>
                      <a:gd name="connsiteY7" fmla="*/ 4218 h 80731"/>
                      <a:gd name="connsiteX8" fmla="*/ 52523 w 71237"/>
                      <a:gd name="connsiteY8" fmla="*/ -175 h 80731"/>
                      <a:gd name="connsiteX9" fmla="*/ 38051 w 71237"/>
                      <a:gd name="connsiteY9" fmla="*/ -1691 h 80731"/>
                      <a:gd name="connsiteX10" fmla="*/ 8911 w 71237"/>
                      <a:gd name="connsiteY10" fmla="*/ 9007 h 80731"/>
                      <a:gd name="connsiteX11" fmla="*/ -1827 w 71237"/>
                      <a:gd name="connsiteY11" fmla="*/ 38004 h 80731"/>
                      <a:gd name="connsiteX12" fmla="*/ 8362 w 71237"/>
                      <a:gd name="connsiteY12" fmla="*/ 67946 h 80731"/>
                      <a:gd name="connsiteX13" fmla="*/ 35855 w 71237"/>
                      <a:gd name="connsiteY13" fmla="*/ 79040 h 80731"/>
                      <a:gd name="connsiteX14" fmla="*/ 60384 w 71237"/>
                      <a:gd name="connsiteY14" fmla="*/ 69045 h 80731"/>
                      <a:gd name="connsiteX15" fmla="*/ 69410 w 71237"/>
                      <a:gd name="connsiteY15" fmla="*/ 41915 h 80731"/>
                      <a:gd name="connsiteX16" fmla="*/ 56783 w 71237"/>
                      <a:gd name="connsiteY16" fmla="*/ 45627 h 80731"/>
                      <a:gd name="connsiteX17" fmla="*/ 50986 w 71237"/>
                      <a:gd name="connsiteY17" fmla="*/ 62147 h 80731"/>
                      <a:gd name="connsiteX18" fmla="*/ 35987 w 71237"/>
                      <a:gd name="connsiteY18" fmla="*/ 68342 h 80731"/>
                      <a:gd name="connsiteX19" fmla="*/ 19078 w 71237"/>
                      <a:gd name="connsiteY19" fmla="*/ 62366 h 80731"/>
                      <a:gd name="connsiteX20" fmla="*/ 11766 w 71237"/>
                      <a:gd name="connsiteY20" fmla="*/ 45539 h 80731"/>
                      <a:gd name="connsiteX21" fmla="*/ 56783 w 71237"/>
                      <a:gd name="connsiteY21" fmla="*/ 4562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237" h="80731">
                        <a:moveTo>
                          <a:pt x="69410" y="41915"/>
                        </a:moveTo>
                        <a:lnTo>
                          <a:pt x="69410" y="35742"/>
                        </a:lnTo>
                        <a:lnTo>
                          <a:pt x="11348" y="35742"/>
                        </a:lnTo>
                        <a:cubicBezTo>
                          <a:pt x="11905" y="27042"/>
                          <a:pt x="14525" y="20416"/>
                          <a:pt x="19210" y="15861"/>
                        </a:cubicBezTo>
                        <a:cubicBezTo>
                          <a:pt x="23895" y="11306"/>
                          <a:pt x="30424" y="9029"/>
                          <a:pt x="38798" y="9029"/>
                        </a:cubicBezTo>
                        <a:cubicBezTo>
                          <a:pt x="43644" y="9029"/>
                          <a:pt x="48343" y="9622"/>
                          <a:pt x="52896" y="10808"/>
                        </a:cubicBezTo>
                        <a:cubicBezTo>
                          <a:pt x="57449" y="11995"/>
                          <a:pt x="61973" y="13781"/>
                          <a:pt x="66467" y="16169"/>
                        </a:cubicBezTo>
                        <a:lnTo>
                          <a:pt x="66467" y="4218"/>
                        </a:lnTo>
                        <a:cubicBezTo>
                          <a:pt x="61929" y="2300"/>
                          <a:pt x="57281" y="835"/>
                          <a:pt x="52523" y="-175"/>
                        </a:cubicBezTo>
                        <a:cubicBezTo>
                          <a:pt x="47765" y="-1186"/>
                          <a:pt x="42941" y="-1691"/>
                          <a:pt x="38051" y="-1691"/>
                        </a:cubicBezTo>
                        <a:cubicBezTo>
                          <a:pt x="25783" y="-1691"/>
                          <a:pt x="16070" y="1875"/>
                          <a:pt x="8911" y="9007"/>
                        </a:cubicBezTo>
                        <a:cubicBezTo>
                          <a:pt x="1752" y="16154"/>
                          <a:pt x="-1827" y="25820"/>
                          <a:pt x="-1827" y="38004"/>
                        </a:cubicBezTo>
                        <a:cubicBezTo>
                          <a:pt x="-1827" y="50585"/>
                          <a:pt x="1569" y="60565"/>
                          <a:pt x="8362" y="67946"/>
                        </a:cubicBezTo>
                        <a:cubicBezTo>
                          <a:pt x="15155" y="75342"/>
                          <a:pt x="24319" y="79040"/>
                          <a:pt x="35855" y="79040"/>
                        </a:cubicBezTo>
                        <a:cubicBezTo>
                          <a:pt x="46191" y="79040"/>
                          <a:pt x="54367" y="75708"/>
                          <a:pt x="60384" y="69045"/>
                        </a:cubicBezTo>
                        <a:cubicBezTo>
                          <a:pt x="66401" y="62396"/>
                          <a:pt x="69410" y="53352"/>
                          <a:pt x="69410" y="41915"/>
                        </a:cubicBezTo>
                        <a:close/>
                        <a:moveTo>
                          <a:pt x="56783" y="45627"/>
                        </a:moveTo>
                        <a:cubicBezTo>
                          <a:pt x="56695" y="52525"/>
                          <a:pt x="54763" y="58032"/>
                          <a:pt x="50986" y="62147"/>
                        </a:cubicBezTo>
                        <a:cubicBezTo>
                          <a:pt x="47208" y="66277"/>
                          <a:pt x="42209" y="68342"/>
                          <a:pt x="35987" y="68342"/>
                        </a:cubicBezTo>
                        <a:cubicBezTo>
                          <a:pt x="28945" y="68342"/>
                          <a:pt x="23309" y="66350"/>
                          <a:pt x="19078" y="62366"/>
                        </a:cubicBezTo>
                        <a:cubicBezTo>
                          <a:pt x="14847" y="58383"/>
                          <a:pt x="12410" y="52774"/>
                          <a:pt x="11766" y="45539"/>
                        </a:cubicBezTo>
                        <a:lnTo>
                          <a:pt x="56783" y="456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33" name="Freeform: Shape 332">
                    <a:extLst>
                      <a:ext uri="{FF2B5EF4-FFF2-40B4-BE49-F238E27FC236}">
                        <a16:creationId xmlns:a16="http://schemas.microsoft.com/office/drawing/2014/main" id="{DE9C5A0C-6B7C-0A0C-5430-859ECFFE447A}"/>
                      </a:ext>
                    </a:extLst>
                  </p:cNvPr>
                  <p:cNvSpPr/>
                  <p:nvPr/>
                </p:nvSpPr>
                <p:spPr>
                  <a:xfrm flipV="1">
                    <a:off x="2130159" y="531265"/>
                    <a:ext cx="12626" cy="106828"/>
                  </a:xfrm>
                  <a:custGeom>
                    <a:avLst/>
                    <a:gdLst>
                      <a:gd name="connsiteX0" fmla="*/ -738 w 12626"/>
                      <a:gd name="connsiteY0" fmla="*/ 104451 h 106828"/>
                      <a:gd name="connsiteX1" fmla="*/ 11888 w 12626"/>
                      <a:gd name="connsiteY1" fmla="*/ 104451 h 106828"/>
                      <a:gd name="connsiteX2" fmla="*/ 11888 w 12626"/>
                      <a:gd name="connsiteY2" fmla="*/ -2377 h 106828"/>
                      <a:gd name="connsiteX3" fmla="*/ -738 w 12626"/>
                      <a:gd name="connsiteY3" fmla="*/ -2377 h 106828"/>
                      <a:gd name="connsiteX4" fmla="*/ -738 w 12626"/>
                      <a:gd name="connsiteY4" fmla="*/ 104451 h 106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26" h="106828">
                        <a:moveTo>
                          <a:pt x="-738" y="104451"/>
                        </a:moveTo>
                        <a:lnTo>
                          <a:pt x="11888" y="104451"/>
                        </a:lnTo>
                        <a:lnTo>
                          <a:pt x="11888" y="-2377"/>
                        </a:lnTo>
                        <a:lnTo>
                          <a:pt x="-738" y="-2377"/>
                        </a:lnTo>
                        <a:lnTo>
                          <a:pt x="-738" y="10445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34" name="Freeform: Shape 333">
                    <a:extLst>
                      <a:ext uri="{FF2B5EF4-FFF2-40B4-BE49-F238E27FC236}">
                        <a16:creationId xmlns:a16="http://schemas.microsoft.com/office/drawing/2014/main" id="{FC806E49-77FB-8CA9-3B91-F6DC0D39645D}"/>
                      </a:ext>
                    </a:extLst>
                  </p:cNvPr>
                  <p:cNvSpPr/>
                  <p:nvPr/>
                </p:nvSpPr>
                <p:spPr>
                  <a:xfrm flipV="1">
                    <a:off x="2169206" y="531265"/>
                    <a:ext cx="12626" cy="106828"/>
                  </a:xfrm>
                  <a:custGeom>
                    <a:avLst/>
                    <a:gdLst>
                      <a:gd name="connsiteX0" fmla="*/ -736 w 12626"/>
                      <a:gd name="connsiteY0" fmla="*/ 74509 h 106828"/>
                      <a:gd name="connsiteX1" fmla="*/ 11891 w 12626"/>
                      <a:gd name="connsiteY1" fmla="*/ 74509 h 106828"/>
                      <a:gd name="connsiteX2" fmla="*/ 11891 w 12626"/>
                      <a:gd name="connsiteY2" fmla="*/ -2377 h 106828"/>
                      <a:gd name="connsiteX3" fmla="*/ -736 w 12626"/>
                      <a:gd name="connsiteY3" fmla="*/ -2377 h 106828"/>
                      <a:gd name="connsiteX4" fmla="*/ -736 w 12626"/>
                      <a:gd name="connsiteY4" fmla="*/ 74509 h 106828"/>
                      <a:gd name="connsiteX5" fmla="*/ -736 w 12626"/>
                      <a:gd name="connsiteY5" fmla="*/ 104451 h 106828"/>
                      <a:gd name="connsiteX6" fmla="*/ 11891 w 12626"/>
                      <a:gd name="connsiteY6" fmla="*/ 104451 h 106828"/>
                      <a:gd name="connsiteX7" fmla="*/ 11891 w 12626"/>
                      <a:gd name="connsiteY7" fmla="*/ 88437 h 106828"/>
                      <a:gd name="connsiteX8" fmla="*/ -736 w 12626"/>
                      <a:gd name="connsiteY8" fmla="*/ 88437 h 106828"/>
                      <a:gd name="connsiteX9" fmla="*/ -736 w 12626"/>
                      <a:gd name="connsiteY9" fmla="*/ 104451 h 106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626" h="106828">
                        <a:moveTo>
                          <a:pt x="-736" y="74509"/>
                        </a:moveTo>
                        <a:lnTo>
                          <a:pt x="11891" y="74509"/>
                        </a:lnTo>
                        <a:lnTo>
                          <a:pt x="11891" y="-2377"/>
                        </a:lnTo>
                        <a:lnTo>
                          <a:pt x="-736" y="-2377"/>
                        </a:lnTo>
                        <a:lnTo>
                          <a:pt x="-736" y="74509"/>
                        </a:lnTo>
                        <a:close/>
                        <a:moveTo>
                          <a:pt x="-736" y="104451"/>
                        </a:moveTo>
                        <a:lnTo>
                          <a:pt x="11891" y="104451"/>
                        </a:lnTo>
                        <a:lnTo>
                          <a:pt x="11891" y="88437"/>
                        </a:lnTo>
                        <a:lnTo>
                          <a:pt x="-736" y="88437"/>
                        </a:lnTo>
                        <a:lnTo>
                          <a:pt x="-736" y="10445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35" name="Freeform: Shape 334">
                    <a:extLst>
                      <a:ext uri="{FF2B5EF4-FFF2-40B4-BE49-F238E27FC236}">
                        <a16:creationId xmlns:a16="http://schemas.microsoft.com/office/drawing/2014/main" id="{90ED7054-AC90-05B2-74A3-425D625AB8F9}"/>
                      </a:ext>
                    </a:extLst>
                  </p:cNvPr>
                  <p:cNvSpPr/>
                  <p:nvPr/>
                </p:nvSpPr>
                <p:spPr>
                  <a:xfrm flipV="1">
                    <a:off x="2207770" y="559362"/>
                    <a:ext cx="64385" cy="78731"/>
                  </a:xfrm>
                  <a:custGeom>
                    <a:avLst/>
                    <a:gdLst>
                      <a:gd name="connsiteX0" fmla="*/ 62498 w 64385"/>
                      <a:gd name="connsiteY0" fmla="*/ 44681 h 78731"/>
                      <a:gd name="connsiteX1" fmla="*/ 62498 w 64385"/>
                      <a:gd name="connsiteY1" fmla="*/ -1737 h 78731"/>
                      <a:gd name="connsiteX2" fmla="*/ 49871 w 64385"/>
                      <a:gd name="connsiteY2" fmla="*/ -1737 h 78731"/>
                      <a:gd name="connsiteX3" fmla="*/ 49871 w 64385"/>
                      <a:gd name="connsiteY3" fmla="*/ 44263 h 78731"/>
                      <a:gd name="connsiteX4" fmla="*/ 45611 w 64385"/>
                      <a:gd name="connsiteY4" fmla="*/ 60585 h 78731"/>
                      <a:gd name="connsiteX5" fmla="*/ 32853 w 64385"/>
                      <a:gd name="connsiteY5" fmla="*/ 66011 h 78731"/>
                      <a:gd name="connsiteX6" fmla="*/ 16712 w 64385"/>
                      <a:gd name="connsiteY6" fmla="*/ 59487 h 78731"/>
                      <a:gd name="connsiteX7" fmla="*/ 10805 w 64385"/>
                      <a:gd name="connsiteY7" fmla="*/ 41715 h 78731"/>
                      <a:gd name="connsiteX8" fmla="*/ 10805 w 64385"/>
                      <a:gd name="connsiteY8" fmla="*/ -1737 h 78731"/>
                      <a:gd name="connsiteX9" fmla="*/ -1888 w 64385"/>
                      <a:gd name="connsiteY9" fmla="*/ -1737 h 78731"/>
                      <a:gd name="connsiteX10" fmla="*/ -1888 w 64385"/>
                      <a:gd name="connsiteY10" fmla="*/ 75150 h 78731"/>
                      <a:gd name="connsiteX11" fmla="*/ 10805 w 64385"/>
                      <a:gd name="connsiteY11" fmla="*/ 75150 h 78731"/>
                      <a:gd name="connsiteX12" fmla="*/ 10805 w 64385"/>
                      <a:gd name="connsiteY12" fmla="*/ 63200 h 78731"/>
                      <a:gd name="connsiteX13" fmla="*/ 21477 w 64385"/>
                      <a:gd name="connsiteY13" fmla="*/ 73568 h 78731"/>
                      <a:gd name="connsiteX14" fmla="*/ 35663 w 64385"/>
                      <a:gd name="connsiteY14" fmla="*/ 76995 h 78731"/>
                      <a:gd name="connsiteX15" fmla="*/ 55691 w 64385"/>
                      <a:gd name="connsiteY15" fmla="*/ 68801 h 78731"/>
                      <a:gd name="connsiteX16" fmla="*/ 62498 w 64385"/>
                      <a:gd name="connsiteY16" fmla="*/ 44681 h 78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4385" h="78731">
                        <a:moveTo>
                          <a:pt x="62498" y="44681"/>
                        </a:moveTo>
                        <a:lnTo>
                          <a:pt x="62498" y="-1737"/>
                        </a:lnTo>
                        <a:lnTo>
                          <a:pt x="49871" y="-1737"/>
                        </a:lnTo>
                        <a:lnTo>
                          <a:pt x="49871" y="44263"/>
                        </a:lnTo>
                        <a:cubicBezTo>
                          <a:pt x="49871" y="51542"/>
                          <a:pt x="48451" y="56983"/>
                          <a:pt x="45611" y="60585"/>
                        </a:cubicBezTo>
                        <a:cubicBezTo>
                          <a:pt x="42771" y="64203"/>
                          <a:pt x="38518" y="66011"/>
                          <a:pt x="32853" y="66011"/>
                        </a:cubicBezTo>
                        <a:cubicBezTo>
                          <a:pt x="26030" y="66011"/>
                          <a:pt x="20650" y="63837"/>
                          <a:pt x="16712" y="59487"/>
                        </a:cubicBezTo>
                        <a:cubicBezTo>
                          <a:pt x="12774" y="55152"/>
                          <a:pt x="10805" y="49228"/>
                          <a:pt x="10805" y="41715"/>
                        </a:cubicBezTo>
                        <a:lnTo>
                          <a:pt x="10805" y="-1737"/>
                        </a:lnTo>
                        <a:lnTo>
                          <a:pt x="-1888" y="-1737"/>
                        </a:lnTo>
                        <a:lnTo>
                          <a:pt x="-1888" y="75150"/>
                        </a:lnTo>
                        <a:lnTo>
                          <a:pt x="10805" y="75150"/>
                        </a:lnTo>
                        <a:lnTo>
                          <a:pt x="10805" y="63200"/>
                        </a:lnTo>
                        <a:cubicBezTo>
                          <a:pt x="13835" y="67827"/>
                          <a:pt x="17393" y="71284"/>
                          <a:pt x="21477" y="73568"/>
                        </a:cubicBezTo>
                        <a:cubicBezTo>
                          <a:pt x="25577" y="75853"/>
                          <a:pt x="30305" y="76995"/>
                          <a:pt x="35663" y="76995"/>
                        </a:cubicBezTo>
                        <a:cubicBezTo>
                          <a:pt x="44491" y="76995"/>
                          <a:pt x="51167" y="74264"/>
                          <a:pt x="55691" y="68801"/>
                        </a:cubicBezTo>
                        <a:cubicBezTo>
                          <a:pt x="60229" y="63339"/>
                          <a:pt x="62498" y="55298"/>
                          <a:pt x="62498" y="4468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36" name="Freeform: Shape 335">
                    <a:extLst>
                      <a:ext uri="{FF2B5EF4-FFF2-40B4-BE49-F238E27FC236}">
                        <a16:creationId xmlns:a16="http://schemas.microsoft.com/office/drawing/2014/main" id="{68A4D627-90F9-15DB-47A6-3AB2225E0754}"/>
                      </a:ext>
                    </a:extLst>
                  </p:cNvPr>
                  <p:cNvSpPr/>
                  <p:nvPr/>
                </p:nvSpPr>
                <p:spPr>
                  <a:xfrm flipV="1">
                    <a:off x="2291837" y="559362"/>
                    <a:ext cx="71237" cy="80731"/>
                  </a:xfrm>
                  <a:custGeom>
                    <a:avLst/>
                    <a:gdLst>
                      <a:gd name="connsiteX0" fmla="*/ 69428 w 71237"/>
                      <a:gd name="connsiteY0" fmla="*/ 41915 h 80731"/>
                      <a:gd name="connsiteX1" fmla="*/ 69428 w 71237"/>
                      <a:gd name="connsiteY1" fmla="*/ 35742 h 80731"/>
                      <a:gd name="connsiteX2" fmla="*/ 11366 w 71237"/>
                      <a:gd name="connsiteY2" fmla="*/ 35742 h 80731"/>
                      <a:gd name="connsiteX3" fmla="*/ 19228 w 71237"/>
                      <a:gd name="connsiteY3" fmla="*/ 15861 h 80731"/>
                      <a:gd name="connsiteX4" fmla="*/ 38816 w 71237"/>
                      <a:gd name="connsiteY4" fmla="*/ 9029 h 80731"/>
                      <a:gd name="connsiteX5" fmla="*/ 52914 w 71237"/>
                      <a:gd name="connsiteY5" fmla="*/ 10808 h 80731"/>
                      <a:gd name="connsiteX6" fmla="*/ 66485 w 71237"/>
                      <a:gd name="connsiteY6" fmla="*/ 16169 h 80731"/>
                      <a:gd name="connsiteX7" fmla="*/ 66485 w 71237"/>
                      <a:gd name="connsiteY7" fmla="*/ 4218 h 80731"/>
                      <a:gd name="connsiteX8" fmla="*/ 52541 w 71237"/>
                      <a:gd name="connsiteY8" fmla="*/ -175 h 80731"/>
                      <a:gd name="connsiteX9" fmla="*/ 38069 w 71237"/>
                      <a:gd name="connsiteY9" fmla="*/ -1691 h 80731"/>
                      <a:gd name="connsiteX10" fmla="*/ 8929 w 71237"/>
                      <a:gd name="connsiteY10" fmla="*/ 9007 h 80731"/>
                      <a:gd name="connsiteX11" fmla="*/ -1809 w 71237"/>
                      <a:gd name="connsiteY11" fmla="*/ 38004 h 80731"/>
                      <a:gd name="connsiteX12" fmla="*/ 8380 w 71237"/>
                      <a:gd name="connsiteY12" fmla="*/ 67946 h 80731"/>
                      <a:gd name="connsiteX13" fmla="*/ 35873 w 71237"/>
                      <a:gd name="connsiteY13" fmla="*/ 79040 h 80731"/>
                      <a:gd name="connsiteX14" fmla="*/ 60402 w 71237"/>
                      <a:gd name="connsiteY14" fmla="*/ 69045 h 80731"/>
                      <a:gd name="connsiteX15" fmla="*/ 69428 w 71237"/>
                      <a:gd name="connsiteY15" fmla="*/ 41915 h 80731"/>
                      <a:gd name="connsiteX16" fmla="*/ 56801 w 71237"/>
                      <a:gd name="connsiteY16" fmla="*/ 45627 h 80731"/>
                      <a:gd name="connsiteX17" fmla="*/ 51004 w 71237"/>
                      <a:gd name="connsiteY17" fmla="*/ 62147 h 80731"/>
                      <a:gd name="connsiteX18" fmla="*/ 36005 w 71237"/>
                      <a:gd name="connsiteY18" fmla="*/ 68342 h 80731"/>
                      <a:gd name="connsiteX19" fmla="*/ 19096 w 71237"/>
                      <a:gd name="connsiteY19" fmla="*/ 62366 h 80731"/>
                      <a:gd name="connsiteX20" fmla="*/ 11784 w 71237"/>
                      <a:gd name="connsiteY20" fmla="*/ 45539 h 80731"/>
                      <a:gd name="connsiteX21" fmla="*/ 56801 w 71237"/>
                      <a:gd name="connsiteY21" fmla="*/ 4562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237" h="80731">
                        <a:moveTo>
                          <a:pt x="69428" y="41915"/>
                        </a:moveTo>
                        <a:lnTo>
                          <a:pt x="69428" y="35742"/>
                        </a:lnTo>
                        <a:lnTo>
                          <a:pt x="11366" y="35742"/>
                        </a:lnTo>
                        <a:cubicBezTo>
                          <a:pt x="11923" y="27042"/>
                          <a:pt x="14543" y="20416"/>
                          <a:pt x="19228" y="15861"/>
                        </a:cubicBezTo>
                        <a:cubicBezTo>
                          <a:pt x="23913" y="11306"/>
                          <a:pt x="30442" y="9029"/>
                          <a:pt x="38816" y="9029"/>
                        </a:cubicBezTo>
                        <a:cubicBezTo>
                          <a:pt x="43662" y="9029"/>
                          <a:pt x="48361" y="9622"/>
                          <a:pt x="52914" y="10808"/>
                        </a:cubicBezTo>
                        <a:cubicBezTo>
                          <a:pt x="57467" y="11995"/>
                          <a:pt x="61991" y="13781"/>
                          <a:pt x="66485" y="16169"/>
                        </a:cubicBezTo>
                        <a:lnTo>
                          <a:pt x="66485" y="4218"/>
                        </a:lnTo>
                        <a:cubicBezTo>
                          <a:pt x="61947" y="2300"/>
                          <a:pt x="57299" y="835"/>
                          <a:pt x="52541" y="-175"/>
                        </a:cubicBezTo>
                        <a:cubicBezTo>
                          <a:pt x="47783" y="-1186"/>
                          <a:pt x="42959" y="-1691"/>
                          <a:pt x="38069" y="-1691"/>
                        </a:cubicBezTo>
                        <a:cubicBezTo>
                          <a:pt x="25801" y="-1691"/>
                          <a:pt x="16088" y="1875"/>
                          <a:pt x="8929" y="9007"/>
                        </a:cubicBezTo>
                        <a:cubicBezTo>
                          <a:pt x="1770" y="16154"/>
                          <a:pt x="-1809" y="25820"/>
                          <a:pt x="-1809" y="38004"/>
                        </a:cubicBezTo>
                        <a:cubicBezTo>
                          <a:pt x="-1809" y="50585"/>
                          <a:pt x="1587" y="60565"/>
                          <a:pt x="8380" y="67946"/>
                        </a:cubicBezTo>
                        <a:cubicBezTo>
                          <a:pt x="15173" y="75342"/>
                          <a:pt x="24337" y="79040"/>
                          <a:pt x="35873" y="79040"/>
                        </a:cubicBezTo>
                        <a:cubicBezTo>
                          <a:pt x="46209" y="79040"/>
                          <a:pt x="54385" y="75708"/>
                          <a:pt x="60402" y="69045"/>
                        </a:cubicBezTo>
                        <a:cubicBezTo>
                          <a:pt x="66419" y="62396"/>
                          <a:pt x="69428" y="53352"/>
                          <a:pt x="69428" y="41915"/>
                        </a:cubicBezTo>
                        <a:close/>
                        <a:moveTo>
                          <a:pt x="56801" y="45627"/>
                        </a:moveTo>
                        <a:cubicBezTo>
                          <a:pt x="56713" y="52525"/>
                          <a:pt x="54781" y="58032"/>
                          <a:pt x="51004" y="62147"/>
                        </a:cubicBezTo>
                        <a:cubicBezTo>
                          <a:pt x="47227" y="66277"/>
                          <a:pt x="42227" y="68342"/>
                          <a:pt x="36005" y="68342"/>
                        </a:cubicBezTo>
                        <a:cubicBezTo>
                          <a:pt x="28963" y="68342"/>
                          <a:pt x="23327" y="66350"/>
                          <a:pt x="19096" y="62366"/>
                        </a:cubicBezTo>
                        <a:cubicBezTo>
                          <a:pt x="14865" y="58383"/>
                          <a:pt x="12428" y="52774"/>
                          <a:pt x="11784" y="45539"/>
                        </a:cubicBezTo>
                        <a:lnTo>
                          <a:pt x="56801" y="456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37" name="Freeform: Shape 336">
                    <a:extLst>
                      <a:ext uri="{FF2B5EF4-FFF2-40B4-BE49-F238E27FC236}">
                        <a16:creationId xmlns:a16="http://schemas.microsoft.com/office/drawing/2014/main" id="{1139F924-E897-5EC3-111B-4F8276F9AADF}"/>
                      </a:ext>
                    </a:extLst>
                  </p:cNvPr>
                  <p:cNvSpPr/>
                  <p:nvPr/>
                </p:nvSpPr>
                <p:spPr>
                  <a:xfrm flipV="1">
                    <a:off x="2378172" y="559362"/>
                    <a:ext cx="58742" cy="80731"/>
                  </a:xfrm>
                  <a:custGeom>
                    <a:avLst/>
                    <a:gdLst>
                      <a:gd name="connsiteX0" fmla="*/ 53100 w 58742"/>
                      <a:gd name="connsiteY0" fmla="*/ 74932 h 80731"/>
                      <a:gd name="connsiteX1" fmla="*/ 53100 w 58742"/>
                      <a:gd name="connsiteY1" fmla="*/ 62982 h 80731"/>
                      <a:gd name="connsiteX2" fmla="*/ 41989 w 58742"/>
                      <a:gd name="connsiteY2" fmla="*/ 67089 h 80731"/>
                      <a:gd name="connsiteX3" fmla="*/ 30043 w 58742"/>
                      <a:gd name="connsiteY3" fmla="*/ 68473 h 80731"/>
                      <a:gd name="connsiteX4" fmla="*/ 15945 w 58742"/>
                      <a:gd name="connsiteY4" fmla="*/ 65596 h 80731"/>
                      <a:gd name="connsiteX5" fmla="*/ 11245 w 58742"/>
                      <a:gd name="connsiteY5" fmla="*/ 56940 h 80731"/>
                      <a:gd name="connsiteX6" fmla="*/ 14605 w 58742"/>
                      <a:gd name="connsiteY6" fmla="*/ 50043 h 80731"/>
                      <a:gd name="connsiteX7" fmla="*/ 28132 w 58742"/>
                      <a:gd name="connsiteY7" fmla="*/ 45276 h 80731"/>
                      <a:gd name="connsiteX8" fmla="*/ 32458 w 58742"/>
                      <a:gd name="connsiteY8" fmla="*/ 44309 h 80731"/>
                      <a:gd name="connsiteX9" fmla="*/ 51563 w 58742"/>
                      <a:gd name="connsiteY9" fmla="*/ 36181 h 80731"/>
                      <a:gd name="connsiteX10" fmla="*/ 57229 w 58742"/>
                      <a:gd name="connsiteY10" fmla="*/ 21529 h 80731"/>
                      <a:gd name="connsiteX11" fmla="*/ 48752 w 58742"/>
                      <a:gd name="connsiteY11" fmla="*/ 4548 h 80731"/>
                      <a:gd name="connsiteX12" fmla="*/ 25453 w 58742"/>
                      <a:gd name="connsiteY12" fmla="*/ -1691 h 80731"/>
                      <a:gd name="connsiteX13" fmla="*/ 12585 w 58742"/>
                      <a:gd name="connsiteY13" fmla="*/ -483 h 80731"/>
                      <a:gd name="connsiteX14" fmla="*/ -1513 w 58742"/>
                      <a:gd name="connsiteY14" fmla="*/ 3120 h 80731"/>
                      <a:gd name="connsiteX15" fmla="*/ -1513 w 58742"/>
                      <a:gd name="connsiteY15" fmla="*/ 16169 h 80731"/>
                      <a:gd name="connsiteX16" fmla="*/ 12277 w 58742"/>
                      <a:gd name="connsiteY16" fmla="*/ 10699 h 80731"/>
                      <a:gd name="connsiteX17" fmla="*/ 25739 w 58742"/>
                      <a:gd name="connsiteY17" fmla="*/ 8897 h 80731"/>
                      <a:gd name="connsiteX18" fmla="*/ 39442 w 58742"/>
                      <a:gd name="connsiteY18" fmla="*/ 11951 h 80731"/>
                      <a:gd name="connsiteX19" fmla="*/ 44251 w 58742"/>
                      <a:gd name="connsiteY19" fmla="*/ 20562 h 80731"/>
                      <a:gd name="connsiteX20" fmla="*/ 40781 w 58742"/>
                      <a:gd name="connsiteY20" fmla="*/ 28448 h 80731"/>
                      <a:gd name="connsiteX21" fmla="*/ 25585 w 58742"/>
                      <a:gd name="connsiteY21" fmla="*/ 33743 h 80731"/>
                      <a:gd name="connsiteX22" fmla="*/ 21193 w 58742"/>
                      <a:gd name="connsiteY22" fmla="*/ 34775 h 80731"/>
                      <a:gd name="connsiteX23" fmla="*/ 4240 w 58742"/>
                      <a:gd name="connsiteY23" fmla="*/ 42354 h 80731"/>
                      <a:gd name="connsiteX24" fmla="*/ -964 w 58742"/>
                      <a:gd name="connsiteY24" fmla="*/ 56391 h 80731"/>
                      <a:gd name="connsiteX25" fmla="*/ 6722 w 58742"/>
                      <a:gd name="connsiteY25" fmla="*/ 73131 h 80731"/>
                      <a:gd name="connsiteX26" fmla="*/ 28550 w 58742"/>
                      <a:gd name="connsiteY26" fmla="*/ 79040 h 80731"/>
                      <a:gd name="connsiteX27" fmla="*/ 41703 w 58742"/>
                      <a:gd name="connsiteY27" fmla="*/ 78007 h 80731"/>
                      <a:gd name="connsiteX28" fmla="*/ 53100 w 58742"/>
                      <a:gd name="connsiteY28" fmla="*/ 74932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8742" h="80731">
                        <a:moveTo>
                          <a:pt x="53100" y="74932"/>
                        </a:moveTo>
                        <a:lnTo>
                          <a:pt x="53100" y="62982"/>
                        </a:lnTo>
                        <a:cubicBezTo>
                          <a:pt x="49543" y="64812"/>
                          <a:pt x="45839" y="66182"/>
                          <a:pt x="41989" y="67089"/>
                        </a:cubicBezTo>
                        <a:cubicBezTo>
                          <a:pt x="38153" y="68012"/>
                          <a:pt x="34171" y="68473"/>
                          <a:pt x="30043" y="68473"/>
                        </a:cubicBezTo>
                        <a:cubicBezTo>
                          <a:pt x="23777" y="68473"/>
                          <a:pt x="19078" y="67514"/>
                          <a:pt x="15945" y="65596"/>
                        </a:cubicBezTo>
                        <a:cubicBezTo>
                          <a:pt x="12812" y="63677"/>
                          <a:pt x="11245" y="60792"/>
                          <a:pt x="11245" y="56940"/>
                        </a:cubicBezTo>
                        <a:cubicBezTo>
                          <a:pt x="11245" y="54011"/>
                          <a:pt x="12365" y="51712"/>
                          <a:pt x="14605" y="50043"/>
                        </a:cubicBezTo>
                        <a:cubicBezTo>
                          <a:pt x="16845" y="48373"/>
                          <a:pt x="21354" y="46784"/>
                          <a:pt x="28132" y="45276"/>
                        </a:cubicBezTo>
                        <a:lnTo>
                          <a:pt x="32458" y="44309"/>
                        </a:lnTo>
                        <a:cubicBezTo>
                          <a:pt x="41418" y="42391"/>
                          <a:pt x="47786" y="39681"/>
                          <a:pt x="51563" y="36181"/>
                        </a:cubicBezTo>
                        <a:cubicBezTo>
                          <a:pt x="55340" y="32681"/>
                          <a:pt x="57229" y="27797"/>
                          <a:pt x="57229" y="21529"/>
                        </a:cubicBezTo>
                        <a:cubicBezTo>
                          <a:pt x="57229" y="14382"/>
                          <a:pt x="54403" y="8721"/>
                          <a:pt x="48752" y="4548"/>
                        </a:cubicBezTo>
                        <a:cubicBezTo>
                          <a:pt x="43102" y="388"/>
                          <a:pt x="35335" y="-1691"/>
                          <a:pt x="25453" y="-1691"/>
                        </a:cubicBezTo>
                        <a:cubicBezTo>
                          <a:pt x="21340" y="-1691"/>
                          <a:pt x="17050" y="-1288"/>
                          <a:pt x="12585" y="-483"/>
                        </a:cubicBezTo>
                        <a:cubicBezTo>
                          <a:pt x="8120" y="323"/>
                          <a:pt x="3420" y="1523"/>
                          <a:pt x="-1513" y="3120"/>
                        </a:cubicBezTo>
                        <a:lnTo>
                          <a:pt x="-1513" y="16169"/>
                        </a:lnTo>
                        <a:cubicBezTo>
                          <a:pt x="3157" y="13737"/>
                          <a:pt x="7754" y="11914"/>
                          <a:pt x="12277" y="10699"/>
                        </a:cubicBezTo>
                        <a:cubicBezTo>
                          <a:pt x="16801" y="9498"/>
                          <a:pt x="21288" y="8897"/>
                          <a:pt x="25739" y="8897"/>
                        </a:cubicBezTo>
                        <a:cubicBezTo>
                          <a:pt x="31683" y="8897"/>
                          <a:pt x="36250" y="9915"/>
                          <a:pt x="39442" y="11951"/>
                        </a:cubicBezTo>
                        <a:cubicBezTo>
                          <a:pt x="42648" y="13986"/>
                          <a:pt x="44251" y="16857"/>
                          <a:pt x="44251" y="20562"/>
                        </a:cubicBezTo>
                        <a:cubicBezTo>
                          <a:pt x="44251" y="23989"/>
                          <a:pt x="43094" y="26618"/>
                          <a:pt x="40781" y="28448"/>
                        </a:cubicBezTo>
                        <a:cubicBezTo>
                          <a:pt x="38483" y="30279"/>
                          <a:pt x="33417" y="32044"/>
                          <a:pt x="25585" y="33743"/>
                        </a:cubicBezTo>
                        <a:lnTo>
                          <a:pt x="21193" y="34775"/>
                        </a:lnTo>
                        <a:cubicBezTo>
                          <a:pt x="13375" y="36415"/>
                          <a:pt x="7725" y="38942"/>
                          <a:pt x="4240" y="42354"/>
                        </a:cubicBezTo>
                        <a:cubicBezTo>
                          <a:pt x="771" y="45766"/>
                          <a:pt x="-964" y="50445"/>
                          <a:pt x="-964" y="56391"/>
                        </a:cubicBezTo>
                        <a:cubicBezTo>
                          <a:pt x="-964" y="63626"/>
                          <a:pt x="1598" y="69206"/>
                          <a:pt x="6722" y="73131"/>
                        </a:cubicBezTo>
                        <a:cubicBezTo>
                          <a:pt x="11846" y="77070"/>
                          <a:pt x="19122" y="79040"/>
                          <a:pt x="28550" y="79040"/>
                        </a:cubicBezTo>
                        <a:cubicBezTo>
                          <a:pt x="33205" y="79040"/>
                          <a:pt x="37590" y="78696"/>
                          <a:pt x="41703" y="78007"/>
                        </a:cubicBezTo>
                        <a:cubicBezTo>
                          <a:pt x="45832" y="77334"/>
                          <a:pt x="49631" y="76309"/>
                          <a:pt x="53100" y="7493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38" name="Freeform: Shape 337">
                    <a:extLst>
                      <a:ext uri="{FF2B5EF4-FFF2-40B4-BE49-F238E27FC236}">
                        <a16:creationId xmlns:a16="http://schemas.microsoft.com/office/drawing/2014/main" id="{A2889F44-1E86-A694-FD5F-1C50FFC3F701}"/>
                      </a:ext>
                    </a:extLst>
                  </p:cNvPr>
                  <p:cNvSpPr/>
                  <p:nvPr/>
                </p:nvSpPr>
                <p:spPr>
                  <a:xfrm flipV="1">
                    <a:off x="2457564" y="535593"/>
                    <a:ext cx="66164" cy="102500"/>
                  </a:xfrm>
                  <a:custGeom>
                    <a:avLst/>
                    <a:gdLst>
                      <a:gd name="connsiteX0" fmla="*/ 11899 w 66164"/>
                      <a:gd name="connsiteY0" fmla="*/ 88821 h 102500"/>
                      <a:gd name="connsiteX1" fmla="*/ 11899 w 66164"/>
                      <a:gd name="connsiteY1" fmla="*/ 50312 h 102500"/>
                      <a:gd name="connsiteX2" fmla="*/ 29335 w 66164"/>
                      <a:gd name="connsiteY2" fmla="*/ 50312 h 102500"/>
                      <a:gd name="connsiteX3" fmla="*/ 44290 w 66164"/>
                      <a:gd name="connsiteY3" fmla="*/ 55321 h 102500"/>
                      <a:gd name="connsiteX4" fmla="*/ 49582 w 66164"/>
                      <a:gd name="connsiteY4" fmla="*/ 69599 h 102500"/>
                      <a:gd name="connsiteX5" fmla="*/ 44290 w 66164"/>
                      <a:gd name="connsiteY5" fmla="*/ 83813 h 102500"/>
                      <a:gd name="connsiteX6" fmla="*/ 29335 w 66164"/>
                      <a:gd name="connsiteY6" fmla="*/ 88821 h 102500"/>
                      <a:gd name="connsiteX7" fmla="*/ 11899 w 66164"/>
                      <a:gd name="connsiteY7" fmla="*/ 88821 h 102500"/>
                      <a:gd name="connsiteX8" fmla="*/ -1957 w 66164"/>
                      <a:gd name="connsiteY8" fmla="*/ 100222 h 102500"/>
                      <a:gd name="connsiteX9" fmla="*/ 29335 w 66164"/>
                      <a:gd name="connsiteY9" fmla="*/ 100222 h 102500"/>
                      <a:gd name="connsiteX10" fmla="*/ 55379 w 66164"/>
                      <a:gd name="connsiteY10" fmla="*/ 92424 h 102500"/>
                      <a:gd name="connsiteX11" fmla="*/ 64207 w 66164"/>
                      <a:gd name="connsiteY11" fmla="*/ 69599 h 102500"/>
                      <a:gd name="connsiteX12" fmla="*/ 55379 w 66164"/>
                      <a:gd name="connsiteY12" fmla="*/ 46665 h 102500"/>
                      <a:gd name="connsiteX13" fmla="*/ 29335 w 66164"/>
                      <a:gd name="connsiteY13" fmla="*/ 38911 h 102500"/>
                      <a:gd name="connsiteX14" fmla="*/ 11899 w 66164"/>
                      <a:gd name="connsiteY14" fmla="*/ 38911 h 102500"/>
                      <a:gd name="connsiteX15" fmla="*/ 11899 w 66164"/>
                      <a:gd name="connsiteY15" fmla="*/ -2279 h 102500"/>
                      <a:gd name="connsiteX16" fmla="*/ -1957 w 66164"/>
                      <a:gd name="connsiteY16" fmla="*/ -2279 h 102500"/>
                      <a:gd name="connsiteX17" fmla="*/ -1957 w 66164"/>
                      <a:gd name="connsiteY17" fmla="*/ 100222 h 10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6164" h="102500">
                        <a:moveTo>
                          <a:pt x="11899" y="88821"/>
                        </a:moveTo>
                        <a:lnTo>
                          <a:pt x="11899" y="50312"/>
                        </a:lnTo>
                        <a:lnTo>
                          <a:pt x="29335" y="50312"/>
                        </a:lnTo>
                        <a:cubicBezTo>
                          <a:pt x="35791" y="50312"/>
                          <a:pt x="40776" y="51981"/>
                          <a:pt x="44290" y="55321"/>
                        </a:cubicBezTo>
                        <a:cubicBezTo>
                          <a:pt x="47818" y="58660"/>
                          <a:pt x="49582" y="63419"/>
                          <a:pt x="49582" y="69599"/>
                        </a:cubicBezTo>
                        <a:cubicBezTo>
                          <a:pt x="49582" y="75736"/>
                          <a:pt x="47818" y="80473"/>
                          <a:pt x="44290" y="83813"/>
                        </a:cubicBezTo>
                        <a:cubicBezTo>
                          <a:pt x="40776" y="87152"/>
                          <a:pt x="35791" y="88821"/>
                          <a:pt x="29335" y="88821"/>
                        </a:cubicBezTo>
                        <a:lnTo>
                          <a:pt x="11899" y="88821"/>
                        </a:lnTo>
                        <a:close/>
                        <a:moveTo>
                          <a:pt x="-1957" y="100222"/>
                        </a:moveTo>
                        <a:lnTo>
                          <a:pt x="29335" y="100222"/>
                        </a:lnTo>
                        <a:cubicBezTo>
                          <a:pt x="40827" y="100222"/>
                          <a:pt x="49509" y="97623"/>
                          <a:pt x="55379" y="92424"/>
                        </a:cubicBezTo>
                        <a:cubicBezTo>
                          <a:pt x="61265" y="87225"/>
                          <a:pt x="64207" y="79617"/>
                          <a:pt x="64207" y="69599"/>
                        </a:cubicBezTo>
                        <a:cubicBezTo>
                          <a:pt x="64207" y="59480"/>
                          <a:pt x="61265" y="51835"/>
                          <a:pt x="55379" y="46665"/>
                        </a:cubicBezTo>
                        <a:cubicBezTo>
                          <a:pt x="49509" y="41496"/>
                          <a:pt x="40827" y="38911"/>
                          <a:pt x="29335" y="38911"/>
                        </a:cubicBezTo>
                        <a:lnTo>
                          <a:pt x="11899" y="38911"/>
                        </a:lnTo>
                        <a:lnTo>
                          <a:pt x="11899" y="-2279"/>
                        </a:lnTo>
                        <a:lnTo>
                          <a:pt x="-1957" y="-2279"/>
                        </a:lnTo>
                        <a:lnTo>
                          <a:pt x="-1957" y="10022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39" name="Freeform: Shape 338">
                    <a:extLst>
                      <a:ext uri="{FF2B5EF4-FFF2-40B4-BE49-F238E27FC236}">
                        <a16:creationId xmlns:a16="http://schemas.microsoft.com/office/drawing/2014/main" id="{2298E2C2-23FE-8791-D8A9-78553D8E45CC}"/>
                      </a:ext>
                    </a:extLst>
                  </p:cNvPr>
                  <p:cNvSpPr/>
                  <p:nvPr/>
                </p:nvSpPr>
                <p:spPr>
                  <a:xfrm flipV="1">
                    <a:off x="2542315" y="535593"/>
                    <a:ext cx="66164" cy="102500"/>
                  </a:xfrm>
                  <a:custGeom>
                    <a:avLst/>
                    <a:gdLst>
                      <a:gd name="connsiteX0" fmla="*/ 11905 w 66164"/>
                      <a:gd name="connsiteY0" fmla="*/ 88821 h 102500"/>
                      <a:gd name="connsiteX1" fmla="*/ 11905 w 66164"/>
                      <a:gd name="connsiteY1" fmla="*/ 50312 h 102500"/>
                      <a:gd name="connsiteX2" fmla="*/ 29341 w 66164"/>
                      <a:gd name="connsiteY2" fmla="*/ 50312 h 102500"/>
                      <a:gd name="connsiteX3" fmla="*/ 44296 w 66164"/>
                      <a:gd name="connsiteY3" fmla="*/ 55321 h 102500"/>
                      <a:gd name="connsiteX4" fmla="*/ 49588 w 66164"/>
                      <a:gd name="connsiteY4" fmla="*/ 69599 h 102500"/>
                      <a:gd name="connsiteX5" fmla="*/ 44296 w 66164"/>
                      <a:gd name="connsiteY5" fmla="*/ 83813 h 102500"/>
                      <a:gd name="connsiteX6" fmla="*/ 29341 w 66164"/>
                      <a:gd name="connsiteY6" fmla="*/ 88821 h 102500"/>
                      <a:gd name="connsiteX7" fmla="*/ 11905 w 66164"/>
                      <a:gd name="connsiteY7" fmla="*/ 88821 h 102500"/>
                      <a:gd name="connsiteX8" fmla="*/ -1951 w 66164"/>
                      <a:gd name="connsiteY8" fmla="*/ 100222 h 102500"/>
                      <a:gd name="connsiteX9" fmla="*/ 29341 w 66164"/>
                      <a:gd name="connsiteY9" fmla="*/ 100222 h 102500"/>
                      <a:gd name="connsiteX10" fmla="*/ 55385 w 66164"/>
                      <a:gd name="connsiteY10" fmla="*/ 92424 h 102500"/>
                      <a:gd name="connsiteX11" fmla="*/ 64213 w 66164"/>
                      <a:gd name="connsiteY11" fmla="*/ 69599 h 102500"/>
                      <a:gd name="connsiteX12" fmla="*/ 55385 w 66164"/>
                      <a:gd name="connsiteY12" fmla="*/ 46665 h 102500"/>
                      <a:gd name="connsiteX13" fmla="*/ 29341 w 66164"/>
                      <a:gd name="connsiteY13" fmla="*/ 38911 h 102500"/>
                      <a:gd name="connsiteX14" fmla="*/ 11905 w 66164"/>
                      <a:gd name="connsiteY14" fmla="*/ 38911 h 102500"/>
                      <a:gd name="connsiteX15" fmla="*/ 11905 w 66164"/>
                      <a:gd name="connsiteY15" fmla="*/ -2279 h 102500"/>
                      <a:gd name="connsiteX16" fmla="*/ -1951 w 66164"/>
                      <a:gd name="connsiteY16" fmla="*/ -2279 h 102500"/>
                      <a:gd name="connsiteX17" fmla="*/ -1951 w 66164"/>
                      <a:gd name="connsiteY17" fmla="*/ 100222 h 10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6164" h="102500">
                        <a:moveTo>
                          <a:pt x="11905" y="88821"/>
                        </a:moveTo>
                        <a:lnTo>
                          <a:pt x="11905" y="50312"/>
                        </a:lnTo>
                        <a:lnTo>
                          <a:pt x="29341" y="50312"/>
                        </a:lnTo>
                        <a:cubicBezTo>
                          <a:pt x="35797" y="50312"/>
                          <a:pt x="40782" y="51981"/>
                          <a:pt x="44296" y="55321"/>
                        </a:cubicBezTo>
                        <a:cubicBezTo>
                          <a:pt x="47824" y="58660"/>
                          <a:pt x="49588" y="63419"/>
                          <a:pt x="49588" y="69599"/>
                        </a:cubicBezTo>
                        <a:cubicBezTo>
                          <a:pt x="49588" y="75736"/>
                          <a:pt x="47824" y="80473"/>
                          <a:pt x="44296" y="83813"/>
                        </a:cubicBezTo>
                        <a:cubicBezTo>
                          <a:pt x="40782" y="87152"/>
                          <a:pt x="35797" y="88821"/>
                          <a:pt x="29341" y="88821"/>
                        </a:cubicBezTo>
                        <a:lnTo>
                          <a:pt x="11905" y="88821"/>
                        </a:lnTo>
                        <a:close/>
                        <a:moveTo>
                          <a:pt x="-1951" y="100222"/>
                        </a:moveTo>
                        <a:lnTo>
                          <a:pt x="29341" y="100222"/>
                        </a:lnTo>
                        <a:cubicBezTo>
                          <a:pt x="40833" y="100222"/>
                          <a:pt x="49515" y="97623"/>
                          <a:pt x="55385" y="92424"/>
                        </a:cubicBezTo>
                        <a:cubicBezTo>
                          <a:pt x="61271" y="87225"/>
                          <a:pt x="64213" y="79617"/>
                          <a:pt x="64213" y="69599"/>
                        </a:cubicBezTo>
                        <a:cubicBezTo>
                          <a:pt x="64213" y="59480"/>
                          <a:pt x="61271" y="51835"/>
                          <a:pt x="55385" y="46665"/>
                        </a:cubicBezTo>
                        <a:cubicBezTo>
                          <a:pt x="49515" y="41496"/>
                          <a:pt x="40833" y="38911"/>
                          <a:pt x="29341" y="38911"/>
                        </a:cubicBezTo>
                        <a:lnTo>
                          <a:pt x="11905" y="38911"/>
                        </a:lnTo>
                        <a:lnTo>
                          <a:pt x="11905" y="-2279"/>
                        </a:lnTo>
                        <a:lnTo>
                          <a:pt x="-1951" y="-2279"/>
                        </a:lnTo>
                        <a:lnTo>
                          <a:pt x="-1951" y="10022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40" name="Freeform: Shape 339">
                    <a:extLst>
                      <a:ext uri="{FF2B5EF4-FFF2-40B4-BE49-F238E27FC236}">
                        <a16:creationId xmlns:a16="http://schemas.microsoft.com/office/drawing/2014/main" id="{4917CE2B-33AC-8D66-0460-39D256E5A215}"/>
                      </a:ext>
                    </a:extLst>
                  </p:cNvPr>
                  <p:cNvSpPr/>
                  <p:nvPr/>
                </p:nvSpPr>
                <p:spPr>
                  <a:xfrm flipV="1">
                    <a:off x="2621158" y="533747"/>
                    <a:ext cx="94843" cy="106345"/>
                  </a:xfrm>
                  <a:custGeom>
                    <a:avLst/>
                    <a:gdLst>
                      <a:gd name="connsiteX0" fmla="*/ 45170 w 94843"/>
                      <a:gd name="connsiteY0" fmla="*/ 92823 h 106345"/>
                      <a:gd name="connsiteX1" fmla="*/ 21168 w 94843"/>
                      <a:gd name="connsiteY1" fmla="*/ 81553 h 106345"/>
                      <a:gd name="connsiteX2" fmla="*/ 12297 w 94843"/>
                      <a:gd name="connsiteY2" fmla="*/ 50865 h 106345"/>
                      <a:gd name="connsiteX3" fmla="*/ 21168 w 94843"/>
                      <a:gd name="connsiteY3" fmla="*/ 20242 h 106345"/>
                      <a:gd name="connsiteX4" fmla="*/ 45170 w 94843"/>
                      <a:gd name="connsiteY4" fmla="*/ 8994 h 106345"/>
                      <a:gd name="connsiteX5" fmla="*/ 69084 w 94843"/>
                      <a:gd name="connsiteY5" fmla="*/ 20242 h 106345"/>
                      <a:gd name="connsiteX6" fmla="*/ 77912 w 94843"/>
                      <a:gd name="connsiteY6" fmla="*/ 50865 h 106345"/>
                      <a:gd name="connsiteX7" fmla="*/ 69084 w 94843"/>
                      <a:gd name="connsiteY7" fmla="*/ 81553 h 106345"/>
                      <a:gd name="connsiteX8" fmla="*/ 45170 w 94843"/>
                      <a:gd name="connsiteY8" fmla="*/ 92823 h 106345"/>
                      <a:gd name="connsiteX9" fmla="*/ 45170 w 94843"/>
                      <a:gd name="connsiteY9" fmla="*/ 104070 h 106345"/>
                      <a:gd name="connsiteX10" fmla="*/ 79603 w 94843"/>
                      <a:gd name="connsiteY10" fmla="*/ 89616 h 106345"/>
                      <a:gd name="connsiteX11" fmla="*/ 92515 w 94843"/>
                      <a:gd name="connsiteY11" fmla="*/ 50865 h 106345"/>
                      <a:gd name="connsiteX12" fmla="*/ 79603 w 94843"/>
                      <a:gd name="connsiteY12" fmla="*/ 12180 h 106345"/>
                      <a:gd name="connsiteX13" fmla="*/ 45170 w 94843"/>
                      <a:gd name="connsiteY13" fmla="*/ -2275 h 106345"/>
                      <a:gd name="connsiteX14" fmla="*/ 10606 w 94843"/>
                      <a:gd name="connsiteY14" fmla="*/ 12136 h 106345"/>
                      <a:gd name="connsiteX15" fmla="*/ -2329 w 94843"/>
                      <a:gd name="connsiteY15" fmla="*/ 50865 h 106345"/>
                      <a:gd name="connsiteX16" fmla="*/ 10606 w 94843"/>
                      <a:gd name="connsiteY16" fmla="*/ 89616 h 106345"/>
                      <a:gd name="connsiteX17" fmla="*/ 45170 w 94843"/>
                      <a:gd name="connsiteY17" fmla="*/ 104070 h 10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94843" h="106345">
                        <a:moveTo>
                          <a:pt x="45170" y="92823"/>
                        </a:moveTo>
                        <a:cubicBezTo>
                          <a:pt x="35098" y="92823"/>
                          <a:pt x="27097" y="89066"/>
                          <a:pt x="21168" y="81553"/>
                        </a:cubicBezTo>
                        <a:cubicBezTo>
                          <a:pt x="15254" y="74055"/>
                          <a:pt x="12297" y="63826"/>
                          <a:pt x="12297" y="50865"/>
                        </a:cubicBezTo>
                        <a:cubicBezTo>
                          <a:pt x="12297" y="37962"/>
                          <a:pt x="15254" y="27755"/>
                          <a:pt x="21168" y="20242"/>
                        </a:cubicBezTo>
                        <a:cubicBezTo>
                          <a:pt x="27097" y="12743"/>
                          <a:pt x="35098" y="8994"/>
                          <a:pt x="45170" y="8994"/>
                        </a:cubicBezTo>
                        <a:cubicBezTo>
                          <a:pt x="55228" y="8994"/>
                          <a:pt x="63199" y="12743"/>
                          <a:pt x="69084" y="20242"/>
                        </a:cubicBezTo>
                        <a:cubicBezTo>
                          <a:pt x="74969" y="27755"/>
                          <a:pt x="77912" y="37962"/>
                          <a:pt x="77912" y="50865"/>
                        </a:cubicBezTo>
                        <a:cubicBezTo>
                          <a:pt x="77912" y="63826"/>
                          <a:pt x="74969" y="74055"/>
                          <a:pt x="69084" y="81553"/>
                        </a:cubicBezTo>
                        <a:cubicBezTo>
                          <a:pt x="63199" y="89066"/>
                          <a:pt x="55228" y="92823"/>
                          <a:pt x="45170" y="92823"/>
                        </a:cubicBezTo>
                        <a:close/>
                        <a:moveTo>
                          <a:pt x="45170" y="104070"/>
                        </a:moveTo>
                        <a:cubicBezTo>
                          <a:pt x="59532" y="104070"/>
                          <a:pt x="71009" y="99252"/>
                          <a:pt x="79603" y="89616"/>
                        </a:cubicBezTo>
                        <a:cubicBezTo>
                          <a:pt x="88211" y="79979"/>
                          <a:pt x="92515" y="67062"/>
                          <a:pt x="92515" y="50865"/>
                        </a:cubicBezTo>
                        <a:cubicBezTo>
                          <a:pt x="92515" y="34711"/>
                          <a:pt x="88211" y="21816"/>
                          <a:pt x="79603" y="12180"/>
                        </a:cubicBezTo>
                        <a:cubicBezTo>
                          <a:pt x="71009" y="2543"/>
                          <a:pt x="59532" y="-2275"/>
                          <a:pt x="45170" y="-2275"/>
                        </a:cubicBezTo>
                        <a:cubicBezTo>
                          <a:pt x="30765" y="-2275"/>
                          <a:pt x="19243" y="2529"/>
                          <a:pt x="10606" y="12136"/>
                        </a:cubicBezTo>
                        <a:cubicBezTo>
                          <a:pt x="1983" y="21758"/>
                          <a:pt x="-2329" y="34667"/>
                          <a:pt x="-2329" y="50865"/>
                        </a:cubicBezTo>
                        <a:cubicBezTo>
                          <a:pt x="-2329" y="67062"/>
                          <a:pt x="1983" y="79979"/>
                          <a:pt x="10606" y="89616"/>
                        </a:cubicBezTo>
                        <a:cubicBezTo>
                          <a:pt x="19243" y="99252"/>
                          <a:pt x="30765" y="104070"/>
                          <a:pt x="45170" y="10407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41" name="Freeform: Shape 340">
                    <a:extLst>
                      <a:ext uri="{FF2B5EF4-FFF2-40B4-BE49-F238E27FC236}">
                        <a16:creationId xmlns:a16="http://schemas.microsoft.com/office/drawing/2014/main" id="{990113EC-6021-01AC-5841-880B8A013C16}"/>
                      </a:ext>
                    </a:extLst>
                  </p:cNvPr>
                  <p:cNvSpPr/>
                  <p:nvPr/>
                </p:nvSpPr>
                <p:spPr>
                  <a:xfrm flipV="1">
                    <a:off x="2722513" y="661445"/>
                    <a:ext cx="73037" cy="9797"/>
                  </a:xfrm>
                  <a:custGeom>
                    <a:avLst/>
                    <a:gdLst>
                      <a:gd name="connsiteX0" fmla="*/ 71634 w 73037"/>
                      <a:gd name="connsiteY0" fmla="*/ 11144 h 9797"/>
                      <a:gd name="connsiteX1" fmla="*/ 71634 w 73037"/>
                      <a:gd name="connsiteY1" fmla="*/ 1346 h 9797"/>
                      <a:gd name="connsiteX2" fmla="*/ -1404 w 73037"/>
                      <a:gd name="connsiteY2" fmla="*/ 1346 h 9797"/>
                      <a:gd name="connsiteX3" fmla="*/ -1404 w 73037"/>
                      <a:gd name="connsiteY3" fmla="*/ 11144 h 9797"/>
                      <a:gd name="connsiteX4" fmla="*/ 71634 w 73037"/>
                      <a:gd name="connsiteY4" fmla="*/ 11144 h 97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037" h="9797">
                        <a:moveTo>
                          <a:pt x="71634" y="11144"/>
                        </a:moveTo>
                        <a:lnTo>
                          <a:pt x="71634" y="1346"/>
                        </a:lnTo>
                        <a:lnTo>
                          <a:pt x="-1404" y="1346"/>
                        </a:lnTo>
                        <a:lnTo>
                          <a:pt x="-1404" y="11144"/>
                        </a:lnTo>
                        <a:lnTo>
                          <a:pt x="71634" y="111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42" name="Freeform: Shape 341">
                    <a:extLst>
                      <a:ext uri="{FF2B5EF4-FFF2-40B4-BE49-F238E27FC236}">
                        <a16:creationId xmlns:a16="http://schemas.microsoft.com/office/drawing/2014/main" id="{34E22F0E-1DBA-B643-F232-06E3998D5DD6}"/>
                      </a:ext>
                    </a:extLst>
                  </p:cNvPr>
                  <p:cNvSpPr/>
                  <p:nvPr/>
                </p:nvSpPr>
                <p:spPr>
                  <a:xfrm flipV="1">
                    <a:off x="2801921" y="559362"/>
                    <a:ext cx="71237" cy="80731"/>
                  </a:xfrm>
                  <a:custGeom>
                    <a:avLst/>
                    <a:gdLst>
                      <a:gd name="connsiteX0" fmla="*/ 69464 w 71237"/>
                      <a:gd name="connsiteY0" fmla="*/ 41915 h 80731"/>
                      <a:gd name="connsiteX1" fmla="*/ 69464 w 71237"/>
                      <a:gd name="connsiteY1" fmla="*/ 35742 h 80731"/>
                      <a:gd name="connsiteX2" fmla="*/ 11403 w 71237"/>
                      <a:gd name="connsiteY2" fmla="*/ 35742 h 80731"/>
                      <a:gd name="connsiteX3" fmla="*/ 19264 w 71237"/>
                      <a:gd name="connsiteY3" fmla="*/ 15861 h 80731"/>
                      <a:gd name="connsiteX4" fmla="*/ 38852 w 71237"/>
                      <a:gd name="connsiteY4" fmla="*/ 9029 h 80731"/>
                      <a:gd name="connsiteX5" fmla="*/ 52950 w 71237"/>
                      <a:gd name="connsiteY5" fmla="*/ 10808 h 80731"/>
                      <a:gd name="connsiteX6" fmla="*/ 66521 w 71237"/>
                      <a:gd name="connsiteY6" fmla="*/ 16169 h 80731"/>
                      <a:gd name="connsiteX7" fmla="*/ 66521 w 71237"/>
                      <a:gd name="connsiteY7" fmla="*/ 4218 h 80731"/>
                      <a:gd name="connsiteX8" fmla="*/ 52577 w 71237"/>
                      <a:gd name="connsiteY8" fmla="*/ -175 h 80731"/>
                      <a:gd name="connsiteX9" fmla="*/ 38106 w 71237"/>
                      <a:gd name="connsiteY9" fmla="*/ -1691 h 80731"/>
                      <a:gd name="connsiteX10" fmla="*/ 8965 w 71237"/>
                      <a:gd name="connsiteY10" fmla="*/ 9007 h 80731"/>
                      <a:gd name="connsiteX11" fmla="*/ -1773 w 71237"/>
                      <a:gd name="connsiteY11" fmla="*/ 38004 h 80731"/>
                      <a:gd name="connsiteX12" fmla="*/ 8416 w 71237"/>
                      <a:gd name="connsiteY12" fmla="*/ 67946 h 80731"/>
                      <a:gd name="connsiteX13" fmla="*/ 35910 w 71237"/>
                      <a:gd name="connsiteY13" fmla="*/ 79040 h 80731"/>
                      <a:gd name="connsiteX14" fmla="*/ 60439 w 71237"/>
                      <a:gd name="connsiteY14" fmla="*/ 69045 h 80731"/>
                      <a:gd name="connsiteX15" fmla="*/ 69464 w 71237"/>
                      <a:gd name="connsiteY15" fmla="*/ 41915 h 80731"/>
                      <a:gd name="connsiteX16" fmla="*/ 56837 w 71237"/>
                      <a:gd name="connsiteY16" fmla="*/ 45627 h 80731"/>
                      <a:gd name="connsiteX17" fmla="*/ 51040 w 71237"/>
                      <a:gd name="connsiteY17" fmla="*/ 62147 h 80731"/>
                      <a:gd name="connsiteX18" fmla="*/ 36041 w 71237"/>
                      <a:gd name="connsiteY18" fmla="*/ 68342 h 80731"/>
                      <a:gd name="connsiteX19" fmla="*/ 19133 w 71237"/>
                      <a:gd name="connsiteY19" fmla="*/ 62366 h 80731"/>
                      <a:gd name="connsiteX20" fmla="*/ 11820 w 71237"/>
                      <a:gd name="connsiteY20" fmla="*/ 45539 h 80731"/>
                      <a:gd name="connsiteX21" fmla="*/ 56837 w 71237"/>
                      <a:gd name="connsiteY21" fmla="*/ 4562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237" h="80731">
                        <a:moveTo>
                          <a:pt x="69464" y="41915"/>
                        </a:moveTo>
                        <a:lnTo>
                          <a:pt x="69464" y="35742"/>
                        </a:lnTo>
                        <a:lnTo>
                          <a:pt x="11403" y="35742"/>
                        </a:lnTo>
                        <a:cubicBezTo>
                          <a:pt x="11959" y="27042"/>
                          <a:pt x="14580" y="20416"/>
                          <a:pt x="19264" y="15861"/>
                        </a:cubicBezTo>
                        <a:cubicBezTo>
                          <a:pt x="23949" y="11306"/>
                          <a:pt x="30478" y="9029"/>
                          <a:pt x="38852" y="9029"/>
                        </a:cubicBezTo>
                        <a:cubicBezTo>
                          <a:pt x="43698" y="9029"/>
                          <a:pt x="48397" y="9622"/>
                          <a:pt x="52950" y="10808"/>
                        </a:cubicBezTo>
                        <a:cubicBezTo>
                          <a:pt x="57503" y="11995"/>
                          <a:pt x="62027" y="13781"/>
                          <a:pt x="66521" y="16169"/>
                        </a:cubicBezTo>
                        <a:lnTo>
                          <a:pt x="66521" y="4218"/>
                        </a:lnTo>
                        <a:cubicBezTo>
                          <a:pt x="61983" y="2300"/>
                          <a:pt x="57335" y="835"/>
                          <a:pt x="52577" y="-175"/>
                        </a:cubicBezTo>
                        <a:cubicBezTo>
                          <a:pt x="47819" y="-1186"/>
                          <a:pt x="42995" y="-1691"/>
                          <a:pt x="38106" y="-1691"/>
                        </a:cubicBezTo>
                        <a:cubicBezTo>
                          <a:pt x="25837" y="-1691"/>
                          <a:pt x="16124" y="1875"/>
                          <a:pt x="8965" y="9007"/>
                        </a:cubicBezTo>
                        <a:cubicBezTo>
                          <a:pt x="1806" y="16154"/>
                          <a:pt x="-1773" y="25820"/>
                          <a:pt x="-1773" y="38004"/>
                        </a:cubicBezTo>
                        <a:cubicBezTo>
                          <a:pt x="-1773" y="50585"/>
                          <a:pt x="1623" y="60565"/>
                          <a:pt x="8416" y="67946"/>
                        </a:cubicBezTo>
                        <a:cubicBezTo>
                          <a:pt x="15209" y="75342"/>
                          <a:pt x="24374" y="79040"/>
                          <a:pt x="35910" y="79040"/>
                        </a:cubicBezTo>
                        <a:cubicBezTo>
                          <a:pt x="46245" y="79040"/>
                          <a:pt x="54422" y="75708"/>
                          <a:pt x="60439" y="69045"/>
                        </a:cubicBezTo>
                        <a:cubicBezTo>
                          <a:pt x="66456" y="62396"/>
                          <a:pt x="69464" y="53352"/>
                          <a:pt x="69464" y="41915"/>
                        </a:cubicBezTo>
                        <a:close/>
                        <a:moveTo>
                          <a:pt x="56837" y="45627"/>
                        </a:moveTo>
                        <a:cubicBezTo>
                          <a:pt x="56749" y="52525"/>
                          <a:pt x="54817" y="58032"/>
                          <a:pt x="51040" y="62147"/>
                        </a:cubicBezTo>
                        <a:cubicBezTo>
                          <a:pt x="47263" y="66277"/>
                          <a:pt x="42263" y="68342"/>
                          <a:pt x="36041" y="68342"/>
                        </a:cubicBezTo>
                        <a:cubicBezTo>
                          <a:pt x="29000" y="68342"/>
                          <a:pt x="23363" y="66350"/>
                          <a:pt x="19133" y="62366"/>
                        </a:cubicBezTo>
                        <a:cubicBezTo>
                          <a:pt x="14902" y="58383"/>
                          <a:pt x="12464" y="52774"/>
                          <a:pt x="11820" y="45539"/>
                        </a:cubicBezTo>
                        <a:lnTo>
                          <a:pt x="56837" y="456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43" name="Freeform: Shape 342">
                    <a:extLst>
                      <a:ext uri="{FF2B5EF4-FFF2-40B4-BE49-F238E27FC236}">
                        <a16:creationId xmlns:a16="http://schemas.microsoft.com/office/drawing/2014/main" id="{44C21A09-48CB-5F75-84EC-9C972245DCDC}"/>
                      </a:ext>
                    </a:extLst>
                  </p:cNvPr>
                  <p:cNvSpPr/>
                  <p:nvPr/>
                </p:nvSpPr>
                <p:spPr>
                  <a:xfrm flipV="1">
                    <a:off x="2893389" y="559362"/>
                    <a:ext cx="68777" cy="107970"/>
                  </a:xfrm>
                  <a:custGeom>
                    <a:avLst/>
                    <a:gdLst>
                      <a:gd name="connsiteX0" fmla="*/ 10754 w 68777"/>
                      <a:gd name="connsiteY0" fmla="*/ 39702 h 107970"/>
                      <a:gd name="connsiteX1" fmla="*/ 10754 w 68777"/>
                      <a:gd name="connsiteY1" fmla="*/ -1070 h 107970"/>
                      <a:gd name="connsiteX2" fmla="*/ -1939 w 68777"/>
                      <a:gd name="connsiteY2" fmla="*/ -1070 h 107970"/>
                      <a:gd name="connsiteX3" fmla="*/ -1939 w 68777"/>
                      <a:gd name="connsiteY3" fmla="*/ 105055 h 107970"/>
                      <a:gd name="connsiteX4" fmla="*/ 10754 w 68777"/>
                      <a:gd name="connsiteY4" fmla="*/ 105055 h 107970"/>
                      <a:gd name="connsiteX5" fmla="*/ 10754 w 68777"/>
                      <a:gd name="connsiteY5" fmla="*/ 93391 h 107970"/>
                      <a:gd name="connsiteX6" fmla="*/ 20812 w 68777"/>
                      <a:gd name="connsiteY6" fmla="*/ 103562 h 107970"/>
                      <a:gd name="connsiteX7" fmla="*/ 35327 w 68777"/>
                      <a:gd name="connsiteY7" fmla="*/ 106901 h 107970"/>
                      <a:gd name="connsiteX8" fmla="*/ 58077 w 68777"/>
                      <a:gd name="connsiteY8" fmla="*/ 95785 h 107970"/>
                      <a:gd name="connsiteX9" fmla="*/ 66839 w 68777"/>
                      <a:gd name="connsiteY9" fmla="*/ 66546 h 107970"/>
                      <a:gd name="connsiteX10" fmla="*/ 58077 w 68777"/>
                      <a:gd name="connsiteY10" fmla="*/ 37285 h 107970"/>
                      <a:gd name="connsiteX11" fmla="*/ 35327 w 68777"/>
                      <a:gd name="connsiteY11" fmla="*/ 26170 h 107970"/>
                      <a:gd name="connsiteX12" fmla="*/ 20812 w 68777"/>
                      <a:gd name="connsiteY12" fmla="*/ 29509 h 107970"/>
                      <a:gd name="connsiteX13" fmla="*/ 10754 w 68777"/>
                      <a:gd name="connsiteY13" fmla="*/ 39702 h 107970"/>
                      <a:gd name="connsiteX14" fmla="*/ 53729 w 68777"/>
                      <a:gd name="connsiteY14" fmla="*/ 66546 h 107970"/>
                      <a:gd name="connsiteX15" fmla="*/ 47998 w 68777"/>
                      <a:gd name="connsiteY15" fmla="*/ 88404 h 107970"/>
                      <a:gd name="connsiteX16" fmla="*/ 32253 w 68777"/>
                      <a:gd name="connsiteY16" fmla="*/ 96334 h 107970"/>
                      <a:gd name="connsiteX17" fmla="*/ 16485 w 68777"/>
                      <a:gd name="connsiteY17" fmla="*/ 88404 h 107970"/>
                      <a:gd name="connsiteX18" fmla="*/ 10754 w 68777"/>
                      <a:gd name="connsiteY18" fmla="*/ 66546 h 107970"/>
                      <a:gd name="connsiteX19" fmla="*/ 16485 w 68777"/>
                      <a:gd name="connsiteY19" fmla="*/ 44688 h 107970"/>
                      <a:gd name="connsiteX20" fmla="*/ 32253 w 68777"/>
                      <a:gd name="connsiteY20" fmla="*/ 36758 h 107970"/>
                      <a:gd name="connsiteX21" fmla="*/ 47998 w 68777"/>
                      <a:gd name="connsiteY21" fmla="*/ 44688 h 107970"/>
                      <a:gd name="connsiteX22" fmla="*/ 53729 w 68777"/>
                      <a:gd name="connsiteY22" fmla="*/ 66546 h 107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8777" h="107970">
                        <a:moveTo>
                          <a:pt x="10754" y="39702"/>
                        </a:moveTo>
                        <a:lnTo>
                          <a:pt x="10754" y="-1070"/>
                        </a:lnTo>
                        <a:lnTo>
                          <a:pt x="-1939" y="-1070"/>
                        </a:lnTo>
                        <a:lnTo>
                          <a:pt x="-1939" y="105055"/>
                        </a:lnTo>
                        <a:lnTo>
                          <a:pt x="10754" y="105055"/>
                        </a:lnTo>
                        <a:lnTo>
                          <a:pt x="10754" y="93391"/>
                        </a:lnTo>
                        <a:cubicBezTo>
                          <a:pt x="13418" y="97960"/>
                          <a:pt x="16771" y="101350"/>
                          <a:pt x="20812" y="103562"/>
                        </a:cubicBezTo>
                        <a:cubicBezTo>
                          <a:pt x="24867" y="105788"/>
                          <a:pt x="29705" y="106901"/>
                          <a:pt x="35327" y="106901"/>
                        </a:cubicBezTo>
                        <a:cubicBezTo>
                          <a:pt x="44667" y="106901"/>
                          <a:pt x="52251" y="103195"/>
                          <a:pt x="58077" y="95785"/>
                        </a:cubicBezTo>
                        <a:cubicBezTo>
                          <a:pt x="63918" y="88375"/>
                          <a:pt x="66839" y="78628"/>
                          <a:pt x="66839" y="66546"/>
                        </a:cubicBezTo>
                        <a:cubicBezTo>
                          <a:pt x="66839" y="54464"/>
                          <a:pt x="63918" y="44710"/>
                          <a:pt x="58077" y="37285"/>
                        </a:cubicBezTo>
                        <a:cubicBezTo>
                          <a:pt x="52251" y="29875"/>
                          <a:pt x="44667" y="26170"/>
                          <a:pt x="35327" y="26170"/>
                        </a:cubicBezTo>
                        <a:cubicBezTo>
                          <a:pt x="29705" y="26170"/>
                          <a:pt x="24867" y="27283"/>
                          <a:pt x="20812" y="29509"/>
                        </a:cubicBezTo>
                        <a:cubicBezTo>
                          <a:pt x="16771" y="31735"/>
                          <a:pt x="13418" y="35132"/>
                          <a:pt x="10754" y="39702"/>
                        </a:cubicBezTo>
                        <a:close/>
                        <a:moveTo>
                          <a:pt x="53729" y="66546"/>
                        </a:moveTo>
                        <a:cubicBezTo>
                          <a:pt x="53729" y="75831"/>
                          <a:pt x="51819" y="83117"/>
                          <a:pt x="47998" y="88404"/>
                        </a:cubicBezTo>
                        <a:cubicBezTo>
                          <a:pt x="44177" y="93691"/>
                          <a:pt x="38928" y="96334"/>
                          <a:pt x="32253" y="96334"/>
                        </a:cubicBezTo>
                        <a:cubicBezTo>
                          <a:pt x="25562" y="96334"/>
                          <a:pt x="20306" y="93691"/>
                          <a:pt x="16485" y="88404"/>
                        </a:cubicBezTo>
                        <a:cubicBezTo>
                          <a:pt x="12664" y="83117"/>
                          <a:pt x="10754" y="75831"/>
                          <a:pt x="10754" y="66546"/>
                        </a:cubicBezTo>
                        <a:cubicBezTo>
                          <a:pt x="10754" y="57261"/>
                          <a:pt x="12664" y="49975"/>
                          <a:pt x="16485" y="44688"/>
                        </a:cubicBezTo>
                        <a:cubicBezTo>
                          <a:pt x="20306" y="39401"/>
                          <a:pt x="25562" y="36758"/>
                          <a:pt x="32253" y="36758"/>
                        </a:cubicBezTo>
                        <a:cubicBezTo>
                          <a:pt x="38928" y="36758"/>
                          <a:pt x="44177" y="39401"/>
                          <a:pt x="47998" y="44688"/>
                        </a:cubicBezTo>
                        <a:cubicBezTo>
                          <a:pt x="51819" y="49975"/>
                          <a:pt x="53729" y="57261"/>
                          <a:pt x="53729" y="6654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44" name="Freeform: Shape 343">
                    <a:extLst>
                      <a:ext uri="{FF2B5EF4-FFF2-40B4-BE49-F238E27FC236}">
                        <a16:creationId xmlns:a16="http://schemas.microsoft.com/office/drawing/2014/main" id="{B8161063-3AD7-7A52-7EF6-1B3C75798A7A}"/>
                      </a:ext>
                    </a:extLst>
                  </p:cNvPr>
                  <p:cNvSpPr/>
                  <p:nvPr/>
                </p:nvSpPr>
                <p:spPr>
                  <a:xfrm flipV="1">
                    <a:off x="2983088" y="531265"/>
                    <a:ext cx="12626" cy="106828"/>
                  </a:xfrm>
                  <a:custGeom>
                    <a:avLst/>
                    <a:gdLst>
                      <a:gd name="connsiteX0" fmla="*/ -678 w 12626"/>
                      <a:gd name="connsiteY0" fmla="*/ 74509 h 106828"/>
                      <a:gd name="connsiteX1" fmla="*/ 11949 w 12626"/>
                      <a:gd name="connsiteY1" fmla="*/ 74509 h 106828"/>
                      <a:gd name="connsiteX2" fmla="*/ 11949 w 12626"/>
                      <a:gd name="connsiteY2" fmla="*/ -2377 h 106828"/>
                      <a:gd name="connsiteX3" fmla="*/ -678 w 12626"/>
                      <a:gd name="connsiteY3" fmla="*/ -2377 h 106828"/>
                      <a:gd name="connsiteX4" fmla="*/ -678 w 12626"/>
                      <a:gd name="connsiteY4" fmla="*/ 74509 h 106828"/>
                      <a:gd name="connsiteX5" fmla="*/ -678 w 12626"/>
                      <a:gd name="connsiteY5" fmla="*/ 104451 h 106828"/>
                      <a:gd name="connsiteX6" fmla="*/ 11949 w 12626"/>
                      <a:gd name="connsiteY6" fmla="*/ 104451 h 106828"/>
                      <a:gd name="connsiteX7" fmla="*/ 11949 w 12626"/>
                      <a:gd name="connsiteY7" fmla="*/ 88437 h 106828"/>
                      <a:gd name="connsiteX8" fmla="*/ -678 w 12626"/>
                      <a:gd name="connsiteY8" fmla="*/ 88437 h 106828"/>
                      <a:gd name="connsiteX9" fmla="*/ -678 w 12626"/>
                      <a:gd name="connsiteY9" fmla="*/ 104451 h 106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626" h="106828">
                        <a:moveTo>
                          <a:pt x="-678" y="74509"/>
                        </a:moveTo>
                        <a:lnTo>
                          <a:pt x="11949" y="74509"/>
                        </a:lnTo>
                        <a:lnTo>
                          <a:pt x="11949" y="-2377"/>
                        </a:lnTo>
                        <a:lnTo>
                          <a:pt x="-678" y="-2377"/>
                        </a:lnTo>
                        <a:lnTo>
                          <a:pt x="-678" y="74509"/>
                        </a:lnTo>
                        <a:close/>
                        <a:moveTo>
                          <a:pt x="-678" y="104451"/>
                        </a:moveTo>
                        <a:lnTo>
                          <a:pt x="11949" y="104451"/>
                        </a:lnTo>
                        <a:lnTo>
                          <a:pt x="11949" y="88437"/>
                        </a:lnTo>
                        <a:lnTo>
                          <a:pt x="-678" y="88437"/>
                        </a:lnTo>
                        <a:lnTo>
                          <a:pt x="-678" y="10445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45" name="Freeform: Shape 344">
                    <a:extLst>
                      <a:ext uri="{FF2B5EF4-FFF2-40B4-BE49-F238E27FC236}">
                        <a16:creationId xmlns:a16="http://schemas.microsoft.com/office/drawing/2014/main" id="{B928906C-606C-3413-8908-5CC86A78D5C8}"/>
                      </a:ext>
                    </a:extLst>
                  </p:cNvPr>
                  <p:cNvSpPr/>
                  <p:nvPr/>
                </p:nvSpPr>
                <p:spPr>
                  <a:xfrm flipV="1">
                    <a:off x="3016509" y="559362"/>
                    <a:ext cx="58742" cy="80731"/>
                  </a:xfrm>
                  <a:custGeom>
                    <a:avLst/>
                    <a:gdLst>
                      <a:gd name="connsiteX0" fmla="*/ 53146 w 58742"/>
                      <a:gd name="connsiteY0" fmla="*/ 74932 h 80731"/>
                      <a:gd name="connsiteX1" fmla="*/ 53146 w 58742"/>
                      <a:gd name="connsiteY1" fmla="*/ 62982 h 80731"/>
                      <a:gd name="connsiteX2" fmla="*/ 42034 w 58742"/>
                      <a:gd name="connsiteY2" fmla="*/ 67089 h 80731"/>
                      <a:gd name="connsiteX3" fmla="*/ 30088 w 58742"/>
                      <a:gd name="connsiteY3" fmla="*/ 68473 h 80731"/>
                      <a:gd name="connsiteX4" fmla="*/ 15990 w 58742"/>
                      <a:gd name="connsiteY4" fmla="*/ 65596 h 80731"/>
                      <a:gd name="connsiteX5" fmla="*/ 11291 w 58742"/>
                      <a:gd name="connsiteY5" fmla="*/ 56940 h 80731"/>
                      <a:gd name="connsiteX6" fmla="*/ 14651 w 58742"/>
                      <a:gd name="connsiteY6" fmla="*/ 50043 h 80731"/>
                      <a:gd name="connsiteX7" fmla="*/ 28178 w 58742"/>
                      <a:gd name="connsiteY7" fmla="*/ 45276 h 80731"/>
                      <a:gd name="connsiteX8" fmla="*/ 32504 w 58742"/>
                      <a:gd name="connsiteY8" fmla="*/ 44309 h 80731"/>
                      <a:gd name="connsiteX9" fmla="*/ 51609 w 58742"/>
                      <a:gd name="connsiteY9" fmla="*/ 36181 h 80731"/>
                      <a:gd name="connsiteX10" fmla="*/ 57274 w 58742"/>
                      <a:gd name="connsiteY10" fmla="*/ 21529 h 80731"/>
                      <a:gd name="connsiteX11" fmla="*/ 48798 w 58742"/>
                      <a:gd name="connsiteY11" fmla="*/ 4548 h 80731"/>
                      <a:gd name="connsiteX12" fmla="*/ 25499 w 58742"/>
                      <a:gd name="connsiteY12" fmla="*/ -1691 h 80731"/>
                      <a:gd name="connsiteX13" fmla="*/ 12630 w 58742"/>
                      <a:gd name="connsiteY13" fmla="*/ -483 h 80731"/>
                      <a:gd name="connsiteX14" fmla="*/ -1468 w 58742"/>
                      <a:gd name="connsiteY14" fmla="*/ 3120 h 80731"/>
                      <a:gd name="connsiteX15" fmla="*/ -1468 w 58742"/>
                      <a:gd name="connsiteY15" fmla="*/ 16169 h 80731"/>
                      <a:gd name="connsiteX16" fmla="*/ 12323 w 58742"/>
                      <a:gd name="connsiteY16" fmla="*/ 10699 h 80731"/>
                      <a:gd name="connsiteX17" fmla="*/ 25784 w 58742"/>
                      <a:gd name="connsiteY17" fmla="*/ 8897 h 80731"/>
                      <a:gd name="connsiteX18" fmla="*/ 39487 w 58742"/>
                      <a:gd name="connsiteY18" fmla="*/ 11951 h 80731"/>
                      <a:gd name="connsiteX19" fmla="*/ 44296 w 58742"/>
                      <a:gd name="connsiteY19" fmla="*/ 20562 h 80731"/>
                      <a:gd name="connsiteX20" fmla="*/ 40827 w 58742"/>
                      <a:gd name="connsiteY20" fmla="*/ 28448 h 80731"/>
                      <a:gd name="connsiteX21" fmla="*/ 25630 w 58742"/>
                      <a:gd name="connsiteY21" fmla="*/ 33743 h 80731"/>
                      <a:gd name="connsiteX22" fmla="*/ 21239 w 58742"/>
                      <a:gd name="connsiteY22" fmla="*/ 34775 h 80731"/>
                      <a:gd name="connsiteX23" fmla="*/ 4286 w 58742"/>
                      <a:gd name="connsiteY23" fmla="*/ 42354 h 80731"/>
                      <a:gd name="connsiteX24" fmla="*/ -919 w 58742"/>
                      <a:gd name="connsiteY24" fmla="*/ 56391 h 80731"/>
                      <a:gd name="connsiteX25" fmla="*/ 6767 w 58742"/>
                      <a:gd name="connsiteY25" fmla="*/ 73131 h 80731"/>
                      <a:gd name="connsiteX26" fmla="*/ 28595 w 58742"/>
                      <a:gd name="connsiteY26" fmla="*/ 79040 h 80731"/>
                      <a:gd name="connsiteX27" fmla="*/ 41749 w 58742"/>
                      <a:gd name="connsiteY27" fmla="*/ 78007 h 80731"/>
                      <a:gd name="connsiteX28" fmla="*/ 53146 w 58742"/>
                      <a:gd name="connsiteY28" fmla="*/ 74932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8742" h="80731">
                        <a:moveTo>
                          <a:pt x="53146" y="74932"/>
                        </a:moveTo>
                        <a:lnTo>
                          <a:pt x="53146" y="62982"/>
                        </a:lnTo>
                        <a:cubicBezTo>
                          <a:pt x="49588" y="64812"/>
                          <a:pt x="45885" y="66182"/>
                          <a:pt x="42034" y="67089"/>
                        </a:cubicBezTo>
                        <a:cubicBezTo>
                          <a:pt x="38199" y="68012"/>
                          <a:pt x="34217" y="68473"/>
                          <a:pt x="30088" y="68473"/>
                        </a:cubicBezTo>
                        <a:cubicBezTo>
                          <a:pt x="23823" y="68473"/>
                          <a:pt x="19123" y="67514"/>
                          <a:pt x="15990" y="65596"/>
                        </a:cubicBezTo>
                        <a:cubicBezTo>
                          <a:pt x="12857" y="63677"/>
                          <a:pt x="11291" y="60792"/>
                          <a:pt x="11291" y="56940"/>
                        </a:cubicBezTo>
                        <a:cubicBezTo>
                          <a:pt x="11291" y="54011"/>
                          <a:pt x="12411" y="51712"/>
                          <a:pt x="14651" y="50043"/>
                        </a:cubicBezTo>
                        <a:cubicBezTo>
                          <a:pt x="16891" y="48373"/>
                          <a:pt x="21399" y="46784"/>
                          <a:pt x="28178" y="45276"/>
                        </a:cubicBezTo>
                        <a:lnTo>
                          <a:pt x="32504" y="44309"/>
                        </a:lnTo>
                        <a:cubicBezTo>
                          <a:pt x="41463" y="42391"/>
                          <a:pt x="47832" y="39681"/>
                          <a:pt x="51609" y="36181"/>
                        </a:cubicBezTo>
                        <a:cubicBezTo>
                          <a:pt x="55386" y="32681"/>
                          <a:pt x="57274" y="27797"/>
                          <a:pt x="57274" y="21529"/>
                        </a:cubicBezTo>
                        <a:cubicBezTo>
                          <a:pt x="57274" y="14382"/>
                          <a:pt x="54449" y="8721"/>
                          <a:pt x="48798" y="4548"/>
                        </a:cubicBezTo>
                        <a:cubicBezTo>
                          <a:pt x="43147" y="388"/>
                          <a:pt x="35381" y="-1691"/>
                          <a:pt x="25499" y="-1691"/>
                        </a:cubicBezTo>
                        <a:cubicBezTo>
                          <a:pt x="21385" y="-1691"/>
                          <a:pt x="17095" y="-1288"/>
                          <a:pt x="12630" y="-483"/>
                        </a:cubicBezTo>
                        <a:cubicBezTo>
                          <a:pt x="8165" y="323"/>
                          <a:pt x="3466" y="1523"/>
                          <a:pt x="-1468" y="3120"/>
                        </a:cubicBezTo>
                        <a:lnTo>
                          <a:pt x="-1468" y="16169"/>
                        </a:lnTo>
                        <a:cubicBezTo>
                          <a:pt x="3202" y="13737"/>
                          <a:pt x="7799" y="11914"/>
                          <a:pt x="12323" y="10699"/>
                        </a:cubicBezTo>
                        <a:cubicBezTo>
                          <a:pt x="16847" y="9498"/>
                          <a:pt x="21334" y="8897"/>
                          <a:pt x="25784" y="8897"/>
                        </a:cubicBezTo>
                        <a:cubicBezTo>
                          <a:pt x="31728" y="8897"/>
                          <a:pt x="36296" y="9915"/>
                          <a:pt x="39487" y="11951"/>
                        </a:cubicBezTo>
                        <a:cubicBezTo>
                          <a:pt x="42693" y="13986"/>
                          <a:pt x="44296" y="16857"/>
                          <a:pt x="44296" y="20562"/>
                        </a:cubicBezTo>
                        <a:cubicBezTo>
                          <a:pt x="44296" y="23989"/>
                          <a:pt x="43140" y="26618"/>
                          <a:pt x="40827" y="28448"/>
                        </a:cubicBezTo>
                        <a:cubicBezTo>
                          <a:pt x="38528" y="30279"/>
                          <a:pt x="33463" y="32044"/>
                          <a:pt x="25630" y="33743"/>
                        </a:cubicBezTo>
                        <a:lnTo>
                          <a:pt x="21239" y="34775"/>
                        </a:lnTo>
                        <a:cubicBezTo>
                          <a:pt x="13421" y="36415"/>
                          <a:pt x="7770" y="38942"/>
                          <a:pt x="4286" y="42354"/>
                        </a:cubicBezTo>
                        <a:cubicBezTo>
                          <a:pt x="816" y="45766"/>
                          <a:pt x="-919" y="50445"/>
                          <a:pt x="-919" y="56391"/>
                        </a:cubicBezTo>
                        <a:cubicBezTo>
                          <a:pt x="-919" y="63626"/>
                          <a:pt x="1643" y="69206"/>
                          <a:pt x="6767" y="73131"/>
                        </a:cubicBezTo>
                        <a:cubicBezTo>
                          <a:pt x="11891" y="77070"/>
                          <a:pt x="19167" y="79040"/>
                          <a:pt x="28595" y="79040"/>
                        </a:cubicBezTo>
                        <a:cubicBezTo>
                          <a:pt x="33250" y="79040"/>
                          <a:pt x="37635" y="78696"/>
                          <a:pt x="41749" y="78007"/>
                        </a:cubicBezTo>
                        <a:cubicBezTo>
                          <a:pt x="45877" y="77334"/>
                          <a:pt x="49676" y="76309"/>
                          <a:pt x="53146" y="7493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46" name="Freeform: Shape 345">
                    <a:extLst>
                      <a:ext uri="{FF2B5EF4-FFF2-40B4-BE49-F238E27FC236}">
                        <a16:creationId xmlns:a16="http://schemas.microsoft.com/office/drawing/2014/main" id="{BABE23DC-788C-5C32-160F-AC87FE9ECE6C}"/>
                      </a:ext>
                    </a:extLst>
                  </p:cNvPr>
                  <p:cNvSpPr/>
                  <p:nvPr/>
                </p:nvSpPr>
                <p:spPr>
                  <a:xfrm flipV="1">
                    <a:off x="3089863" y="559362"/>
                    <a:ext cx="70556" cy="80731"/>
                  </a:xfrm>
                  <a:custGeom>
                    <a:avLst/>
                    <a:gdLst>
                      <a:gd name="connsiteX0" fmla="*/ 33530 w 70556"/>
                      <a:gd name="connsiteY0" fmla="*/ 68342 h 80731"/>
                      <a:gd name="connsiteX1" fmla="*/ 17478 w 70556"/>
                      <a:gd name="connsiteY1" fmla="*/ 60411 h 80731"/>
                      <a:gd name="connsiteX2" fmla="*/ 11570 w 70556"/>
                      <a:gd name="connsiteY2" fmla="*/ 38685 h 80731"/>
                      <a:gd name="connsiteX3" fmla="*/ 17434 w 70556"/>
                      <a:gd name="connsiteY3" fmla="*/ 16959 h 80731"/>
                      <a:gd name="connsiteX4" fmla="*/ 33530 w 70556"/>
                      <a:gd name="connsiteY4" fmla="*/ 9029 h 80731"/>
                      <a:gd name="connsiteX5" fmla="*/ 49517 w 70556"/>
                      <a:gd name="connsiteY5" fmla="*/ 16981 h 80731"/>
                      <a:gd name="connsiteX6" fmla="*/ 55424 w 70556"/>
                      <a:gd name="connsiteY6" fmla="*/ 38685 h 80731"/>
                      <a:gd name="connsiteX7" fmla="*/ 49517 w 70556"/>
                      <a:gd name="connsiteY7" fmla="*/ 60345 h 80731"/>
                      <a:gd name="connsiteX8" fmla="*/ 33530 w 70556"/>
                      <a:gd name="connsiteY8" fmla="*/ 68342 h 80731"/>
                      <a:gd name="connsiteX9" fmla="*/ 33530 w 70556"/>
                      <a:gd name="connsiteY9" fmla="*/ 79040 h 80731"/>
                      <a:gd name="connsiteX10" fmla="*/ 59399 w 70556"/>
                      <a:gd name="connsiteY10" fmla="*/ 68320 h 80731"/>
                      <a:gd name="connsiteX11" fmla="*/ 68819 w 70556"/>
                      <a:gd name="connsiteY11" fmla="*/ 38685 h 80731"/>
                      <a:gd name="connsiteX12" fmla="*/ 59399 w 70556"/>
                      <a:gd name="connsiteY12" fmla="*/ 9051 h 80731"/>
                      <a:gd name="connsiteX13" fmla="*/ 33530 w 70556"/>
                      <a:gd name="connsiteY13" fmla="*/ -1691 h 80731"/>
                      <a:gd name="connsiteX14" fmla="*/ 7618 w 70556"/>
                      <a:gd name="connsiteY14" fmla="*/ 9051 h 80731"/>
                      <a:gd name="connsiteX15" fmla="*/ -1737 w 70556"/>
                      <a:gd name="connsiteY15" fmla="*/ 38685 h 80731"/>
                      <a:gd name="connsiteX16" fmla="*/ 7618 w 70556"/>
                      <a:gd name="connsiteY16" fmla="*/ 68320 h 80731"/>
                      <a:gd name="connsiteX17" fmla="*/ 33530 w 70556"/>
                      <a:gd name="connsiteY17" fmla="*/ 79040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0556" h="80731">
                        <a:moveTo>
                          <a:pt x="33530" y="68342"/>
                        </a:moveTo>
                        <a:cubicBezTo>
                          <a:pt x="26767" y="68342"/>
                          <a:pt x="21416" y="65698"/>
                          <a:pt x="17478" y="60411"/>
                        </a:cubicBezTo>
                        <a:cubicBezTo>
                          <a:pt x="13540" y="55124"/>
                          <a:pt x="11570" y="47883"/>
                          <a:pt x="11570" y="38685"/>
                        </a:cubicBezTo>
                        <a:cubicBezTo>
                          <a:pt x="11570" y="29488"/>
                          <a:pt x="13525" y="22246"/>
                          <a:pt x="17434" y="16959"/>
                        </a:cubicBezTo>
                        <a:cubicBezTo>
                          <a:pt x="21357" y="11672"/>
                          <a:pt x="26723" y="9029"/>
                          <a:pt x="33530" y="9029"/>
                        </a:cubicBezTo>
                        <a:cubicBezTo>
                          <a:pt x="40264" y="9029"/>
                          <a:pt x="45593" y="11680"/>
                          <a:pt x="49517" y="16981"/>
                        </a:cubicBezTo>
                        <a:cubicBezTo>
                          <a:pt x="53455" y="22297"/>
                          <a:pt x="55424" y="29532"/>
                          <a:pt x="55424" y="38685"/>
                        </a:cubicBezTo>
                        <a:cubicBezTo>
                          <a:pt x="55424" y="47795"/>
                          <a:pt x="53455" y="55015"/>
                          <a:pt x="49517" y="60345"/>
                        </a:cubicBezTo>
                        <a:cubicBezTo>
                          <a:pt x="45593" y="65676"/>
                          <a:pt x="40264" y="68342"/>
                          <a:pt x="33530" y="68342"/>
                        </a:cubicBezTo>
                        <a:close/>
                        <a:moveTo>
                          <a:pt x="33530" y="79040"/>
                        </a:moveTo>
                        <a:cubicBezTo>
                          <a:pt x="44510" y="79040"/>
                          <a:pt x="53133" y="75466"/>
                          <a:pt x="59399" y="68320"/>
                        </a:cubicBezTo>
                        <a:cubicBezTo>
                          <a:pt x="65679" y="61187"/>
                          <a:pt x="68819" y="51309"/>
                          <a:pt x="68819" y="38685"/>
                        </a:cubicBezTo>
                        <a:cubicBezTo>
                          <a:pt x="68819" y="26105"/>
                          <a:pt x="65679" y="16227"/>
                          <a:pt x="59399" y="9051"/>
                        </a:cubicBezTo>
                        <a:cubicBezTo>
                          <a:pt x="53133" y="1890"/>
                          <a:pt x="44510" y="-1691"/>
                          <a:pt x="33530" y="-1691"/>
                        </a:cubicBezTo>
                        <a:cubicBezTo>
                          <a:pt x="22506" y="-1691"/>
                          <a:pt x="13869" y="1890"/>
                          <a:pt x="7618" y="9051"/>
                        </a:cubicBezTo>
                        <a:cubicBezTo>
                          <a:pt x="1381" y="16227"/>
                          <a:pt x="-1737" y="26105"/>
                          <a:pt x="-1737" y="38685"/>
                        </a:cubicBezTo>
                        <a:cubicBezTo>
                          <a:pt x="-1737" y="51309"/>
                          <a:pt x="1381" y="61187"/>
                          <a:pt x="7618" y="68320"/>
                        </a:cubicBezTo>
                        <a:cubicBezTo>
                          <a:pt x="13869" y="75466"/>
                          <a:pt x="22506" y="79040"/>
                          <a:pt x="33530" y="7904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47" name="Freeform: Shape 346">
                    <a:extLst>
                      <a:ext uri="{FF2B5EF4-FFF2-40B4-BE49-F238E27FC236}">
                        <a16:creationId xmlns:a16="http://schemas.microsoft.com/office/drawing/2014/main" id="{EFD0D158-B894-5C6E-F02D-B76DDB5DD415}"/>
                      </a:ext>
                    </a:extLst>
                  </p:cNvPr>
                  <p:cNvSpPr/>
                  <p:nvPr/>
                </p:nvSpPr>
                <p:spPr>
                  <a:xfrm flipV="1">
                    <a:off x="3175847" y="531265"/>
                    <a:ext cx="68689" cy="108827"/>
                  </a:xfrm>
                  <a:custGeom>
                    <a:avLst/>
                    <a:gdLst>
                      <a:gd name="connsiteX0" fmla="*/ 54374 w 68689"/>
                      <a:gd name="connsiteY0" fmla="*/ 64889 h 108827"/>
                      <a:gd name="connsiteX1" fmla="*/ 54374 w 68689"/>
                      <a:gd name="connsiteY1" fmla="*/ 106496 h 108827"/>
                      <a:gd name="connsiteX2" fmla="*/ 67001 w 68689"/>
                      <a:gd name="connsiteY2" fmla="*/ 106496 h 108827"/>
                      <a:gd name="connsiteX3" fmla="*/ 67001 w 68689"/>
                      <a:gd name="connsiteY3" fmla="*/ -333 h 108827"/>
                      <a:gd name="connsiteX4" fmla="*/ 54374 w 68689"/>
                      <a:gd name="connsiteY4" fmla="*/ -333 h 108827"/>
                      <a:gd name="connsiteX5" fmla="*/ 54374 w 68689"/>
                      <a:gd name="connsiteY5" fmla="*/ 11200 h 108827"/>
                      <a:gd name="connsiteX6" fmla="*/ 44317 w 68689"/>
                      <a:gd name="connsiteY6" fmla="*/ 1007 h 108827"/>
                      <a:gd name="connsiteX7" fmla="*/ 29736 w 68689"/>
                      <a:gd name="connsiteY7" fmla="*/ -2332 h 108827"/>
                      <a:gd name="connsiteX8" fmla="*/ 7051 w 68689"/>
                      <a:gd name="connsiteY8" fmla="*/ 8784 h 108827"/>
                      <a:gd name="connsiteX9" fmla="*/ -1689 w 68689"/>
                      <a:gd name="connsiteY9" fmla="*/ 38045 h 108827"/>
                      <a:gd name="connsiteX10" fmla="*/ 7051 w 68689"/>
                      <a:gd name="connsiteY10" fmla="*/ 67284 h 108827"/>
                      <a:gd name="connsiteX11" fmla="*/ 29736 w 68689"/>
                      <a:gd name="connsiteY11" fmla="*/ 78399 h 108827"/>
                      <a:gd name="connsiteX12" fmla="*/ 44317 w 68689"/>
                      <a:gd name="connsiteY12" fmla="*/ 75060 h 108827"/>
                      <a:gd name="connsiteX13" fmla="*/ 54374 w 68689"/>
                      <a:gd name="connsiteY13" fmla="*/ 64889 h 108827"/>
                      <a:gd name="connsiteX14" fmla="*/ 11355 w 68689"/>
                      <a:gd name="connsiteY14" fmla="*/ 38045 h 108827"/>
                      <a:gd name="connsiteX15" fmla="*/ 17087 w 68689"/>
                      <a:gd name="connsiteY15" fmla="*/ 16187 h 108827"/>
                      <a:gd name="connsiteX16" fmla="*/ 32832 w 68689"/>
                      <a:gd name="connsiteY16" fmla="*/ 8257 h 108827"/>
                      <a:gd name="connsiteX17" fmla="*/ 48599 w 68689"/>
                      <a:gd name="connsiteY17" fmla="*/ 16187 h 108827"/>
                      <a:gd name="connsiteX18" fmla="*/ 54374 w 68689"/>
                      <a:gd name="connsiteY18" fmla="*/ 38045 h 108827"/>
                      <a:gd name="connsiteX19" fmla="*/ 48599 w 68689"/>
                      <a:gd name="connsiteY19" fmla="*/ 59903 h 108827"/>
                      <a:gd name="connsiteX20" fmla="*/ 32832 w 68689"/>
                      <a:gd name="connsiteY20" fmla="*/ 67833 h 108827"/>
                      <a:gd name="connsiteX21" fmla="*/ 17087 w 68689"/>
                      <a:gd name="connsiteY21" fmla="*/ 59903 h 108827"/>
                      <a:gd name="connsiteX22" fmla="*/ 11355 w 68689"/>
                      <a:gd name="connsiteY22" fmla="*/ 38045 h 108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8689" h="108827">
                        <a:moveTo>
                          <a:pt x="54374" y="64889"/>
                        </a:moveTo>
                        <a:lnTo>
                          <a:pt x="54374" y="106496"/>
                        </a:lnTo>
                        <a:lnTo>
                          <a:pt x="67001" y="106496"/>
                        </a:lnTo>
                        <a:lnTo>
                          <a:pt x="67001" y="-333"/>
                        </a:lnTo>
                        <a:lnTo>
                          <a:pt x="54374" y="-333"/>
                        </a:lnTo>
                        <a:lnTo>
                          <a:pt x="54374" y="11200"/>
                        </a:lnTo>
                        <a:cubicBezTo>
                          <a:pt x="51725" y="6631"/>
                          <a:pt x="48372" y="3233"/>
                          <a:pt x="44317" y="1007"/>
                        </a:cubicBezTo>
                        <a:cubicBezTo>
                          <a:pt x="40276" y="-1219"/>
                          <a:pt x="35416" y="-2332"/>
                          <a:pt x="29736" y="-2332"/>
                        </a:cubicBezTo>
                        <a:cubicBezTo>
                          <a:pt x="20454" y="-2332"/>
                          <a:pt x="12893" y="1374"/>
                          <a:pt x="7051" y="8784"/>
                        </a:cubicBezTo>
                        <a:cubicBezTo>
                          <a:pt x="1225" y="16209"/>
                          <a:pt x="-1689" y="25963"/>
                          <a:pt x="-1689" y="38045"/>
                        </a:cubicBezTo>
                        <a:cubicBezTo>
                          <a:pt x="-1689" y="50127"/>
                          <a:pt x="1225" y="59873"/>
                          <a:pt x="7051" y="67284"/>
                        </a:cubicBezTo>
                        <a:cubicBezTo>
                          <a:pt x="12893" y="74694"/>
                          <a:pt x="20454" y="78399"/>
                          <a:pt x="29736" y="78399"/>
                        </a:cubicBezTo>
                        <a:cubicBezTo>
                          <a:pt x="35416" y="78399"/>
                          <a:pt x="40276" y="77286"/>
                          <a:pt x="44317" y="75060"/>
                        </a:cubicBezTo>
                        <a:cubicBezTo>
                          <a:pt x="48372" y="72849"/>
                          <a:pt x="51725" y="69459"/>
                          <a:pt x="54374" y="64889"/>
                        </a:cubicBezTo>
                        <a:close/>
                        <a:moveTo>
                          <a:pt x="11355" y="38045"/>
                        </a:moveTo>
                        <a:cubicBezTo>
                          <a:pt x="11355" y="28760"/>
                          <a:pt x="13266" y="21474"/>
                          <a:pt x="17087" y="16187"/>
                        </a:cubicBezTo>
                        <a:cubicBezTo>
                          <a:pt x="20908" y="10900"/>
                          <a:pt x="26156" y="8257"/>
                          <a:pt x="32832" y="8257"/>
                        </a:cubicBezTo>
                        <a:cubicBezTo>
                          <a:pt x="39508" y="8257"/>
                          <a:pt x="44763" y="10900"/>
                          <a:pt x="48599" y="16187"/>
                        </a:cubicBezTo>
                        <a:cubicBezTo>
                          <a:pt x="52449" y="21474"/>
                          <a:pt x="54374" y="28760"/>
                          <a:pt x="54374" y="38045"/>
                        </a:cubicBezTo>
                        <a:cubicBezTo>
                          <a:pt x="54374" y="47330"/>
                          <a:pt x="52449" y="54616"/>
                          <a:pt x="48599" y="59903"/>
                        </a:cubicBezTo>
                        <a:cubicBezTo>
                          <a:pt x="44763" y="65190"/>
                          <a:pt x="39508" y="67833"/>
                          <a:pt x="32832" y="67833"/>
                        </a:cubicBezTo>
                        <a:cubicBezTo>
                          <a:pt x="26156" y="67833"/>
                          <a:pt x="20908" y="65190"/>
                          <a:pt x="17087" y="59903"/>
                        </a:cubicBezTo>
                        <a:cubicBezTo>
                          <a:pt x="13266" y="54616"/>
                          <a:pt x="11355" y="47330"/>
                          <a:pt x="11355" y="380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48" name="Freeform: Shape 347">
                    <a:extLst>
                      <a:ext uri="{FF2B5EF4-FFF2-40B4-BE49-F238E27FC236}">
                        <a16:creationId xmlns:a16="http://schemas.microsoft.com/office/drawing/2014/main" id="{23EC76BD-9DA0-B5EE-68C3-2DCFE4C95241}"/>
                      </a:ext>
                    </a:extLst>
                  </p:cNvPr>
                  <p:cNvSpPr/>
                  <p:nvPr/>
                </p:nvSpPr>
                <p:spPr>
                  <a:xfrm flipV="1">
                    <a:off x="3265062" y="559362"/>
                    <a:ext cx="71237" cy="80731"/>
                  </a:xfrm>
                  <a:custGeom>
                    <a:avLst/>
                    <a:gdLst>
                      <a:gd name="connsiteX0" fmla="*/ 69497 w 71237"/>
                      <a:gd name="connsiteY0" fmla="*/ 41915 h 80731"/>
                      <a:gd name="connsiteX1" fmla="*/ 69497 w 71237"/>
                      <a:gd name="connsiteY1" fmla="*/ 35742 h 80731"/>
                      <a:gd name="connsiteX2" fmla="*/ 11436 w 71237"/>
                      <a:gd name="connsiteY2" fmla="*/ 35742 h 80731"/>
                      <a:gd name="connsiteX3" fmla="*/ 19297 w 71237"/>
                      <a:gd name="connsiteY3" fmla="*/ 15861 h 80731"/>
                      <a:gd name="connsiteX4" fmla="*/ 38885 w 71237"/>
                      <a:gd name="connsiteY4" fmla="*/ 9029 h 80731"/>
                      <a:gd name="connsiteX5" fmla="*/ 52983 w 71237"/>
                      <a:gd name="connsiteY5" fmla="*/ 10808 h 80731"/>
                      <a:gd name="connsiteX6" fmla="*/ 66554 w 71237"/>
                      <a:gd name="connsiteY6" fmla="*/ 16169 h 80731"/>
                      <a:gd name="connsiteX7" fmla="*/ 66554 w 71237"/>
                      <a:gd name="connsiteY7" fmla="*/ 4218 h 80731"/>
                      <a:gd name="connsiteX8" fmla="*/ 52610 w 71237"/>
                      <a:gd name="connsiteY8" fmla="*/ -175 h 80731"/>
                      <a:gd name="connsiteX9" fmla="*/ 38139 w 71237"/>
                      <a:gd name="connsiteY9" fmla="*/ -1691 h 80731"/>
                      <a:gd name="connsiteX10" fmla="*/ 8998 w 71237"/>
                      <a:gd name="connsiteY10" fmla="*/ 9007 h 80731"/>
                      <a:gd name="connsiteX11" fmla="*/ -1740 w 71237"/>
                      <a:gd name="connsiteY11" fmla="*/ 38004 h 80731"/>
                      <a:gd name="connsiteX12" fmla="*/ 8449 w 71237"/>
                      <a:gd name="connsiteY12" fmla="*/ 67946 h 80731"/>
                      <a:gd name="connsiteX13" fmla="*/ 35943 w 71237"/>
                      <a:gd name="connsiteY13" fmla="*/ 79040 h 80731"/>
                      <a:gd name="connsiteX14" fmla="*/ 60472 w 71237"/>
                      <a:gd name="connsiteY14" fmla="*/ 69045 h 80731"/>
                      <a:gd name="connsiteX15" fmla="*/ 69497 w 71237"/>
                      <a:gd name="connsiteY15" fmla="*/ 41915 h 80731"/>
                      <a:gd name="connsiteX16" fmla="*/ 56870 w 71237"/>
                      <a:gd name="connsiteY16" fmla="*/ 45627 h 80731"/>
                      <a:gd name="connsiteX17" fmla="*/ 51073 w 71237"/>
                      <a:gd name="connsiteY17" fmla="*/ 62147 h 80731"/>
                      <a:gd name="connsiteX18" fmla="*/ 36074 w 71237"/>
                      <a:gd name="connsiteY18" fmla="*/ 68342 h 80731"/>
                      <a:gd name="connsiteX19" fmla="*/ 19165 w 71237"/>
                      <a:gd name="connsiteY19" fmla="*/ 62366 h 80731"/>
                      <a:gd name="connsiteX20" fmla="*/ 11853 w 71237"/>
                      <a:gd name="connsiteY20" fmla="*/ 45539 h 80731"/>
                      <a:gd name="connsiteX21" fmla="*/ 56870 w 71237"/>
                      <a:gd name="connsiteY21" fmla="*/ 4562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237" h="80731">
                        <a:moveTo>
                          <a:pt x="69497" y="41915"/>
                        </a:moveTo>
                        <a:lnTo>
                          <a:pt x="69497" y="35742"/>
                        </a:lnTo>
                        <a:lnTo>
                          <a:pt x="11436" y="35742"/>
                        </a:lnTo>
                        <a:cubicBezTo>
                          <a:pt x="11992" y="27042"/>
                          <a:pt x="14613" y="20416"/>
                          <a:pt x="19297" y="15861"/>
                        </a:cubicBezTo>
                        <a:cubicBezTo>
                          <a:pt x="23982" y="11306"/>
                          <a:pt x="30511" y="9029"/>
                          <a:pt x="38885" y="9029"/>
                        </a:cubicBezTo>
                        <a:cubicBezTo>
                          <a:pt x="43731" y="9029"/>
                          <a:pt x="48430" y="9622"/>
                          <a:pt x="52983" y="10808"/>
                        </a:cubicBezTo>
                        <a:cubicBezTo>
                          <a:pt x="57536" y="11995"/>
                          <a:pt x="62060" y="13781"/>
                          <a:pt x="66554" y="16169"/>
                        </a:cubicBezTo>
                        <a:lnTo>
                          <a:pt x="66554" y="4218"/>
                        </a:lnTo>
                        <a:cubicBezTo>
                          <a:pt x="62016" y="2300"/>
                          <a:pt x="57368" y="835"/>
                          <a:pt x="52610" y="-175"/>
                        </a:cubicBezTo>
                        <a:cubicBezTo>
                          <a:pt x="47852" y="-1186"/>
                          <a:pt x="43028" y="-1691"/>
                          <a:pt x="38139" y="-1691"/>
                        </a:cubicBezTo>
                        <a:cubicBezTo>
                          <a:pt x="25870" y="-1691"/>
                          <a:pt x="16157" y="1875"/>
                          <a:pt x="8998" y="9007"/>
                        </a:cubicBezTo>
                        <a:cubicBezTo>
                          <a:pt x="1839" y="16154"/>
                          <a:pt x="-1740" y="25820"/>
                          <a:pt x="-1740" y="38004"/>
                        </a:cubicBezTo>
                        <a:cubicBezTo>
                          <a:pt x="-1740" y="50585"/>
                          <a:pt x="1656" y="60565"/>
                          <a:pt x="8449" y="67946"/>
                        </a:cubicBezTo>
                        <a:cubicBezTo>
                          <a:pt x="15242" y="75342"/>
                          <a:pt x="24407" y="79040"/>
                          <a:pt x="35943" y="79040"/>
                        </a:cubicBezTo>
                        <a:cubicBezTo>
                          <a:pt x="46278" y="79040"/>
                          <a:pt x="54455" y="75708"/>
                          <a:pt x="60472" y="69045"/>
                        </a:cubicBezTo>
                        <a:cubicBezTo>
                          <a:pt x="66489" y="62396"/>
                          <a:pt x="69497" y="53352"/>
                          <a:pt x="69497" y="41915"/>
                        </a:cubicBezTo>
                        <a:close/>
                        <a:moveTo>
                          <a:pt x="56870" y="45627"/>
                        </a:moveTo>
                        <a:cubicBezTo>
                          <a:pt x="56782" y="52525"/>
                          <a:pt x="54850" y="58032"/>
                          <a:pt x="51073" y="62147"/>
                        </a:cubicBezTo>
                        <a:cubicBezTo>
                          <a:pt x="47296" y="66277"/>
                          <a:pt x="42296" y="68342"/>
                          <a:pt x="36074" y="68342"/>
                        </a:cubicBezTo>
                        <a:cubicBezTo>
                          <a:pt x="29033" y="68342"/>
                          <a:pt x="23396" y="66350"/>
                          <a:pt x="19165" y="62366"/>
                        </a:cubicBezTo>
                        <a:cubicBezTo>
                          <a:pt x="14934" y="58383"/>
                          <a:pt x="12497" y="52774"/>
                          <a:pt x="11853" y="45539"/>
                        </a:cubicBezTo>
                        <a:lnTo>
                          <a:pt x="56870" y="456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49" name="Freeform: Shape 348">
                    <a:extLst>
                      <a:ext uri="{FF2B5EF4-FFF2-40B4-BE49-F238E27FC236}">
                        <a16:creationId xmlns:a16="http://schemas.microsoft.com/office/drawing/2014/main" id="{C6194011-7EA0-A3A0-30D3-5D2FE36DBEA6}"/>
                      </a:ext>
                    </a:extLst>
                  </p:cNvPr>
                  <p:cNvSpPr/>
                  <p:nvPr/>
                </p:nvSpPr>
                <p:spPr>
                  <a:xfrm flipV="1">
                    <a:off x="3342389" y="661445"/>
                    <a:ext cx="73037" cy="9797"/>
                  </a:xfrm>
                  <a:custGeom>
                    <a:avLst/>
                    <a:gdLst>
                      <a:gd name="connsiteX0" fmla="*/ 71678 w 73037"/>
                      <a:gd name="connsiteY0" fmla="*/ 11144 h 9797"/>
                      <a:gd name="connsiteX1" fmla="*/ 71678 w 73037"/>
                      <a:gd name="connsiteY1" fmla="*/ 1346 h 9797"/>
                      <a:gd name="connsiteX2" fmla="*/ -1360 w 73037"/>
                      <a:gd name="connsiteY2" fmla="*/ 1346 h 9797"/>
                      <a:gd name="connsiteX3" fmla="*/ -1360 w 73037"/>
                      <a:gd name="connsiteY3" fmla="*/ 11144 h 9797"/>
                      <a:gd name="connsiteX4" fmla="*/ 71678 w 73037"/>
                      <a:gd name="connsiteY4" fmla="*/ 11144 h 97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037" h="9797">
                        <a:moveTo>
                          <a:pt x="71678" y="11144"/>
                        </a:moveTo>
                        <a:lnTo>
                          <a:pt x="71678" y="1346"/>
                        </a:lnTo>
                        <a:lnTo>
                          <a:pt x="-1360" y="1346"/>
                        </a:lnTo>
                        <a:lnTo>
                          <a:pt x="-1360" y="11144"/>
                        </a:lnTo>
                        <a:lnTo>
                          <a:pt x="71678" y="111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50" name="Freeform: Shape 349">
                    <a:extLst>
                      <a:ext uri="{FF2B5EF4-FFF2-40B4-BE49-F238E27FC236}">
                        <a16:creationId xmlns:a16="http://schemas.microsoft.com/office/drawing/2014/main" id="{5AF71228-36E7-4DD0-8254-3EA566BEAEB1}"/>
                      </a:ext>
                    </a:extLst>
                  </p:cNvPr>
                  <p:cNvSpPr/>
                  <p:nvPr/>
                </p:nvSpPr>
                <p:spPr>
                  <a:xfrm flipV="1">
                    <a:off x="3429481" y="535593"/>
                    <a:ext cx="61003" cy="102500"/>
                  </a:xfrm>
                  <a:custGeom>
                    <a:avLst/>
                    <a:gdLst>
                      <a:gd name="connsiteX0" fmla="*/ 153 w 61003"/>
                      <a:gd name="connsiteY0" fmla="*/ 9386 h 102500"/>
                      <a:gd name="connsiteX1" fmla="*/ 22793 w 61003"/>
                      <a:gd name="connsiteY1" fmla="*/ 9386 h 102500"/>
                      <a:gd name="connsiteX2" fmla="*/ 22793 w 61003"/>
                      <a:gd name="connsiteY2" fmla="*/ 87591 h 102500"/>
                      <a:gd name="connsiteX3" fmla="*/ -1846 w 61003"/>
                      <a:gd name="connsiteY3" fmla="*/ 82648 h 102500"/>
                      <a:gd name="connsiteX4" fmla="*/ -1846 w 61003"/>
                      <a:gd name="connsiteY4" fmla="*/ 95280 h 102500"/>
                      <a:gd name="connsiteX5" fmla="*/ 22661 w 61003"/>
                      <a:gd name="connsiteY5" fmla="*/ 100222 h 102500"/>
                      <a:gd name="connsiteX6" fmla="*/ 36518 w 61003"/>
                      <a:gd name="connsiteY6" fmla="*/ 100222 h 102500"/>
                      <a:gd name="connsiteX7" fmla="*/ 36518 w 61003"/>
                      <a:gd name="connsiteY7" fmla="*/ 9386 h 102500"/>
                      <a:gd name="connsiteX8" fmla="*/ 59158 w 61003"/>
                      <a:gd name="connsiteY8" fmla="*/ 9386 h 102500"/>
                      <a:gd name="connsiteX9" fmla="*/ 59158 w 61003"/>
                      <a:gd name="connsiteY9" fmla="*/ -2279 h 102500"/>
                      <a:gd name="connsiteX10" fmla="*/ 153 w 61003"/>
                      <a:gd name="connsiteY10" fmla="*/ -2279 h 102500"/>
                      <a:gd name="connsiteX11" fmla="*/ 153 w 61003"/>
                      <a:gd name="connsiteY11" fmla="*/ 9386 h 10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1003" h="102500">
                        <a:moveTo>
                          <a:pt x="153" y="9386"/>
                        </a:moveTo>
                        <a:lnTo>
                          <a:pt x="22793" y="9386"/>
                        </a:lnTo>
                        <a:lnTo>
                          <a:pt x="22793" y="87591"/>
                        </a:lnTo>
                        <a:lnTo>
                          <a:pt x="-1846" y="82648"/>
                        </a:lnTo>
                        <a:lnTo>
                          <a:pt x="-1846" y="95280"/>
                        </a:lnTo>
                        <a:lnTo>
                          <a:pt x="22661" y="100222"/>
                        </a:lnTo>
                        <a:lnTo>
                          <a:pt x="36518" y="100222"/>
                        </a:lnTo>
                        <a:lnTo>
                          <a:pt x="36518" y="9386"/>
                        </a:lnTo>
                        <a:lnTo>
                          <a:pt x="59158" y="9386"/>
                        </a:lnTo>
                        <a:lnTo>
                          <a:pt x="59158" y="-2279"/>
                        </a:lnTo>
                        <a:lnTo>
                          <a:pt x="153" y="-2279"/>
                        </a:lnTo>
                        <a:lnTo>
                          <a:pt x="153" y="938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51" name="Freeform: Shape 350">
                    <a:extLst>
                      <a:ext uri="{FF2B5EF4-FFF2-40B4-BE49-F238E27FC236}">
                        <a16:creationId xmlns:a16="http://schemas.microsoft.com/office/drawing/2014/main" id="{5B031747-91BB-E52F-5378-DD00CF6EF843}"/>
                      </a:ext>
                    </a:extLst>
                  </p:cNvPr>
                  <p:cNvSpPr/>
                  <p:nvPr/>
                </p:nvSpPr>
                <p:spPr>
                  <a:xfrm flipV="1">
                    <a:off x="3514999" y="535593"/>
                    <a:ext cx="65878" cy="102500"/>
                  </a:xfrm>
                  <a:custGeom>
                    <a:avLst/>
                    <a:gdLst>
                      <a:gd name="connsiteX0" fmla="*/ -1773 w 65878"/>
                      <a:gd name="connsiteY0" fmla="*/ 100222 h 102500"/>
                      <a:gd name="connsiteX1" fmla="*/ 64106 w 65878"/>
                      <a:gd name="connsiteY1" fmla="*/ 100222 h 102500"/>
                      <a:gd name="connsiteX2" fmla="*/ 64106 w 65878"/>
                      <a:gd name="connsiteY2" fmla="*/ 94313 h 102500"/>
                      <a:gd name="connsiteX3" fmla="*/ 26907 w 65878"/>
                      <a:gd name="connsiteY3" fmla="*/ -2279 h 102500"/>
                      <a:gd name="connsiteX4" fmla="*/ 12435 w 65878"/>
                      <a:gd name="connsiteY4" fmla="*/ -2279 h 102500"/>
                      <a:gd name="connsiteX5" fmla="*/ 47439 w 65878"/>
                      <a:gd name="connsiteY5" fmla="*/ 88536 h 102500"/>
                      <a:gd name="connsiteX6" fmla="*/ -1773 w 65878"/>
                      <a:gd name="connsiteY6" fmla="*/ 88536 h 102500"/>
                      <a:gd name="connsiteX7" fmla="*/ -1773 w 65878"/>
                      <a:gd name="connsiteY7" fmla="*/ 100222 h 10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878" h="102500">
                        <a:moveTo>
                          <a:pt x="-1773" y="100222"/>
                        </a:moveTo>
                        <a:lnTo>
                          <a:pt x="64106" y="100222"/>
                        </a:lnTo>
                        <a:lnTo>
                          <a:pt x="64106" y="94313"/>
                        </a:lnTo>
                        <a:lnTo>
                          <a:pt x="26907" y="-2279"/>
                        </a:lnTo>
                        <a:lnTo>
                          <a:pt x="12435" y="-2279"/>
                        </a:lnTo>
                        <a:lnTo>
                          <a:pt x="47439" y="88536"/>
                        </a:lnTo>
                        <a:lnTo>
                          <a:pt x="-1773" y="88536"/>
                        </a:lnTo>
                        <a:lnTo>
                          <a:pt x="-1773" y="10022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52" name="Freeform: Shape 351">
                    <a:extLst>
                      <a:ext uri="{FF2B5EF4-FFF2-40B4-BE49-F238E27FC236}">
                        <a16:creationId xmlns:a16="http://schemas.microsoft.com/office/drawing/2014/main" id="{364CDFE5-2CC4-D87D-B240-7BC25C4A29C4}"/>
                      </a:ext>
                    </a:extLst>
                  </p:cNvPr>
                  <p:cNvSpPr/>
                  <p:nvPr/>
                </p:nvSpPr>
                <p:spPr>
                  <a:xfrm flipV="1">
                    <a:off x="3603731" y="535593"/>
                    <a:ext cx="66296" cy="104499"/>
                  </a:xfrm>
                  <a:custGeom>
                    <a:avLst/>
                    <a:gdLst>
                      <a:gd name="connsiteX0" fmla="*/ 2581 w 66296"/>
                      <a:gd name="connsiteY0" fmla="*/ 102267 h 104499"/>
                      <a:gd name="connsiteX1" fmla="*/ 56997 w 66296"/>
                      <a:gd name="connsiteY1" fmla="*/ 102267 h 104499"/>
                      <a:gd name="connsiteX2" fmla="*/ 56997 w 66296"/>
                      <a:gd name="connsiteY2" fmla="*/ 90580 h 104499"/>
                      <a:gd name="connsiteX3" fmla="*/ 15274 w 66296"/>
                      <a:gd name="connsiteY3" fmla="*/ 90580 h 104499"/>
                      <a:gd name="connsiteX4" fmla="*/ 15274 w 66296"/>
                      <a:gd name="connsiteY4" fmla="*/ 65471 h 104499"/>
                      <a:gd name="connsiteX5" fmla="*/ 21291 w 66296"/>
                      <a:gd name="connsiteY5" fmla="*/ 67009 h 104499"/>
                      <a:gd name="connsiteX6" fmla="*/ 27352 w 66296"/>
                      <a:gd name="connsiteY6" fmla="*/ 67514 h 104499"/>
                      <a:gd name="connsiteX7" fmla="*/ 54516 w 66296"/>
                      <a:gd name="connsiteY7" fmla="*/ 58112 h 104499"/>
                      <a:gd name="connsiteX8" fmla="*/ 64552 w 66296"/>
                      <a:gd name="connsiteY8" fmla="*/ 32652 h 104499"/>
                      <a:gd name="connsiteX9" fmla="*/ 54252 w 66296"/>
                      <a:gd name="connsiteY9" fmla="*/ 6927 h 104499"/>
                      <a:gd name="connsiteX10" fmla="*/ 25222 w 66296"/>
                      <a:gd name="connsiteY10" fmla="*/ -2233 h 104499"/>
                      <a:gd name="connsiteX11" fmla="*/ 12068 w 66296"/>
                      <a:gd name="connsiteY11" fmla="*/ -1135 h 104499"/>
                      <a:gd name="connsiteX12" fmla="*/ -1745 w 66296"/>
                      <a:gd name="connsiteY12" fmla="*/ 2161 h 104499"/>
                      <a:gd name="connsiteX13" fmla="*/ -1745 w 66296"/>
                      <a:gd name="connsiteY13" fmla="*/ 16110 h 104499"/>
                      <a:gd name="connsiteX14" fmla="*/ 11014 w 66296"/>
                      <a:gd name="connsiteY14" fmla="*/ 11101 h 104499"/>
                      <a:gd name="connsiteX15" fmla="*/ 24936 w 66296"/>
                      <a:gd name="connsiteY15" fmla="*/ 9454 h 104499"/>
                      <a:gd name="connsiteX16" fmla="*/ 43734 w 66296"/>
                      <a:gd name="connsiteY16" fmla="*/ 15693 h 104499"/>
                      <a:gd name="connsiteX17" fmla="*/ 50673 w 66296"/>
                      <a:gd name="connsiteY17" fmla="*/ 32652 h 104499"/>
                      <a:gd name="connsiteX18" fmla="*/ 43734 w 66296"/>
                      <a:gd name="connsiteY18" fmla="*/ 49589 h 104499"/>
                      <a:gd name="connsiteX19" fmla="*/ 24936 w 66296"/>
                      <a:gd name="connsiteY19" fmla="*/ 55849 h 104499"/>
                      <a:gd name="connsiteX20" fmla="*/ 13847 w 66296"/>
                      <a:gd name="connsiteY20" fmla="*/ 54619 h 104499"/>
                      <a:gd name="connsiteX21" fmla="*/ 2581 w 66296"/>
                      <a:gd name="connsiteY21" fmla="*/ 50775 h 104499"/>
                      <a:gd name="connsiteX22" fmla="*/ 2581 w 66296"/>
                      <a:gd name="connsiteY22" fmla="*/ 102267 h 104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6296" h="104499">
                        <a:moveTo>
                          <a:pt x="2581" y="102267"/>
                        </a:moveTo>
                        <a:lnTo>
                          <a:pt x="56997" y="102267"/>
                        </a:lnTo>
                        <a:lnTo>
                          <a:pt x="56997" y="90580"/>
                        </a:lnTo>
                        <a:lnTo>
                          <a:pt x="15274" y="90580"/>
                        </a:lnTo>
                        <a:lnTo>
                          <a:pt x="15274" y="65471"/>
                        </a:lnTo>
                        <a:cubicBezTo>
                          <a:pt x="17280" y="66159"/>
                          <a:pt x="19285" y="66672"/>
                          <a:pt x="21291" y="67009"/>
                        </a:cubicBezTo>
                        <a:cubicBezTo>
                          <a:pt x="23311" y="67346"/>
                          <a:pt x="25332" y="67514"/>
                          <a:pt x="27352" y="67514"/>
                        </a:cubicBezTo>
                        <a:cubicBezTo>
                          <a:pt x="38786" y="67514"/>
                          <a:pt x="47840" y="64380"/>
                          <a:pt x="54516" y="58112"/>
                        </a:cubicBezTo>
                        <a:cubicBezTo>
                          <a:pt x="61206" y="51844"/>
                          <a:pt x="64552" y="43357"/>
                          <a:pt x="64552" y="32652"/>
                        </a:cubicBezTo>
                        <a:cubicBezTo>
                          <a:pt x="64552" y="21624"/>
                          <a:pt x="61119" y="13049"/>
                          <a:pt x="54252" y="6927"/>
                        </a:cubicBezTo>
                        <a:cubicBezTo>
                          <a:pt x="47386" y="820"/>
                          <a:pt x="37710" y="-2233"/>
                          <a:pt x="25222" y="-2233"/>
                        </a:cubicBezTo>
                        <a:cubicBezTo>
                          <a:pt x="20918" y="-2233"/>
                          <a:pt x="16533" y="-1867"/>
                          <a:pt x="12068" y="-1135"/>
                        </a:cubicBezTo>
                        <a:cubicBezTo>
                          <a:pt x="7617" y="-402"/>
                          <a:pt x="3013" y="696"/>
                          <a:pt x="-1745" y="2161"/>
                        </a:cubicBezTo>
                        <a:lnTo>
                          <a:pt x="-1745" y="16110"/>
                        </a:lnTo>
                        <a:cubicBezTo>
                          <a:pt x="2369" y="13869"/>
                          <a:pt x="6622" y="12200"/>
                          <a:pt x="11014" y="11101"/>
                        </a:cubicBezTo>
                        <a:cubicBezTo>
                          <a:pt x="15406" y="10003"/>
                          <a:pt x="20047" y="9454"/>
                          <a:pt x="24936" y="9454"/>
                        </a:cubicBezTo>
                        <a:cubicBezTo>
                          <a:pt x="32856" y="9454"/>
                          <a:pt x="39122" y="11533"/>
                          <a:pt x="43734" y="15693"/>
                        </a:cubicBezTo>
                        <a:cubicBezTo>
                          <a:pt x="48360" y="19852"/>
                          <a:pt x="50673" y="25505"/>
                          <a:pt x="50673" y="32652"/>
                        </a:cubicBezTo>
                        <a:cubicBezTo>
                          <a:pt x="50673" y="39784"/>
                          <a:pt x="48360" y="45429"/>
                          <a:pt x="43734" y="49589"/>
                        </a:cubicBezTo>
                        <a:cubicBezTo>
                          <a:pt x="39122" y="53762"/>
                          <a:pt x="32856" y="55849"/>
                          <a:pt x="24936" y="55849"/>
                        </a:cubicBezTo>
                        <a:cubicBezTo>
                          <a:pt x="21232" y="55849"/>
                          <a:pt x="17536" y="55439"/>
                          <a:pt x="13847" y="54619"/>
                        </a:cubicBezTo>
                        <a:cubicBezTo>
                          <a:pt x="10172" y="53799"/>
                          <a:pt x="6417" y="52518"/>
                          <a:pt x="2581" y="50775"/>
                        </a:cubicBezTo>
                        <a:lnTo>
                          <a:pt x="2581" y="10226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53" name="Freeform: Shape 352">
                    <a:extLst>
                      <a:ext uri="{FF2B5EF4-FFF2-40B4-BE49-F238E27FC236}">
                        <a16:creationId xmlns:a16="http://schemas.microsoft.com/office/drawing/2014/main" id="{7D8DCA40-BDB0-ADBA-723F-03D9F95C13DA}"/>
                      </a:ext>
                    </a:extLst>
                  </p:cNvPr>
                  <p:cNvSpPr/>
                  <p:nvPr/>
                </p:nvSpPr>
                <p:spPr>
                  <a:xfrm flipV="1">
                    <a:off x="3691562" y="533747"/>
                    <a:ext cx="70819" cy="106345"/>
                  </a:xfrm>
                  <a:custGeom>
                    <a:avLst/>
                    <a:gdLst>
                      <a:gd name="connsiteX0" fmla="*/ 33630 w 70819"/>
                      <a:gd name="connsiteY0" fmla="*/ 93086 h 106345"/>
                      <a:gd name="connsiteX1" fmla="*/ 17533 w 70819"/>
                      <a:gd name="connsiteY1" fmla="*/ 82542 h 106345"/>
                      <a:gd name="connsiteX2" fmla="*/ 12153 w 70819"/>
                      <a:gd name="connsiteY2" fmla="*/ 50865 h 106345"/>
                      <a:gd name="connsiteX3" fmla="*/ 17533 w 70819"/>
                      <a:gd name="connsiteY3" fmla="*/ 19253 h 106345"/>
                      <a:gd name="connsiteX4" fmla="*/ 33630 w 70819"/>
                      <a:gd name="connsiteY4" fmla="*/ 8709 h 106345"/>
                      <a:gd name="connsiteX5" fmla="*/ 49792 w 70819"/>
                      <a:gd name="connsiteY5" fmla="*/ 19253 h 106345"/>
                      <a:gd name="connsiteX6" fmla="*/ 55194 w 70819"/>
                      <a:gd name="connsiteY6" fmla="*/ 50865 h 106345"/>
                      <a:gd name="connsiteX7" fmla="*/ 49792 w 70819"/>
                      <a:gd name="connsiteY7" fmla="*/ 82542 h 106345"/>
                      <a:gd name="connsiteX8" fmla="*/ 33630 w 70819"/>
                      <a:gd name="connsiteY8" fmla="*/ 93086 h 106345"/>
                      <a:gd name="connsiteX9" fmla="*/ 33630 w 70819"/>
                      <a:gd name="connsiteY9" fmla="*/ 104070 h 106345"/>
                      <a:gd name="connsiteX10" fmla="*/ 59959 w 70819"/>
                      <a:gd name="connsiteY10" fmla="*/ 90428 h 106345"/>
                      <a:gd name="connsiteX11" fmla="*/ 69051 w 70819"/>
                      <a:gd name="connsiteY11" fmla="*/ 50865 h 106345"/>
                      <a:gd name="connsiteX12" fmla="*/ 59959 w 70819"/>
                      <a:gd name="connsiteY12" fmla="*/ 11345 h 106345"/>
                      <a:gd name="connsiteX13" fmla="*/ 33630 w 70819"/>
                      <a:gd name="connsiteY13" fmla="*/ -2275 h 106345"/>
                      <a:gd name="connsiteX14" fmla="*/ 7322 w 70819"/>
                      <a:gd name="connsiteY14" fmla="*/ 11345 h 106345"/>
                      <a:gd name="connsiteX15" fmla="*/ -1769 w 70819"/>
                      <a:gd name="connsiteY15" fmla="*/ 50865 h 106345"/>
                      <a:gd name="connsiteX16" fmla="*/ 7322 w 70819"/>
                      <a:gd name="connsiteY16" fmla="*/ 90428 h 106345"/>
                      <a:gd name="connsiteX17" fmla="*/ 33630 w 70819"/>
                      <a:gd name="connsiteY17" fmla="*/ 104070 h 10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0819" h="106345">
                        <a:moveTo>
                          <a:pt x="33630" y="93086"/>
                        </a:moveTo>
                        <a:cubicBezTo>
                          <a:pt x="26500" y="93086"/>
                          <a:pt x="21135" y="89572"/>
                          <a:pt x="17533" y="82542"/>
                        </a:cubicBezTo>
                        <a:cubicBezTo>
                          <a:pt x="13947" y="75527"/>
                          <a:pt x="12153" y="64968"/>
                          <a:pt x="12153" y="50865"/>
                        </a:cubicBezTo>
                        <a:cubicBezTo>
                          <a:pt x="12153" y="36820"/>
                          <a:pt x="13947" y="26283"/>
                          <a:pt x="17533" y="19253"/>
                        </a:cubicBezTo>
                        <a:cubicBezTo>
                          <a:pt x="21135" y="12224"/>
                          <a:pt x="26500" y="8709"/>
                          <a:pt x="33630" y="8709"/>
                        </a:cubicBezTo>
                        <a:cubicBezTo>
                          <a:pt x="40818" y="8709"/>
                          <a:pt x="46205" y="12224"/>
                          <a:pt x="49792" y="19253"/>
                        </a:cubicBezTo>
                        <a:cubicBezTo>
                          <a:pt x="53393" y="26283"/>
                          <a:pt x="55194" y="36820"/>
                          <a:pt x="55194" y="50865"/>
                        </a:cubicBezTo>
                        <a:cubicBezTo>
                          <a:pt x="55194" y="64968"/>
                          <a:pt x="53393" y="75527"/>
                          <a:pt x="49792" y="82542"/>
                        </a:cubicBezTo>
                        <a:cubicBezTo>
                          <a:pt x="46205" y="89572"/>
                          <a:pt x="40818" y="93086"/>
                          <a:pt x="33630" y="93086"/>
                        </a:cubicBezTo>
                        <a:close/>
                        <a:moveTo>
                          <a:pt x="33630" y="104070"/>
                        </a:moveTo>
                        <a:cubicBezTo>
                          <a:pt x="45122" y="104070"/>
                          <a:pt x="53898" y="99523"/>
                          <a:pt x="59959" y="90428"/>
                        </a:cubicBezTo>
                        <a:cubicBezTo>
                          <a:pt x="66020" y="81348"/>
                          <a:pt x="69051" y="68160"/>
                          <a:pt x="69051" y="50865"/>
                        </a:cubicBezTo>
                        <a:cubicBezTo>
                          <a:pt x="69051" y="33613"/>
                          <a:pt x="66020" y="20439"/>
                          <a:pt x="59959" y="11345"/>
                        </a:cubicBezTo>
                        <a:cubicBezTo>
                          <a:pt x="53898" y="2265"/>
                          <a:pt x="45122" y="-2275"/>
                          <a:pt x="33630" y="-2275"/>
                        </a:cubicBezTo>
                        <a:cubicBezTo>
                          <a:pt x="22152" y="-2275"/>
                          <a:pt x="13383" y="2265"/>
                          <a:pt x="7322" y="11345"/>
                        </a:cubicBezTo>
                        <a:cubicBezTo>
                          <a:pt x="1261" y="20439"/>
                          <a:pt x="-1769" y="33613"/>
                          <a:pt x="-1769" y="50865"/>
                        </a:cubicBezTo>
                        <a:cubicBezTo>
                          <a:pt x="-1769" y="68160"/>
                          <a:pt x="1261" y="81348"/>
                          <a:pt x="7322" y="90428"/>
                        </a:cubicBezTo>
                        <a:cubicBezTo>
                          <a:pt x="13383" y="99523"/>
                          <a:pt x="22152" y="104070"/>
                          <a:pt x="33630" y="10407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4B3093FB-A9AD-A5D4-DBD4-79C6E238E0F2}"/>
                    </a:ext>
                  </a:extLst>
                </p:cNvPr>
                <p:cNvSpPr/>
                <p:nvPr/>
              </p:nvSpPr>
              <p:spPr>
                <a:xfrm>
                  <a:off x="936009" y="749953"/>
                  <a:ext cx="281083" cy="98414"/>
                </a:xfrm>
                <a:custGeom>
                  <a:avLst/>
                  <a:gdLst>
                    <a:gd name="connsiteX0" fmla="*/ 0 w 281083"/>
                    <a:gd name="connsiteY0" fmla="*/ 98415 h 98414"/>
                    <a:gd name="connsiteX1" fmla="*/ 281084 w 281083"/>
                    <a:gd name="connsiteY1" fmla="*/ 98415 h 98414"/>
                    <a:gd name="connsiteX2" fmla="*/ 281084 w 281083"/>
                    <a:gd name="connsiteY2" fmla="*/ 0 h 98414"/>
                    <a:gd name="connsiteX3" fmla="*/ 0 w 281083"/>
                    <a:gd name="connsiteY3" fmla="*/ 0 h 98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083" h="98414">
                      <a:moveTo>
                        <a:pt x="0" y="98415"/>
                      </a:moveTo>
                      <a:lnTo>
                        <a:pt x="281084" y="98415"/>
                      </a:lnTo>
                      <a:lnTo>
                        <a:pt x="2810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8FF00"/>
                </a:solidFill>
                <a:ln w="14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355" name="Graphic 6">
                  <a:extLst>
                    <a:ext uri="{FF2B5EF4-FFF2-40B4-BE49-F238E27FC236}">
                      <a16:creationId xmlns:a16="http://schemas.microsoft.com/office/drawing/2014/main" id="{FEF0065D-5EBF-B255-F0A5-DDBCB062346F}"/>
                    </a:ext>
                  </a:extLst>
                </p:cNvPr>
                <p:cNvGrpSpPr/>
                <p:nvPr/>
              </p:nvGrpSpPr>
              <p:grpSpPr>
                <a:xfrm>
                  <a:off x="1338793" y="741540"/>
                  <a:ext cx="2423588" cy="139977"/>
                  <a:chOff x="1338793" y="741540"/>
                  <a:chExt cx="2423588" cy="139977"/>
                </a:xfrm>
                <a:solidFill>
                  <a:srgbClr val="000000"/>
                </a:solidFill>
              </p:grpSpPr>
              <p:sp>
                <p:nvSpPr>
                  <p:cNvPr id="356" name="Freeform: Shape 355">
                    <a:extLst>
                      <a:ext uri="{FF2B5EF4-FFF2-40B4-BE49-F238E27FC236}">
                        <a16:creationId xmlns:a16="http://schemas.microsoft.com/office/drawing/2014/main" id="{2B6558EF-D74F-BC07-9A7B-6382B1A7B024}"/>
                      </a:ext>
                    </a:extLst>
                  </p:cNvPr>
                  <p:cNvSpPr/>
                  <p:nvPr/>
                </p:nvSpPr>
                <p:spPr>
                  <a:xfrm flipV="1">
                    <a:off x="1338793" y="744022"/>
                    <a:ext cx="72115" cy="106345"/>
                  </a:xfrm>
                  <a:custGeom>
                    <a:avLst/>
                    <a:gdLst>
                      <a:gd name="connsiteX0" fmla="*/ 63979 w 72115"/>
                      <a:gd name="connsiteY0" fmla="*/ 98879 h 106345"/>
                      <a:gd name="connsiteX1" fmla="*/ 63979 w 72115"/>
                      <a:gd name="connsiteY1" fmla="*/ 85347 h 106345"/>
                      <a:gd name="connsiteX2" fmla="*/ 49090 w 72115"/>
                      <a:gd name="connsiteY2" fmla="*/ 90970 h 106345"/>
                      <a:gd name="connsiteX3" fmla="*/ 35563 w 72115"/>
                      <a:gd name="connsiteY3" fmla="*/ 92838 h 106345"/>
                      <a:gd name="connsiteX4" fmla="*/ 18105 w 72115"/>
                      <a:gd name="connsiteY4" fmla="*/ 88444 h 106345"/>
                      <a:gd name="connsiteX5" fmla="*/ 11956 w 72115"/>
                      <a:gd name="connsiteY5" fmla="*/ 75945 h 106345"/>
                      <a:gd name="connsiteX6" fmla="*/ 16041 w 72115"/>
                      <a:gd name="connsiteY6" fmla="*/ 65664 h 106345"/>
                      <a:gd name="connsiteX7" fmla="*/ 31522 w 72115"/>
                      <a:gd name="connsiteY7" fmla="*/ 60084 h 106345"/>
                      <a:gd name="connsiteX8" fmla="*/ 39889 w 72115"/>
                      <a:gd name="connsiteY8" fmla="*/ 58371 h 106345"/>
                      <a:gd name="connsiteX9" fmla="*/ 62771 w 72115"/>
                      <a:gd name="connsiteY9" fmla="*/ 47958 h 106345"/>
                      <a:gd name="connsiteX10" fmla="*/ 70149 w 72115"/>
                      <a:gd name="connsiteY10" fmla="*/ 28033 h 106345"/>
                      <a:gd name="connsiteX11" fmla="*/ 60158 w 72115"/>
                      <a:gd name="connsiteY11" fmla="*/ 5429 h 106345"/>
                      <a:gd name="connsiteX12" fmla="*/ 30907 w 72115"/>
                      <a:gd name="connsiteY12" fmla="*/ -2260 h 106345"/>
                      <a:gd name="connsiteX13" fmla="*/ 15426 w 72115"/>
                      <a:gd name="connsiteY13" fmla="*/ -613 h 106345"/>
                      <a:gd name="connsiteX14" fmla="*/ -1549 w 72115"/>
                      <a:gd name="connsiteY14" fmla="*/ 4264 h 106345"/>
                      <a:gd name="connsiteX15" fmla="*/ -1549 w 72115"/>
                      <a:gd name="connsiteY15" fmla="*/ 18543 h 106345"/>
                      <a:gd name="connsiteX16" fmla="*/ 14987 w 72115"/>
                      <a:gd name="connsiteY16" fmla="*/ 11404 h 106345"/>
                      <a:gd name="connsiteX17" fmla="*/ 30907 w 72115"/>
                      <a:gd name="connsiteY17" fmla="*/ 9009 h 106345"/>
                      <a:gd name="connsiteX18" fmla="*/ 49222 w 72115"/>
                      <a:gd name="connsiteY18" fmla="*/ 13666 h 106345"/>
                      <a:gd name="connsiteX19" fmla="*/ 55678 w 72115"/>
                      <a:gd name="connsiteY19" fmla="*/ 27001 h 106345"/>
                      <a:gd name="connsiteX20" fmla="*/ 51044 w 72115"/>
                      <a:gd name="connsiteY20" fmla="*/ 38797 h 106345"/>
                      <a:gd name="connsiteX21" fmla="*/ 35848 w 72115"/>
                      <a:gd name="connsiteY21" fmla="*/ 45190 h 106345"/>
                      <a:gd name="connsiteX22" fmla="*/ 27394 w 72115"/>
                      <a:gd name="connsiteY22" fmla="*/ 46838 h 106345"/>
                      <a:gd name="connsiteX23" fmla="*/ 4951 w 72115"/>
                      <a:gd name="connsiteY23" fmla="*/ 56503 h 106345"/>
                      <a:gd name="connsiteX24" fmla="*/ -1966 w 72115"/>
                      <a:gd name="connsiteY24" fmla="*/ 74846 h 106345"/>
                      <a:gd name="connsiteX25" fmla="*/ 7608 w 72115"/>
                      <a:gd name="connsiteY25" fmla="*/ 96265 h 106345"/>
                      <a:gd name="connsiteX26" fmla="*/ 33982 w 72115"/>
                      <a:gd name="connsiteY26" fmla="*/ 104085 h 106345"/>
                      <a:gd name="connsiteX27" fmla="*/ 48673 w 72115"/>
                      <a:gd name="connsiteY27" fmla="*/ 102767 h 106345"/>
                      <a:gd name="connsiteX28" fmla="*/ 63979 w 72115"/>
                      <a:gd name="connsiteY28" fmla="*/ 98879 h 10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72115" h="106345">
                        <a:moveTo>
                          <a:pt x="63979" y="98879"/>
                        </a:moveTo>
                        <a:lnTo>
                          <a:pt x="63979" y="85347"/>
                        </a:lnTo>
                        <a:cubicBezTo>
                          <a:pt x="58723" y="87866"/>
                          <a:pt x="53760" y="89740"/>
                          <a:pt x="49090" y="90970"/>
                        </a:cubicBezTo>
                        <a:cubicBezTo>
                          <a:pt x="44420" y="92215"/>
                          <a:pt x="39911" y="92838"/>
                          <a:pt x="35563" y="92838"/>
                        </a:cubicBezTo>
                        <a:cubicBezTo>
                          <a:pt x="28023" y="92838"/>
                          <a:pt x="22204" y="91373"/>
                          <a:pt x="18105" y="88444"/>
                        </a:cubicBezTo>
                        <a:cubicBezTo>
                          <a:pt x="14006" y="85515"/>
                          <a:pt x="11956" y="81349"/>
                          <a:pt x="11956" y="75945"/>
                        </a:cubicBezTo>
                        <a:cubicBezTo>
                          <a:pt x="11956" y="71405"/>
                          <a:pt x="13318" y="67978"/>
                          <a:pt x="16041" y="65664"/>
                        </a:cubicBezTo>
                        <a:cubicBezTo>
                          <a:pt x="18764" y="63364"/>
                          <a:pt x="23924" y="61505"/>
                          <a:pt x="31522" y="60084"/>
                        </a:cubicBezTo>
                        <a:lnTo>
                          <a:pt x="39889" y="58371"/>
                        </a:lnTo>
                        <a:cubicBezTo>
                          <a:pt x="50225" y="56393"/>
                          <a:pt x="57852" y="52923"/>
                          <a:pt x="62771" y="47958"/>
                        </a:cubicBezTo>
                        <a:cubicBezTo>
                          <a:pt x="67690" y="42993"/>
                          <a:pt x="70149" y="36352"/>
                          <a:pt x="70149" y="28033"/>
                        </a:cubicBezTo>
                        <a:cubicBezTo>
                          <a:pt x="70149" y="18089"/>
                          <a:pt x="66819" y="10554"/>
                          <a:pt x="60158" y="5429"/>
                        </a:cubicBezTo>
                        <a:cubicBezTo>
                          <a:pt x="53511" y="303"/>
                          <a:pt x="43761" y="-2260"/>
                          <a:pt x="30907" y="-2260"/>
                        </a:cubicBezTo>
                        <a:cubicBezTo>
                          <a:pt x="26062" y="-2260"/>
                          <a:pt x="20901" y="-1711"/>
                          <a:pt x="15426" y="-613"/>
                        </a:cubicBezTo>
                        <a:cubicBezTo>
                          <a:pt x="9965" y="486"/>
                          <a:pt x="4307" y="2111"/>
                          <a:pt x="-1549" y="4264"/>
                        </a:cubicBezTo>
                        <a:lnTo>
                          <a:pt x="-1549" y="18543"/>
                        </a:lnTo>
                        <a:cubicBezTo>
                          <a:pt x="4073" y="15395"/>
                          <a:pt x="9585" y="13015"/>
                          <a:pt x="14987" y="11404"/>
                        </a:cubicBezTo>
                        <a:cubicBezTo>
                          <a:pt x="20389" y="9807"/>
                          <a:pt x="25696" y="9009"/>
                          <a:pt x="30907" y="9009"/>
                        </a:cubicBezTo>
                        <a:cubicBezTo>
                          <a:pt x="38813" y="9009"/>
                          <a:pt x="44918" y="10562"/>
                          <a:pt x="49222" y="13666"/>
                        </a:cubicBezTo>
                        <a:cubicBezTo>
                          <a:pt x="53526" y="16786"/>
                          <a:pt x="55678" y="21231"/>
                          <a:pt x="55678" y="27001"/>
                        </a:cubicBezTo>
                        <a:cubicBezTo>
                          <a:pt x="55678" y="32024"/>
                          <a:pt x="54134" y="35956"/>
                          <a:pt x="51044" y="38797"/>
                        </a:cubicBezTo>
                        <a:cubicBezTo>
                          <a:pt x="47955" y="41638"/>
                          <a:pt x="42890" y="43769"/>
                          <a:pt x="35848" y="45190"/>
                        </a:cubicBezTo>
                        <a:lnTo>
                          <a:pt x="27394" y="46838"/>
                        </a:lnTo>
                        <a:cubicBezTo>
                          <a:pt x="17058" y="48888"/>
                          <a:pt x="9577" y="52110"/>
                          <a:pt x="4951" y="56503"/>
                        </a:cubicBezTo>
                        <a:cubicBezTo>
                          <a:pt x="340" y="60897"/>
                          <a:pt x="-1966" y="67011"/>
                          <a:pt x="-1966" y="74846"/>
                        </a:cubicBezTo>
                        <a:cubicBezTo>
                          <a:pt x="-1966" y="83912"/>
                          <a:pt x="1225" y="91051"/>
                          <a:pt x="7608" y="96265"/>
                        </a:cubicBezTo>
                        <a:cubicBezTo>
                          <a:pt x="13991" y="101478"/>
                          <a:pt x="22782" y="104085"/>
                          <a:pt x="33982" y="104085"/>
                        </a:cubicBezTo>
                        <a:cubicBezTo>
                          <a:pt x="38798" y="104085"/>
                          <a:pt x="43695" y="103646"/>
                          <a:pt x="48673" y="102767"/>
                        </a:cubicBezTo>
                        <a:cubicBezTo>
                          <a:pt x="53665" y="101903"/>
                          <a:pt x="58767" y="100607"/>
                          <a:pt x="63979" y="9887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57" name="Freeform: Shape 356">
                    <a:extLst>
                      <a:ext uri="{FF2B5EF4-FFF2-40B4-BE49-F238E27FC236}">
                        <a16:creationId xmlns:a16="http://schemas.microsoft.com/office/drawing/2014/main" id="{DE419AFE-BBE0-E63E-785F-3CAC28AF15D9}"/>
                      </a:ext>
                    </a:extLst>
                  </p:cNvPr>
                  <p:cNvSpPr/>
                  <p:nvPr/>
                </p:nvSpPr>
                <p:spPr>
                  <a:xfrm flipV="1">
                    <a:off x="1422515" y="749646"/>
                    <a:ext cx="47959" cy="98722"/>
                  </a:xfrm>
                  <a:custGeom>
                    <a:avLst/>
                    <a:gdLst>
                      <a:gd name="connsiteX0" fmla="*/ 20799 w 47959"/>
                      <a:gd name="connsiteY0" fmla="*/ 96545 h 98722"/>
                      <a:gd name="connsiteX1" fmla="*/ 20799 w 47959"/>
                      <a:gd name="connsiteY1" fmla="*/ 74709 h 98722"/>
                      <a:gd name="connsiteX2" fmla="*/ 46799 w 47959"/>
                      <a:gd name="connsiteY2" fmla="*/ 74709 h 98722"/>
                      <a:gd name="connsiteX3" fmla="*/ 46799 w 47959"/>
                      <a:gd name="connsiteY3" fmla="*/ 64890 h 98722"/>
                      <a:gd name="connsiteX4" fmla="*/ 20799 w 47959"/>
                      <a:gd name="connsiteY4" fmla="*/ 64890 h 98722"/>
                      <a:gd name="connsiteX5" fmla="*/ 20799 w 47959"/>
                      <a:gd name="connsiteY5" fmla="*/ 23151 h 98722"/>
                      <a:gd name="connsiteX6" fmla="*/ 23368 w 47959"/>
                      <a:gd name="connsiteY6" fmla="*/ 11069 h 98722"/>
                      <a:gd name="connsiteX7" fmla="*/ 33843 w 47959"/>
                      <a:gd name="connsiteY7" fmla="*/ 8389 h 98722"/>
                      <a:gd name="connsiteX8" fmla="*/ 46799 w 47959"/>
                      <a:gd name="connsiteY8" fmla="*/ 8389 h 98722"/>
                      <a:gd name="connsiteX9" fmla="*/ 46799 w 47959"/>
                      <a:gd name="connsiteY9" fmla="*/ -2177 h 98722"/>
                      <a:gd name="connsiteX10" fmla="*/ 33843 w 47959"/>
                      <a:gd name="connsiteY10" fmla="*/ -2177 h 98722"/>
                      <a:gd name="connsiteX11" fmla="*/ 13662 w 47959"/>
                      <a:gd name="connsiteY11" fmla="*/ 3270 h 98722"/>
                      <a:gd name="connsiteX12" fmla="*/ 8106 w 47959"/>
                      <a:gd name="connsiteY12" fmla="*/ 23151 h 98722"/>
                      <a:gd name="connsiteX13" fmla="*/ 8106 w 47959"/>
                      <a:gd name="connsiteY13" fmla="*/ 64890 h 98722"/>
                      <a:gd name="connsiteX14" fmla="*/ -1161 w 47959"/>
                      <a:gd name="connsiteY14" fmla="*/ 64890 h 98722"/>
                      <a:gd name="connsiteX15" fmla="*/ -1161 w 47959"/>
                      <a:gd name="connsiteY15" fmla="*/ 74709 h 98722"/>
                      <a:gd name="connsiteX16" fmla="*/ 8106 w 47959"/>
                      <a:gd name="connsiteY16" fmla="*/ 74709 h 98722"/>
                      <a:gd name="connsiteX17" fmla="*/ 8106 w 47959"/>
                      <a:gd name="connsiteY17" fmla="*/ 96545 h 98722"/>
                      <a:gd name="connsiteX18" fmla="*/ 20799 w 47959"/>
                      <a:gd name="connsiteY18" fmla="*/ 96545 h 98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7959" h="98722">
                        <a:moveTo>
                          <a:pt x="20799" y="96545"/>
                        </a:moveTo>
                        <a:lnTo>
                          <a:pt x="20799" y="74709"/>
                        </a:lnTo>
                        <a:lnTo>
                          <a:pt x="46799" y="74709"/>
                        </a:lnTo>
                        <a:lnTo>
                          <a:pt x="46799" y="64890"/>
                        </a:lnTo>
                        <a:lnTo>
                          <a:pt x="20799" y="64890"/>
                        </a:lnTo>
                        <a:lnTo>
                          <a:pt x="20799" y="23151"/>
                        </a:lnTo>
                        <a:cubicBezTo>
                          <a:pt x="20799" y="16883"/>
                          <a:pt x="21655" y="12856"/>
                          <a:pt x="23368" y="11069"/>
                        </a:cubicBezTo>
                        <a:cubicBezTo>
                          <a:pt x="25081" y="9282"/>
                          <a:pt x="28572" y="8389"/>
                          <a:pt x="33843" y="8389"/>
                        </a:cubicBezTo>
                        <a:lnTo>
                          <a:pt x="46799" y="8389"/>
                        </a:lnTo>
                        <a:lnTo>
                          <a:pt x="46799" y="-2177"/>
                        </a:lnTo>
                        <a:lnTo>
                          <a:pt x="33843" y="-2177"/>
                        </a:lnTo>
                        <a:cubicBezTo>
                          <a:pt x="24093" y="-2177"/>
                          <a:pt x="17366" y="-361"/>
                          <a:pt x="13662" y="3270"/>
                        </a:cubicBezTo>
                        <a:cubicBezTo>
                          <a:pt x="9958" y="6917"/>
                          <a:pt x="8106" y="13544"/>
                          <a:pt x="8106" y="23151"/>
                        </a:cubicBezTo>
                        <a:lnTo>
                          <a:pt x="8106" y="64890"/>
                        </a:lnTo>
                        <a:lnTo>
                          <a:pt x="-1161" y="64890"/>
                        </a:lnTo>
                        <a:lnTo>
                          <a:pt x="-1161" y="74709"/>
                        </a:lnTo>
                        <a:lnTo>
                          <a:pt x="8106" y="74709"/>
                        </a:lnTo>
                        <a:lnTo>
                          <a:pt x="8106" y="96545"/>
                        </a:lnTo>
                        <a:lnTo>
                          <a:pt x="20799" y="965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58" name="Freeform: Shape 357">
                    <a:extLst>
                      <a:ext uri="{FF2B5EF4-FFF2-40B4-BE49-F238E27FC236}">
                        <a16:creationId xmlns:a16="http://schemas.microsoft.com/office/drawing/2014/main" id="{4996FEDF-55A2-019B-C6C6-353FF8967D87}"/>
                      </a:ext>
                    </a:extLst>
                  </p:cNvPr>
                  <p:cNvSpPr/>
                  <p:nvPr/>
                </p:nvSpPr>
                <p:spPr>
                  <a:xfrm flipV="1">
                    <a:off x="1482276" y="769636"/>
                    <a:ext cx="64934" cy="80731"/>
                  </a:xfrm>
                  <a:custGeom>
                    <a:avLst/>
                    <a:gdLst>
                      <a:gd name="connsiteX0" fmla="*/ 37992 w 64934"/>
                      <a:gd name="connsiteY0" fmla="*/ 38964 h 80731"/>
                      <a:gd name="connsiteX1" fmla="*/ 16779 w 64934"/>
                      <a:gd name="connsiteY1" fmla="*/ 35471 h 80731"/>
                      <a:gd name="connsiteX2" fmla="*/ 10872 w 64934"/>
                      <a:gd name="connsiteY2" fmla="*/ 23521 h 80731"/>
                      <a:gd name="connsiteX3" fmla="*/ 15308 w 64934"/>
                      <a:gd name="connsiteY3" fmla="*/ 12844 h 80731"/>
                      <a:gd name="connsiteX4" fmla="*/ 27342 w 64934"/>
                      <a:gd name="connsiteY4" fmla="*/ 8912 h 80731"/>
                      <a:gd name="connsiteX5" fmla="*/ 44207 w 64934"/>
                      <a:gd name="connsiteY5" fmla="*/ 16359 h 80731"/>
                      <a:gd name="connsiteX6" fmla="*/ 50553 w 64934"/>
                      <a:gd name="connsiteY6" fmla="*/ 36152 h 80731"/>
                      <a:gd name="connsiteX7" fmla="*/ 50553 w 64934"/>
                      <a:gd name="connsiteY7" fmla="*/ 38964 h 80731"/>
                      <a:gd name="connsiteX8" fmla="*/ 37992 w 64934"/>
                      <a:gd name="connsiteY8" fmla="*/ 38964 h 80731"/>
                      <a:gd name="connsiteX9" fmla="*/ 63180 w 64934"/>
                      <a:gd name="connsiteY9" fmla="*/ 44192 h 80731"/>
                      <a:gd name="connsiteX10" fmla="*/ 63180 w 64934"/>
                      <a:gd name="connsiteY10" fmla="*/ 323 h 80731"/>
                      <a:gd name="connsiteX11" fmla="*/ 50553 w 64934"/>
                      <a:gd name="connsiteY11" fmla="*/ 323 h 80731"/>
                      <a:gd name="connsiteX12" fmla="*/ 50553 w 64934"/>
                      <a:gd name="connsiteY12" fmla="*/ 11988 h 80731"/>
                      <a:gd name="connsiteX13" fmla="*/ 39771 w 64934"/>
                      <a:gd name="connsiteY13" fmla="*/ 1663 h 80731"/>
                      <a:gd name="connsiteX14" fmla="*/ 23982 w 64934"/>
                      <a:gd name="connsiteY14" fmla="*/ -1676 h 80731"/>
                      <a:gd name="connsiteX15" fmla="*/ 5206 w 64934"/>
                      <a:gd name="connsiteY15" fmla="*/ 4958 h 80731"/>
                      <a:gd name="connsiteX16" fmla="*/ -1755 w 64934"/>
                      <a:gd name="connsiteY16" fmla="*/ 22708 h 80731"/>
                      <a:gd name="connsiteX17" fmla="*/ 6919 w 64934"/>
                      <a:gd name="connsiteY17" fmla="*/ 42259 h 80731"/>
                      <a:gd name="connsiteX18" fmla="*/ 32832 w 64934"/>
                      <a:gd name="connsiteY18" fmla="*/ 48849 h 80731"/>
                      <a:gd name="connsiteX19" fmla="*/ 50553 w 64934"/>
                      <a:gd name="connsiteY19" fmla="*/ 48849 h 80731"/>
                      <a:gd name="connsiteX20" fmla="*/ 50553 w 64934"/>
                      <a:gd name="connsiteY20" fmla="*/ 50101 h 80731"/>
                      <a:gd name="connsiteX21" fmla="*/ 44822 w 64934"/>
                      <a:gd name="connsiteY21" fmla="*/ 63590 h 80731"/>
                      <a:gd name="connsiteX22" fmla="*/ 28725 w 64934"/>
                      <a:gd name="connsiteY22" fmla="*/ 68357 h 80731"/>
                      <a:gd name="connsiteX23" fmla="*/ 15879 w 64934"/>
                      <a:gd name="connsiteY23" fmla="*/ 66775 h 80731"/>
                      <a:gd name="connsiteX24" fmla="*/ 3889 w 64934"/>
                      <a:gd name="connsiteY24" fmla="*/ 62030 h 80731"/>
                      <a:gd name="connsiteX25" fmla="*/ 3889 w 64934"/>
                      <a:gd name="connsiteY25" fmla="*/ 73717 h 80731"/>
                      <a:gd name="connsiteX26" fmla="*/ 17328 w 64934"/>
                      <a:gd name="connsiteY26" fmla="*/ 77715 h 80731"/>
                      <a:gd name="connsiteX27" fmla="*/ 30021 w 64934"/>
                      <a:gd name="connsiteY27" fmla="*/ 79055 h 80731"/>
                      <a:gd name="connsiteX28" fmla="*/ 54945 w 64934"/>
                      <a:gd name="connsiteY28" fmla="*/ 70400 h 80731"/>
                      <a:gd name="connsiteX29" fmla="*/ 63180 w 64934"/>
                      <a:gd name="connsiteY29" fmla="*/ 44192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64934" h="80731">
                        <a:moveTo>
                          <a:pt x="37992" y="38964"/>
                        </a:moveTo>
                        <a:cubicBezTo>
                          <a:pt x="27788" y="38964"/>
                          <a:pt x="20717" y="37800"/>
                          <a:pt x="16779" y="35471"/>
                        </a:cubicBezTo>
                        <a:cubicBezTo>
                          <a:pt x="12841" y="33142"/>
                          <a:pt x="10872" y="29159"/>
                          <a:pt x="10872" y="23521"/>
                        </a:cubicBezTo>
                        <a:cubicBezTo>
                          <a:pt x="10872" y="19039"/>
                          <a:pt x="12351" y="15481"/>
                          <a:pt x="15308" y="12844"/>
                        </a:cubicBezTo>
                        <a:cubicBezTo>
                          <a:pt x="18265" y="10223"/>
                          <a:pt x="22276" y="8912"/>
                          <a:pt x="27342" y="8912"/>
                        </a:cubicBezTo>
                        <a:cubicBezTo>
                          <a:pt x="34354" y="8912"/>
                          <a:pt x="39976" y="11395"/>
                          <a:pt x="44207" y="16359"/>
                        </a:cubicBezTo>
                        <a:cubicBezTo>
                          <a:pt x="48438" y="21324"/>
                          <a:pt x="50553" y="27921"/>
                          <a:pt x="50553" y="36152"/>
                        </a:cubicBezTo>
                        <a:lnTo>
                          <a:pt x="50553" y="38964"/>
                        </a:lnTo>
                        <a:lnTo>
                          <a:pt x="37992" y="38964"/>
                        </a:lnTo>
                        <a:close/>
                        <a:moveTo>
                          <a:pt x="63180" y="44192"/>
                        </a:moveTo>
                        <a:lnTo>
                          <a:pt x="63180" y="323"/>
                        </a:lnTo>
                        <a:lnTo>
                          <a:pt x="50553" y="323"/>
                        </a:lnTo>
                        <a:lnTo>
                          <a:pt x="50553" y="11988"/>
                        </a:lnTo>
                        <a:cubicBezTo>
                          <a:pt x="47669" y="7331"/>
                          <a:pt x="44075" y="3889"/>
                          <a:pt x="39771" y="1663"/>
                        </a:cubicBezTo>
                        <a:cubicBezTo>
                          <a:pt x="35467" y="-563"/>
                          <a:pt x="30204" y="-1676"/>
                          <a:pt x="23982" y="-1676"/>
                        </a:cubicBezTo>
                        <a:cubicBezTo>
                          <a:pt x="16120" y="-1676"/>
                          <a:pt x="9862" y="535"/>
                          <a:pt x="5206" y="4958"/>
                        </a:cubicBezTo>
                        <a:cubicBezTo>
                          <a:pt x="566" y="9381"/>
                          <a:pt x="-1755" y="15297"/>
                          <a:pt x="-1755" y="22708"/>
                        </a:cubicBezTo>
                        <a:cubicBezTo>
                          <a:pt x="-1755" y="31348"/>
                          <a:pt x="1137" y="37866"/>
                          <a:pt x="6919" y="42259"/>
                        </a:cubicBezTo>
                        <a:cubicBezTo>
                          <a:pt x="12717" y="46653"/>
                          <a:pt x="21354" y="48849"/>
                          <a:pt x="32832" y="48849"/>
                        </a:cubicBezTo>
                        <a:lnTo>
                          <a:pt x="50553" y="48849"/>
                        </a:lnTo>
                        <a:lnTo>
                          <a:pt x="50553" y="50101"/>
                        </a:lnTo>
                        <a:cubicBezTo>
                          <a:pt x="50553" y="55916"/>
                          <a:pt x="48643" y="60412"/>
                          <a:pt x="44822" y="63590"/>
                        </a:cubicBezTo>
                        <a:cubicBezTo>
                          <a:pt x="41001" y="66768"/>
                          <a:pt x="35635" y="68357"/>
                          <a:pt x="28725" y="68357"/>
                        </a:cubicBezTo>
                        <a:cubicBezTo>
                          <a:pt x="24333" y="68357"/>
                          <a:pt x="20051" y="67829"/>
                          <a:pt x="15879" y="66775"/>
                        </a:cubicBezTo>
                        <a:cubicBezTo>
                          <a:pt x="11721" y="65720"/>
                          <a:pt x="7725" y="64139"/>
                          <a:pt x="3889" y="62030"/>
                        </a:cubicBezTo>
                        <a:lnTo>
                          <a:pt x="3889" y="73717"/>
                        </a:lnTo>
                        <a:cubicBezTo>
                          <a:pt x="8500" y="75503"/>
                          <a:pt x="12980" y="76836"/>
                          <a:pt x="17328" y="77715"/>
                        </a:cubicBezTo>
                        <a:cubicBezTo>
                          <a:pt x="21676" y="78608"/>
                          <a:pt x="25907" y="79055"/>
                          <a:pt x="30021" y="79055"/>
                        </a:cubicBezTo>
                        <a:cubicBezTo>
                          <a:pt x="41147" y="79055"/>
                          <a:pt x="49455" y="76170"/>
                          <a:pt x="54945" y="70400"/>
                        </a:cubicBezTo>
                        <a:cubicBezTo>
                          <a:pt x="60435" y="64644"/>
                          <a:pt x="63180" y="55908"/>
                          <a:pt x="63180" y="4419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59" name="Freeform: Shape 358">
                    <a:extLst>
                      <a:ext uri="{FF2B5EF4-FFF2-40B4-BE49-F238E27FC236}">
                        <a16:creationId xmlns:a16="http://schemas.microsoft.com/office/drawing/2014/main" id="{96FF85C6-36E3-3476-9B73-DFC20B971A49}"/>
                      </a:ext>
                    </a:extLst>
                  </p:cNvPr>
                  <p:cNvSpPr/>
                  <p:nvPr/>
                </p:nvSpPr>
                <p:spPr>
                  <a:xfrm flipV="1">
                    <a:off x="1572724" y="741540"/>
                    <a:ext cx="68777" cy="108827"/>
                  </a:xfrm>
                  <a:custGeom>
                    <a:avLst/>
                    <a:gdLst>
                      <a:gd name="connsiteX0" fmla="*/ 53635 w 68777"/>
                      <a:gd name="connsiteY0" fmla="*/ 38060 h 108827"/>
                      <a:gd name="connsiteX1" fmla="*/ 47904 w 68777"/>
                      <a:gd name="connsiteY1" fmla="*/ 59918 h 108827"/>
                      <a:gd name="connsiteX2" fmla="*/ 32159 w 68777"/>
                      <a:gd name="connsiteY2" fmla="*/ 67848 h 108827"/>
                      <a:gd name="connsiteX3" fmla="*/ 16392 w 68777"/>
                      <a:gd name="connsiteY3" fmla="*/ 59918 h 108827"/>
                      <a:gd name="connsiteX4" fmla="*/ 10660 w 68777"/>
                      <a:gd name="connsiteY4" fmla="*/ 38060 h 108827"/>
                      <a:gd name="connsiteX5" fmla="*/ 16392 w 68777"/>
                      <a:gd name="connsiteY5" fmla="*/ 16202 h 108827"/>
                      <a:gd name="connsiteX6" fmla="*/ 32159 w 68777"/>
                      <a:gd name="connsiteY6" fmla="*/ 8272 h 108827"/>
                      <a:gd name="connsiteX7" fmla="*/ 47904 w 68777"/>
                      <a:gd name="connsiteY7" fmla="*/ 16202 h 108827"/>
                      <a:gd name="connsiteX8" fmla="*/ 53635 w 68777"/>
                      <a:gd name="connsiteY8" fmla="*/ 38060 h 108827"/>
                      <a:gd name="connsiteX9" fmla="*/ 10660 w 68777"/>
                      <a:gd name="connsiteY9" fmla="*/ 64904 h 108827"/>
                      <a:gd name="connsiteX10" fmla="*/ 20718 w 68777"/>
                      <a:gd name="connsiteY10" fmla="*/ 75075 h 108827"/>
                      <a:gd name="connsiteX11" fmla="*/ 35233 w 68777"/>
                      <a:gd name="connsiteY11" fmla="*/ 78414 h 108827"/>
                      <a:gd name="connsiteX12" fmla="*/ 57983 w 68777"/>
                      <a:gd name="connsiteY12" fmla="*/ 67299 h 108827"/>
                      <a:gd name="connsiteX13" fmla="*/ 66745 w 68777"/>
                      <a:gd name="connsiteY13" fmla="*/ 38060 h 108827"/>
                      <a:gd name="connsiteX14" fmla="*/ 57983 w 68777"/>
                      <a:gd name="connsiteY14" fmla="*/ 8799 h 108827"/>
                      <a:gd name="connsiteX15" fmla="*/ 35233 w 68777"/>
                      <a:gd name="connsiteY15" fmla="*/ -2317 h 108827"/>
                      <a:gd name="connsiteX16" fmla="*/ 20718 w 68777"/>
                      <a:gd name="connsiteY16" fmla="*/ 1022 h 108827"/>
                      <a:gd name="connsiteX17" fmla="*/ 10660 w 68777"/>
                      <a:gd name="connsiteY17" fmla="*/ 11215 h 108827"/>
                      <a:gd name="connsiteX18" fmla="*/ 10660 w 68777"/>
                      <a:gd name="connsiteY18" fmla="*/ -318 h 108827"/>
                      <a:gd name="connsiteX19" fmla="*/ -2033 w 68777"/>
                      <a:gd name="connsiteY19" fmla="*/ -318 h 108827"/>
                      <a:gd name="connsiteX20" fmla="*/ -2033 w 68777"/>
                      <a:gd name="connsiteY20" fmla="*/ 106511 h 108827"/>
                      <a:gd name="connsiteX21" fmla="*/ 10660 w 68777"/>
                      <a:gd name="connsiteY21" fmla="*/ 106511 h 108827"/>
                      <a:gd name="connsiteX22" fmla="*/ 10660 w 68777"/>
                      <a:gd name="connsiteY22" fmla="*/ 64904 h 108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8777" h="108827">
                        <a:moveTo>
                          <a:pt x="53635" y="38060"/>
                        </a:moveTo>
                        <a:cubicBezTo>
                          <a:pt x="53635" y="47345"/>
                          <a:pt x="51725" y="54631"/>
                          <a:pt x="47904" y="59918"/>
                        </a:cubicBezTo>
                        <a:cubicBezTo>
                          <a:pt x="44083" y="65205"/>
                          <a:pt x="38834" y="67848"/>
                          <a:pt x="32159" y="67848"/>
                        </a:cubicBezTo>
                        <a:cubicBezTo>
                          <a:pt x="25468" y="67848"/>
                          <a:pt x="20212" y="65205"/>
                          <a:pt x="16392" y="59918"/>
                        </a:cubicBezTo>
                        <a:cubicBezTo>
                          <a:pt x="12571" y="54631"/>
                          <a:pt x="10660" y="47345"/>
                          <a:pt x="10660" y="38060"/>
                        </a:cubicBezTo>
                        <a:cubicBezTo>
                          <a:pt x="10660" y="28775"/>
                          <a:pt x="12571" y="21489"/>
                          <a:pt x="16392" y="16202"/>
                        </a:cubicBezTo>
                        <a:cubicBezTo>
                          <a:pt x="20212" y="10915"/>
                          <a:pt x="25468" y="8272"/>
                          <a:pt x="32159" y="8272"/>
                        </a:cubicBezTo>
                        <a:cubicBezTo>
                          <a:pt x="38834" y="8272"/>
                          <a:pt x="44083" y="10915"/>
                          <a:pt x="47904" y="16202"/>
                        </a:cubicBezTo>
                        <a:cubicBezTo>
                          <a:pt x="51725" y="21489"/>
                          <a:pt x="53635" y="28775"/>
                          <a:pt x="53635" y="38060"/>
                        </a:cubicBezTo>
                        <a:close/>
                        <a:moveTo>
                          <a:pt x="10660" y="64904"/>
                        </a:moveTo>
                        <a:cubicBezTo>
                          <a:pt x="13324" y="69474"/>
                          <a:pt x="16677" y="72864"/>
                          <a:pt x="20718" y="75075"/>
                        </a:cubicBezTo>
                        <a:cubicBezTo>
                          <a:pt x="24773" y="77301"/>
                          <a:pt x="29611" y="78414"/>
                          <a:pt x="35233" y="78414"/>
                        </a:cubicBezTo>
                        <a:cubicBezTo>
                          <a:pt x="44573" y="78414"/>
                          <a:pt x="52157" y="74709"/>
                          <a:pt x="57983" y="67299"/>
                        </a:cubicBezTo>
                        <a:cubicBezTo>
                          <a:pt x="63824" y="59888"/>
                          <a:pt x="66745" y="50142"/>
                          <a:pt x="66745" y="38060"/>
                        </a:cubicBezTo>
                        <a:cubicBezTo>
                          <a:pt x="66745" y="25978"/>
                          <a:pt x="63824" y="16224"/>
                          <a:pt x="57983" y="8799"/>
                        </a:cubicBezTo>
                        <a:cubicBezTo>
                          <a:pt x="52157" y="1389"/>
                          <a:pt x="44573" y="-2317"/>
                          <a:pt x="35233" y="-2317"/>
                        </a:cubicBezTo>
                        <a:cubicBezTo>
                          <a:pt x="29611" y="-2317"/>
                          <a:pt x="24773" y="-1204"/>
                          <a:pt x="20718" y="1022"/>
                        </a:cubicBezTo>
                        <a:cubicBezTo>
                          <a:pt x="16677" y="3248"/>
                          <a:pt x="13324" y="6646"/>
                          <a:pt x="10660" y="11215"/>
                        </a:cubicBezTo>
                        <a:lnTo>
                          <a:pt x="10660" y="-318"/>
                        </a:lnTo>
                        <a:lnTo>
                          <a:pt x="-2033" y="-318"/>
                        </a:lnTo>
                        <a:lnTo>
                          <a:pt x="-2033" y="106511"/>
                        </a:lnTo>
                        <a:lnTo>
                          <a:pt x="10660" y="106511"/>
                        </a:lnTo>
                        <a:lnTo>
                          <a:pt x="10660" y="6490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0" name="Freeform: Shape 359">
                    <a:extLst>
                      <a:ext uri="{FF2B5EF4-FFF2-40B4-BE49-F238E27FC236}">
                        <a16:creationId xmlns:a16="http://schemas.microsoft.com/office/drawing/2014/main" id="{FC4642FF-3075-3005-0E1E-B2D58C587654}"/>
                      </a:ext>
                    </a:extLst>
                  </p:cNvPr>
                  <p:cNvSpPr/>
                  <p:nvPr/>
                </p:nvSpPr>
                <p:spPr>
                  <a:xfrm flipV="1">
                    <a:off x="1662418" y="741540"/>
                    <a:ext cx="12626" cy="106828"/>
                  </a:xfrm>
                  <a:custGeom>
                    <a:avLst/>
                    <a:gdLst>
                      <a:gd name="connsiteX0" fmla="*/ -772 w 12626"/>
                      <a:gd name="connsiteY0" fmla="*/ 104466 h 106828"/>
                      <a:gd name="connsiteX1" fmla="*/ 11855 w 12626"/>
                      <a:gd name="connsiteY1" fmla="*/ 104466 h 106828"/>
                      <a:gd name="connsiteX2" fmla="*/ 11855 w 12626"/>
                      <a:gd name="connsiteY2" fmla="*/ -2362 h 106828"/>
                      <a:gd name="connsiteX3" fmla="*/ -772 w 12626"/>
                      <a:gd name="connsiteY3" fmla="*/ -2362 h 106828"/>
                      <a:gd name="connsiteX4" fmla="*/ -772 w 12626"/>
                      <a:gd name="connsiteY4" fmla="*/ 104466 h 106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26" h="106828">
                        <a:moveTo>
                          <a:pt x="-772" y="104466"/>
                        </a:moveTo>
                        <a:lnTo>
                          <a:pt x="11855" y="104466"/>
                        </a:lnTo>
                        <a:lnTo>
                          <a:pt x="11855" y="-2362"/>
                        </a:lnTo>
                        <a:lnTo>
                          <a:pt x="-772" y="-2362"/>
                        </a:lnTo>
                        <a:lnTo>
                          <a:pt x="-772" y="10446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1" name="Freeform: Shape 360">
                    <a:extLst>
                      <a:ext uri="{FF2B5EF4-FFF2-40B4-BE49-F238E27FC236}">
                        <a16:creationId xmlns:a16="http://schemas.microsoft.com/office/drawing/2014/main" id="{997447CC-B475-F813-55D0-EF14616D3315}"/>
                      </a:ext>
                    </a:extLst>
                  </p:cNvPr>
                  <p:cNvSpPr/>
                  <p:nvPr/>
                </p:nvSpPr>
                <p:spPr>
                  <a:xfrm flipV="1">
                    <a:off x="1695976" y="769636"/>
                    <a:ext cx="71237" cy="80731"/>
                  </a:xfrm>
                  <a:custGeom>
                    <a:avLst/>
                    <a:gdLst>
                      <a:gd name="connsiteX0" fmla="*/ 69385 w 71237"/>
                      <a:gd name="connsiteY0" fmla="*/ 41930 h 80731"/>
                      <a:gd name="connsiteX1" fmla="*/ 69385 w 71237"/>
                      <a:gd name="connsiteY1" fmla="*/ 35757 h 80731"/>
                      <a:gd name="connsiteX2" fmla="*/ 11324 w 71237"/>
                      <a:gd name="connsiteY2" fmla="*/ 35757 h 80731"/>
                      <a:gd name="connsiteX3" fmla="*/ 19186 w 71237"/>
                      <a:gd name="connsiteY3" fmla="*/ 15876 h 80731"/>
                      <a:gd name="connsiteX4" fmla="*/ 38774 w 71237"/>
                      <a:gd name="connsiteY4" fmla="*/ 9044 h 80731"/>
                      <a:gd name="connsiteX5" fmla="*/ 52872 w 71237"/>
                      <a:gd name="connsiteY5" fmla="*/ 10823 h 80731"/>
                      <a:gd name="connsiteX6" fmla="*/ 66443 w 71237"/>
                      <a:gd name="connsiteY6" fmla="*/ 16183 h 80731"/>
                      <a:gd name="connsiteX7" fmla="*/ 66443 w 71237"/>
                      <a:gd name="connsiteY7" fmla="*/ 4233 h 80731"/>
                      <a:gd name="connsiteX8" fmla="*/ 52498 w 71237"/>
                      <a:gd name="connsiteY8" fmla="*/ -160 h 80731"/>
                      <a:gd name="connsiteX9" fmla="*/ 38027 w 71237"/>
                      <a:gd name="connsiteY9" fmla="*/ -1676 h 80731"/>
                      <a:gd name="connsiteX10" fmla="*/ 8886 w 71237"/>
                      <a:gd name="connsiteY10" fmla="*/ 9022 h 80731"/>
                      <a:gd name="connsiteX11" fmla="*/ -1852 w 71237"/>
                      <a:gd name="connsiteY11" fmla="*/ 38019 h 80731"/>
                      <a:gd name="connsiteX12" fmla="*/ 8337 w 71237"/>
                      <a:gd name="connsiteY12" fmla="*/ 67961 h 80731"/>
                      <a:gd name="connsiteX13" fmla="*/ 35831 w 71237"/>
                      <a:gd name="connsiteY13" fmla="*/ 79055 h 80731"/>
                      <a:gd name="connsiteX14" fmla="*/ 60360 w 71237"/>
                      <a:gd name="connsiteY14" fmla="*/ 69060 h 80731"/>
                      <a:gd name="connsiteX15" fmla="*/ 69385 w 71237"/>
                      <a:gd name="connsiteY15" fmla="*/ 41930 h 80731"/>
                      <a:gd name="connsiteX16" fmla="*/ 56759 w 71237"/>
                      <a:gd name="connsiteY16" fmla="*/ 45642 h 80731"/>
                      <a:gd name="connsiteX17" fmla="*/ 50961 w 71237"/>
                      <a:gd name="connsiteY17" fmla="*/ 62162 h 80731"/>
                      <a:gd name="connsiteX18" fmla="*/ 35963 w 71237"/>
                      <a:gd name="connsiteY18" fmla="*/ 68357 h 80731"/>
                      <a:gd name="connsiteX19" fmla="*/ 19054 w 71237"/>
                      <a:gd name="connsiteY19" fmla="*/ 62381 h 80731"/>
                      <a:gd name="connsiteX20" fmla="*/ 11741 w 71237"/>
                      <a:gd name="connsiteY20" fmla="*/ 45554 h 80731"/>
                      <a:gd name="connsiteX21" fmla="*/ 56759 w 71237"/>
                      <a:gd name="connsiteY21" fmla="*/ 45642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237" h="80731">
                        <a:moveTo>
                          <a:pt x="69385" y="41930"/>
                        </a:moveTo>
                        <a:lnTo>
                          <a:pt x="69385" y="35757"/>
                        </a:lnTo>
                        <a:lnTo>
                          <a:pt x="11324" y="35757"/>
                        </a:lnTo>
                        <a:cubicBezTo>
                          <a:pt x="11880" y="27057"/>
                          <a:pt x="14501" y="20431"/>
                          <a:pt x="19186" y="15876"/>
                        </a:cubicBezTo>
                        <a:cubicBezTo>
                          <a:pt x="23870" y="11321"/>
                          <a:pt x="30400" y="9044"/>
                          <a:pt x="38774" y="9044"/>
                        </a:cubicBezTo>
                        <a:cubicBezTo>
                          <a:pt x="43619" y="9044"/>
                          <a:pt x="48319" y="9637"/>
                          <a:pt x="52872" y="10823"/>
                        </a:cubicBezTo>
                        <a:cubicBezTo>
                          <a:pt x="57425" y="12010"/>
                          <a:pt x="61948" y="13796"/>
                          <a:pt x="66443" y="16183"/>
                        </a:cubicBezTo>
                        <a:lnTo>
                          <a:pt x="66443" y="4233"/>
                        </a:lnTo>
                        <a:cubicBezTo>
                          <a:pt x="61904" y="2315"/>
                          <a:pt x="57256" y="850"/>
                          <a:pt x="52498" y="-160"/>
                        </a:cubicBezTo>
                        <a:cubicBezTo>
                          <a:pt x="47740" y="-1171"/>
                          <a:pt x="42917" y="-1676"/>
                          <a:pt x="38027" y="-1676"/>
                        </a:cubicBezTo>
                        <a:cubicBezTo>
                          <a:pt x="25759" y="-1676"/>
                          <a:pt x="16045" y="1890"/>
                          <a:pt x="8886" y="9022"/>
                        </a:cubicBezTo>
                        <a:cubicBezTo>
                          <a:pt x="1728" y="16169"/>
                          <a:pt x="-1852" y="25835"/>
                          <a:pt x="-1852" y="38019"/>
                        </a:cubicBezTo>
                        <a:cubicBezTo>
                          <a:pt x="-1852" y="50599"/>
                          <a:pt x="1545" y="60580"/>
                          <a:pt x="8337" y="67961"/>
                        </a:cubicBezTo>
                        <a:cubicBezTo>
                          <a:pt x="15130" y="75357"/>
                          <a:pt x="24295" y="79055"/>
                          <a:pt x="35831" y="79055"/>
                        </a:cubicBezTo>
                        <a:cubicBezTo>
                          <a:pt x="46167" y="79055"/>
                          <a:pt x="54343" y="75723"/>
                          <a:pt x="60360" y="69060"/>
                        </a:cubicBezTo>
                        <a:cubicBezTo>
                          <a:pt x="66377" y="62411"/>
                          <a:pt x="69385" y="53367"/>
                          <a:pt x="69385" y="41930"/>
                        </a:cubicBezTo>
                        <a:close/>
                        <a:moveTo>
                          <a:pt x="56759" y="45642"/>
                        </a:moveTo>
                        <a:cubicBezTo>
                          <a:pt x="56671" y="52540"/>
                          <a:pt x="54738" y="58047"/>
                          <a:pt x="50961" y="62162"/>
                        </a:cubicBezTo>
                        <a:cubicBezTo>
                          <a:pt x="47184" y="66292"/>
                          <a:pt x="42185" y="68357"/>
                          <a:pt x="35963" y="68357"/>
                        </a:cubicBezTo>
                        <a:cubicBezTo>
                          <a:pt x="28921" y="68357"/>
                          <a:pt x="23285" y="66365"/>
                          <a:pt x="19054" y="62381"/>
                        </a:cubicBezTo>
                        <a:cubicBezTo>
                          <a:pt x="14823" y="58398"/>
                          <a:pt x="12385" y="52789"/>
                          <a:pt x="11741" y="45554"/>
                        </a:cubicBezTo>
                        <a:lnTo>
                          <a:pt x="56759" y="4564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2" name="Freeform: Shape 361">
                    <a:extLst>
                      <a:ext uri="{FF2B5EF4-FFF2-40B4-BE49-F238E27FC236}">
                        <a16:creationId xmlns:a16="http://schemas.microsoft.com/office/drawing/2014/main" id="{74F37FAF-FEB1-E87C-0118-2D86A37833C9}"/>
                      </a:ext>
                    </a:extLst>
                  </p:cNvPr>
                  <p:cNvSpPr/>
                  <p:nvPr/>
                </p:nvSpPr>
                <p:spPr>
                  <a:xfrm flipV="1">
                    <a:off x="1788480" y="745867"/>
                    <a:ext cx="72686" cy="102500"/>
                  </a:xfrm>
                  <a:custGeom>
                    <a:avLst/>
                    <a:gdLst>
                      <a:gd name="connsiteX0" fmla="*/ 11703 w 72686"/>
                      <a:gd name="connsiteY0" fmla="*/ 46680 h 102500"/>
                      <a:gd name="connsiteX1" fmla="*/ 11703 w 72686"/>
                      <a:gd name="connsiteY1" fmla="*/ 9138 h 102500"/>
                      <a:gd name="connsiteX2" fmla="*/ 33949 w 72686"/>
                      <a:gd name="connsiteY2" fmla="*/ 9138 h 102500"/>
                      <a:gd name="connsiteX3" fmla="*/ 50506 w 72686"/>
                      <a:gd name="connsiteY3" fmla="*/ 13773 h 102500"/>
                      <a:gd name="connsiteX4" fmla="*/ 55908 w 72686"/>
                      <a:gd name="connsiteY4" fmla="*/ 27942 h 102500"/>
                      <a:gd name="connsiteX5" fmla="*/ 50506 w 72686"/>
                      <a:gd name="connsiteY5" fmla="*/ 42111 h 102500"/>
                      <a:gd name="connsiteX6" fmla="*/ 33949 w 72686"/>
                      <a:gd name="connsiteY6" fmla="*/ 46680 h 102500"/>
                      <a:gd name="connsiteX7" fmla="*/ 11703 w 72686"/>
                      <a:gd name="connsiteY7" fmla="*/ 46680 h 102500"/>
                      <a:gd name="connsiteX8" fmla="*/ 11703 w 72686"/>
                      <a:gd name="connsiteY8" fmla="*/ 88836 h 102500"/>
                      <a:gd name="connsiteX9" fmla="*/ 11703 w 72686"/>
                      <a:gd name="connsiteY9" fmla="*/ 57950 h 102500"/>
                      <a:gd name="connsiteX10" fmla="*/ 32236 w 72686"/>
                      <a:gd name="connsiteY10" fmla="*/ 57950 h 102500"/>
                      <a:gd name="connsiteX11" fmla="*/ 47344 w 72686"/>
                      <a:gd name="connsiteY11" fmla="*/ 61750 h 102500"/>
                      <a:gd name="connsiteX12" fmla="*/ 52329 w 72686"/>
                      <a:gd name="connsiteY12" fmla="*/ 73393 h 102500"/>
                      <a:gd name="connsiteX13" fmla="*/ 47344 w 72686"/>
                      <a:gd name="connsiteY13" fmla="*/ 84992 h 102500"/>
                      <a:gd name="connsiteX14" fmla="*/ 32236 w 72686"/>
                      <a:gd name="connsiteY14" fmla="*/ 88836 h 102500"/>
                      <a:gd name="connsiteX15" fmla="*/ 11703 w 72686"/>
                      <a:gd name="connsiteY15" fmla="*/ 88836 h 102500"/>
                      <a:gd name="connsiteX16" fmla="*/ -2153 w 72686"/>
                      <a:gd name="connsiteY16" fmla="*/ 100237 h 102500"/>
                      <a:gd name="connsiteX17" fmla="*/ 33268 w 72686"/>
                      <a:gd name="connsiteY17" fmla="*/ 100237 h 102500"/>
                      <a:gd name="connsiteX18" fmla="*/ 57687 w 72686"/>
                      <a:gd name="connsiteY18" fmla="*/ 93647 h 102500"/>
                      <a:gd name="connsiteX19" fmla="*/ 66273 w 72686"/>
                      <a:gd name="connsiteY19" fmla="*/ 74909 h 102500"/>
                      <a:gd name="connsiteX20" fmla="*/ 61881 w 72686"/>
                      <a:gd name="connsiteY20" fmla="*/ 59927 h 102500"/>
                      <a:gd name="connsiteX21" fmla="*/ 48969 w 72686"/>
                      <a:gd name="connsiteY21" fmla="*/ 53007 h 102500"/>
                      <a:gd name="connsiteX22" fmla="*/ 64868 w 72686"/>
                      <a:gd name="connsiteY22" fmla="*/ 43824 h 102500"/>
                      <a:gd name="connsiteX23" fmla="*/ 70533 w 72686"/>
                      <a:gd name="connsiteY23" fmla="*/ 26426 h 102500"/>
                      <a:gd name="connsiteX24" fmla="*/ 61200 w 72686"/>
                      <a:gd name="connsiteY24" fmla="*/ 5205 h 102500"/>
                      <a:gd name="connsiteX25" fmla="*/ 34629 w 72686"/>
                      <a:gd name="connsiteY25" fmla="*/ -2264 h 102500"/>
                      <a:gd name="connsiteX26" fmla="*/ -2153 w 72686"/>
                      <a:gd name="connsiteY26" fmla="*/ -2264 h 102500"/>
                      <a:gd name="connsiteX27" fmla="*/ -2153 w 72686"/>
                      <a:gd name="connsiteY27" fmla="*/ 100237 h 10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72686" h="102500">
                        <a:moveTo>
                          <a:pt x="11703" y="46680"/>
                        </a:moveTo>
                        <a:lnTo>
                          <a:pt x="11703" y="9138"/>
                        </a:lnTo>
                        <a:lnTo>
                          <a:pt x="33949" y="9138"/>
                        </a:lnTo>
                        <a:cubicBezTo>
                          <a:pt x="41400" y="9138"/>
                          <a:pt x="46919" y="10683"/>
                          <a:pt x="50506" y="13773"/>
                        </a:cubicBezTo>
                        <a:cubicBezTo>
                          <a:pt x="54108" y="16863"/>
                          <a:pt x="55908" y="21586"/>
                          <a:pt x="55908" y="27942"/>
                        </a:cubicBezTo>
                        <a:cubicBezTo>
                          <a:pt x="55908" y="34356"/>
                          <a:pt x="54108" y="39079"/>
                          <a:pt x="50506" y="42111"/>
                        </a:cubicBezTo>
                        <a:cubicBezTo>
                          <a:pt x="46919" y="45157"/>
                          <a:pt x="41400" y="46680"/>
                          <a:pt x="33949" y="46680"/>
                        </a:cubicBezTo>
                        <a:lnTo>
                          <a:pt x="11703" y="46680"/>
                        </a:lnTo>
                        <a:close/>
                        <a:moveTo>
                          <a:pt x="11703" y="88836"/>
                        </a:moveTo>
                        <a:lnTo>
                          <a:pt x="11703" y="57950"/>
                        </a:lnTo>
                        <a:lnTo>
                          <a:pt x="32236" y="57950"/>
                        </a:lnTo>
                        <a:cubicBezTo>
                          <a:pt x="38999" y="57950"/>
                          <a:pt x="44035" y="59217"/>
                          <a:pt x="47344" y="61750"/>
                        </a:cubicBezTo>
                        <a:cubicBezTo>
                          <a:pt x="50667" y="64298"/>
                          <a:pt x="52329" y="68179"/>
                          <a:pt x="52329" y="73393"/>
                        </a:cubicBezTo>
                        <a:cubicBezTo>
                          <a:pt x="52329" y="78563"/>
                          <a:pt x="50667" y="82429"/>
                          <a:pt x="47344" y="84992"/>
                        </a:cubicBezTo>
                        <a:cubicBezTo>
                          <a:pt x="44035" y="87555"/>
                          <a:pt x="38999" y="88836"/>
                          <a:pt x="32236" y="88836"/>
                        </a:cubicBezTo>
                        <a:lnTo>
                          <a:pt x="11703" y="88836"/>
                        </a:lnTo>
                        <a:close/>
                        <a:moveTo>
                          <a:pt x="-2153" y="100237"/>
                        </a:moveTo>
                        <a:lnTo>
                          <a:pt x="33268" y="100237"/>
                        </a:lnTo>
                        <a:cubicBezTo>
                          <a:pt x="43838" y="100237"/>
                          <a:pt x="51977" y="98041"/>
                          <a:pt x="57687" y="93647"/>
                        </a:cubicBezTo>
                        <a:cubicBezTo>
                          <a:pt x="63411" y="89254"/>
                          <a:pt x="66273" y="83007"/>
                          <a:pt x="66273" y="74909"/>
                        </a:cubicBezTo>
                        <a:cubicBezTo>
                          <a:pt x="66273" y="68626"/>
                          <a:pt x="64809" y="63632"/>
                          <a:pt x="61881" y="59927"/>
                        </a:cubicBezTo>
                        <a:cubicBezTo>
                          <a:pt x="58953" y="56221"/>
                          <a:pt x="54649" y="53915"/>
                          <a:pt x="48969" y="53007"/>
                        </a:cubicBezTo>
                        <a:cubicBezTo>
                          <a:pt x="55791" y="51542"/>
                          <a:pt x="61091" y="48482"/>
                          <a:pt x="64868" y="43824"/>
                        </a:cubicBezTo>
                        <a:cubicBezTo>
                          <a:pt x="68645" y="39182"/>
                          <a:pt x="70533" y="33383"/>
                          <a:pt x="70533" y="26426"/>
                        </a:cubicBezTo>
                        <a:cubicBezTo>
                          <a:pt x="70533" y="17273"/>
                          <a:pt x="67422" y="10199"/>
                          <a:pt x="61200" y="5205"/>
                        </a:cubicBezTo>
                        <a:cubicBezTo>
                          <a:pt x="54979" y="226"/>
                          <a:pt x="46121" y="-2264"/>
                          <a:pt x="34629" y="-2264"/>
                        </a:cubicBezTo>
                        <a:lnTo>
                          <a:pt x="-2153" y="-2264"/>
                        </a:lnTo>
                        <a:lnTo>
                          <a:pt x="-2153" y="10023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3" name="Freeform: Shape 362">
                    <a:extLst>
                      <a:ext uri="{FF2B5EF4-FFF2-40B4-BE49-F238E27FC236}">
                        <a16:creationId xmlns:a16="http://schemas.microsoft.com/office/drawing/2014/main" id="{E34B36DD-8FF6-ED94-BB5B-0A9337D9C596}"/>
                      </a:ext>
                    </a:extLst>
                  </p:cNvPr>
                  <p:cNvSpPr/>
                  <p:nvPr/>
                </p:nvSpPr>
                <p:spPr>
                  <a:xfrm flipV="1">
                    <a:off x="1879540" y="769636"/>
                    <a:ext cx="64934" cy="80731"/>
                  </a:xfrm>
                  <a:custGeom>
                    <a:avLst/>
                    <a:gdLst>
                      <a:gd name="connsiteX0" fmla="*/ 38021 w 64934"/>
                      <a:gd name="connsiteY0" fmla="*/ 38964 h 80731"/>
                      <a:gd name="connsiteX1" fmla="*/ 16808 w 64934"/>
                      <a:gd name="connsiteY1" fmla="*/ 35471 h 80731"/>
                      <a:gd name="connsiteX2" fmla="*/ 10900 w 64934"/>
                      <a:gd name="connsiteY2" fmla="*/ 23521 h 80731"/>
                      <a:gd name="connsiteX3" fmla="*/ 15336 w 64934"/>
                      <a:gd name="connsiteY3" fmla="*/ 12844 h 80731"/>
                      <a:gd name="connsiteX4" fmla="*/ 27370 w 64934"/>
                      <a:gd name="connsiteY4" fmla="*/ 8912 h 80731"/>
                      <a:gd name="connsiteX5" fmla="*/ 44235 w 64934"/>
                      <a:gd name="connsiteY5" fmla="*/ 16359 h 80731"/>
                      <a:gd name="connsiteX6" fmla="*/ 50581 w 64934"/>
                      <a:gd name="connsiteY6" fmla="*/ 36152 h 80731"/>
                      <a:gd name="connsiteX7" fmla="*/ 50581 w 64934"/>
                      <a:gd name="connsiteY7" fmla="*/ 38964 h 80731"/>
                      <a:gd name="connsiteX8" fmla="*/ 38021 w 64934"/>
                      <a:gd name="connsiteY8" fmla="*/ 38964 h 80731"/>
                      <a:gd name="connsiteX9" fmla="*/ 63208 w 64934"/>
                      <a:gd name="connsiteY9" fmla="*/ 44192 h 80731"/>
                      <a:gd name="connsiteX10" fmla="*/ 63208 w 64934"/>
                      <a:gd name="connsiteY10" fmla="*/ 323 h 80731"/>
                      <a:gd name="connsiteX11" fmla="*/ 50581 w 64934"/>
                      <a:gd name="connsiteY11" fmla="*/ 323 h 80731"/>
                      <a:gd name="connsiteX12" fmla="*/ 50581 w 64934"/>
                      <a:gd name="connsiteY12" fmla="*/ 11988 h 80731"/>
                      <a:gd name="connsiteX13" fmla="*/ 39799 w 64934"/>
                      <a:gd name="connsiteY13" fmla="*/ 1663 h 80731"/>
                      <a:gd name="connsiteX14" fmla="*/ 24010 w 64934"/>
                      <a:gd name="connsiteY14" fmla="*/ -1676 h 80731"/>
                      <a:gd name="connsiteX15" fmla="*/ 5235 w 64934"/>
                      <a:gd name="connsiteY15" fmla="*/ 4958 h 80731"/>
                      <a:gd name="connsiteX16" fmla="*/ -1726 w 64934"/>
                      <a:gd name="connsiteY16" fmla="*/ 22708 h 80731"/>
                      <a:gd name="connsiteX17" fmla="*/ 6948 w 64934"/>
                      <a:gd name="connsiteY17" fmla="*/ 42259 h 80731"/>
                      <a:gd name="connsiteX18" fmla="*/ 32860 w 64934"/>
                      <a:gd name="connsiteY18" fmla="*/ 48849 h 80731"/>
                      <a:gd name="connsiteX19" fmla="*/ 50581 w 64934"/>
                      <a:gd name="connsiteY19" fmla="*/ 48849 h 80731"/>
                      <a:gd name="connsiteX20" fmla="*/ 50581 w 64934"/>
                      <a:gd name="connsiteY20" fmla="*/ 50101 h 80731"/>
                      <a:gd name="connsiteX21" fmla="*/ 44850 w 64934"/>
                      <a:gd name="connsiteY21" fmla="*/ 63590 h 80731"/>
                      <a:gd name="connsiteX22" fmla="*/ 28754 w 64934"/>
                      <a:gd name="connsiteY22" fmla="*/ 68357 h 80731"/>
                      <a:gd name="connsiteX23" fmla="*/ 15907 w 64934"/>
                      <a:gd name="connsiteY23" fmla="*/ 66775 h 80731"/>
                      <a:gd name="connsiteX24" fmla="*/ 3917 w 64934"/>
                      <a:gd name="connsiteY24" fmla="*/ 62030 h 80731"/>
                      <a:gd name="connsiteX25" fmla="*/ 3917 w 64934"/>
                      <a:gd name="connsiteY25" fmla="*/ 73717 h 80731"/>
                      <a:gd name="connsiteX26" fmla="*/ 17356 w 64934"/>
                      <a:gd name="connsiteY26" fmla="*/ 77715 h 80731"/>
                      <a:gd name="connsiteX27" fmla="*/ 30049 w 64934"/>
                      <a:gd name="connsiteY27" fmla="*/ 79055 h 80731"/>
                      <a:gd name="connsiteX28" fmla="*/ 54973 w 64934"/>
                      <a:gd name="connsiteY28" fmla="*/ 70400 h 80731"/>
                      <a:gd name="connsiteX29" fmla="*/ 63208 w 64934"/>
                      <a:gd name="connsiteY29" fmla="*/ 44192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64934" h="80731">
                        <a:moveTo>
                          <a:pt x="38021" y="38964"/>
                        </a:moveTo>
                        <a:cubicBezTo>
                          <a:pt x="27817" y="38964"/>
                          <a:pt x="20746" y="37800"/>
                          <a:pt x="16808" y="35471"/>
                        </a:cubicBezTo>
                        <a:cubicBezTo>
                          <a:pt x="12869" y="33142"/>
                          <a:pt x="10900" y="29159"/>
                          <a:pt x="10900" y="23521"/>
                        </a:cubicBezTo>
                        <a:cubicBezTo>
                          <a:pt x="10900" y="19039"/>
                          <a:pt x="12379" y="15481"/>
                          <a:pt x="15336" y="12844"/>
                        </a:cubicBezTo>
                        <a:cubicBezTo>
                          <a:pt x="18294" y="10223"/>
                          <a:pt x="22305" y="8912"/>
                          <a:pt x="27370" y="8912"/>
                        </a:cubicBezTo>
                        <a:cubicBezTo>
                          <a:pt x="34382" y="8912"/>
                          <a:pt x="40004" y="11395"/>
                          <a:pt x="44235" y="16359"/>
                        </a:cubicBezTo>
                        <a:cubicBezTo>
                          <a:pt x="48466" y="21324"/>
                          <a:pt x="50581" y="27921"/>
                          <a:pt x="50581" y="36152"/>
                        </a:cubicBezTo>
                        <a:lnTo>
                          <a:pt x="50581" y="38964"/>
                        </a:lnTo>
                        <a:lnTo>
                          <a:pt x="38021" y="38964"/>
                        </a:lnTo>
                        <a:close/>
                        <a:moveTo>
                          <a:pt x="63208" y="44192"/>
                        </a:moveTo>
                        <a:lnTo>
                          <a:pt x="63208" y="323"/>
                        </a:lnTo>
                        <a:lnTo>
                          <a:pt x="50581" y="323"/>
                        </a:lnTo>
                        <a:lnTo>
                          <a:pt x="50581" y="11988"/>
                        </a:lnTo>
                        <a:cubicBezTo>
                          <a:pt x="47698" y="7331"/>
                          <a:pt x="44103" y="3889"/>
                          <a:pt x="39799" y="1663"/>
                        </a:cubicBezTo>
                        <a:cubicBezTo>
                          <a:pt x="35495" y="-563"/>
                          <a:pt x="30232" y="-1676"/>
                          <a:pt x="24010" y="-1676"/>
                        </a:cubicBezTo>
                        <a:cubicBezTo>
                          <a:pt x="16149" y="-1676"/>
                          <a:pt x="9890" y="535"/>
                          <a:pt x="5235" y="4958"/>
                        </a:cubicBezTo>
                        <a:cubicBezTo>
                          <a:pt x="594" y="9381"/>
                          <a:pt x="-1726" y="15297"/>
                          <a:pt x="-1726" y="22708"/>
                        </a:cubicBezTo>
                        <a:cubicBezTo>
                          <a:pt x="-1726" y="31348"/>
                          <a:pt x="1165" y="37866"/>
                          <a:pt x="6948" y="42259"/>
                        </a:cubicBezTo>
                        <a:cubicBezTo>
                          <a:pt x="12745" y="46653"/>
                          <a:pt x="21382" y="48849"/>
                          <a:pt x="32860" y="48849"/>
                        </a:cubicBezTo>
                        <a:lnTo>
                          <a:pt x="50581" y="48849"/>
                        </a:lnTo>
                        <a:lnTo>
                          <a:pt x="50581" y="50101"/>
                        </a:lnTo>
                        <a:cubicBezTo>
                          <a:pt x="50581" y="55916"/>
                          <a:pt x="48671" y="60412"/>
                          <a:pt x="44850" y="63590"/>
                        </a:cubicBezTo>
                        <a:cubicBezTo>
                          <a:pt x="41029" y="66768"/>
                          <a:pt x="35664" y="68357"/>
                          <a:pt x="28754" y="68357"/>
                        </a:cubicBezTo>
                        <a:cubicBezTo>
                          <a:pt x="24362" y="68357"/>
                          <a:pt x="20079" y="67829"/>
                          <a:pt x="15907" y="66775"/>
                        </a:cubicBezTo>
                        <a:cubicBezTo>
                          <a:pt x="11749" y="65720"/>
                          <a:pt x="7753" y="64139"/>
                          <a:pt x="3917" y="62030"/>
                        </a:cubicBezTo>
                        <a:lnTo>
                          <a:pt x="3917" y="73717"/>
                        </a:lnTo>
                        <a:cubicBezTo>
                          <a:pt x="8529" y="75503"/>
                          <a:pt x="13008" y="76836"/>
                          <a:pt x="17356" y="77715"/>
                        </a:cubicBezTo>
                        <a:cubicBezTo>
                          <a:pt x="21705" y="78608"/>
                          <a:pt x="25935" y="79055"/>
                          <a:pt x="30049" y="79055"/>
                        </a:cubicBezTo>
                        <a:cubicBezTo>
                          <a:pt x="41175" y="79055"/>
                          <a:pt x="49483" y="76170"/>
                          <a:pt x="54973" y="70400"/>
                        </a:cubicBezTo>
                        <a:cubicBezTo>
                          <a:pt x="60463" y="64644"/>
                          <a:pt x="63208" y="55908"/>
                          <a:pt x="63208" y="4419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4" name="Freeform: Shape 363">
                    <a:extLst>
                      <a:ext uri="{FF2B5EF4-FFF2-40B4-BE49-F238E27FC236}">
                        <a16:creationId xmlns:a16="http://schemas.microsoft.com/office/drawing/2014/main" id="{0208F86E-7AFC-70F4-A5E1-B348A1DFF2DB}"/>
                      </a:ext>
                    </a:extLst>
                  </p:cNvPr>
                  <p:cNvSpPr/>
                  <p:nvPr/>
                </p:nvSpPr>
                <p:spPr>
                  <a:xfrm flipV="1">
                    <a:off x="1964850" y="769636"/>
                    <a:ext cx="58742" cy="80731"/>
                  </a:xfrm>
                  <a:custGeom>
                    <a:avLst/>
                    <a:gdLst>
                      <a:gd name="connsiteX0" fmla="*/ 53071 w 58742"/>
                      <a:gd name="connsiteY0" fmla="*/ 74947 h 80731"/>
                      <a:gd name="connsiteX1" fmla="*/ 53071 w 58742"/>
                      <a:gd name="connsiteY1" fmla="*/ 62996 h 80731"/>
                      <a:gd name="connsiteX2" fmla="*/ 41959 w 58742"/>
                      <a:gd name="connsiteY2" fmla="*/ 67104 h 80731"/>
                      <a:gd name="connsiteX3" fmla="*/ 30013 w 58742"/>
                      <a:gd name="connsiteY3" fmla="*/ 68488 h 80731"/>
                      <a:gd name="connsiteX4" fmla="*/ 15915 w 58742"/>
                      <a:gd name="connsiteY4" fmla="*/ 65611 h 80731"/>
                      <a:gd name="connsiteX5" fmla="*/ 11216 w 58742"/>
                      <a:gd name="connsiteY5" fmla="*/ 56955 h 80731"/>
                      <a:gd name="connsiteX6" fmla="*/ 14576 w 58742"/>
                      <a:gd name="connsiteY6" fmla="*/ 50058 h 80731"/>
                      <a:gd name="connsiteX7" fmla="*/ 28103 w 58742"/>
                      <a:gd name="connsiteY7" fmla="*/ 45291 h 80731"/>
                      <a:gd name="connsiteX8" fmla="*/ 32429 w 58742"/>
                      <a:gd name="connsiteY8" fmla="*/ 44324 h 80731"/>
                      <a:gd name="connsiteX9" fmla="*/ 51534 w 58742"/>
                      <a:gd name="connsiteY9" fmla="*/ 36196 h 80731"/>
                      <a:gd name="connsiteX10" fmla="*/ 57199 w 58742"/>
                      <a:gd name="connsiteY10" fmla="*/ 21544 h 80731"/>
                      <a:gd name="connsiteX11" fmla="*/ 48723 w 58742"/>
                      <a:gd name="connsiteY11" fmla="*/ 4563 h 80731"/>
                      <a:gd name="connsiteX12" fmla="*/ 25424 w 58742"/>
                      <a:gd name="connsiteY12" fmla="*/ -1676 h 80731"/>
                      <a:gd name="connsiteX13" fmla="*/ 12555 w 58742"/>
                      <a:gd name="connsiteY13" fmla="*/ -468 h 80731"/>
                      <a:gd name="connsiteX14" fmla="*/ -1543 w 58742"/>
                      <a:gd name="connsiteY14" fmla="*/ 3135 h 80731"/>
                      <a:gd name="connsiteX15" fmla="*/ -1543 w 58742"/>
                      <a:gd name="connsiteY15" fmla="*/ 16183 h 80731"/>
                      <a:gd name="connsiteX16" fmla="*/ 12248 w 58742"/>
                      <a:gd name="connsiteY16" fmla="*/ 10714 h 80731"/>
                      <a:gd name="connsiteX17" fmla="*/ 25709 w 58742"/>
                      <a:gd name="connsiteY17" fmla="*/ 8912 h 80731"/>
                      <a:gd name="connsiteX18" fmla="*/ 39412 w 58742"/>
                      <a:gd name="connsiteY18" fmla="*/ 11966 h 80731"/>
                      <a:gd name="connsiteX19" fmla="*/ 44221 w 58742"/>
                      <a:gd name="connsiteY19" fmla="*/ 20577 h 80731"/>
                      <a:gd name="connsiteX20" fmla="*/ 40752 w 58742"/>
                      <a:gd name="connsiteY20" fmla="*/ 28463 h 80731"/>
                      <a:gd name="connsiteX21" fmla="*/ 25556 w 58742"/>
                      <a:gd name="connsiteY21" fmla="*/ 33758 h 80731"/>
                      <a:gd name="connsiteX22" fmla="*/ 21164 w 58742"/>
                      <a:gd name="connsiteY22" fmla="*/ 34790 h 80731"/>
                      <a:gd name="connsiteX23" fmla="*/ 4211 w 58742"/>
                      <a:gd name="connsiteY23" fmla="*/ 42369 h 80731"/>
                      <a:gd name="connsiteX24" fmla="*/ -994 w 58742"/>
                      <a:gd name="connsiteY24" fmla="*/ 56406 h 80731"/>
                      <a:gd name="connsiteX25" fmla="*/ 6692 w 58742"/>
                      <a:gd name="connsiteY25" fmla="*/ 73146 h 80731"/>
                      <a:gd name="connsiteX26" fmla="*/ 28520 w 58742"/>
                      <a:gd name="connsiteY26" fmla="*/ 79055 h 80731"/>
                      <a:gd name="connsiteX27" fmla="*/ 41674 w 58742"/>
                      <a:gd name="connsiteY27" fmla="*/ 78022 h 80731"/>
                      <a:gd name="connsiteX28" fmla="*/ 53071 w 58742"/>
                      <a:gd name="connsiteY28" fmla="*/ 7494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8742" h="80731">
                        <a:moveTo>
                          <a:pt x="53071" y="74947"/>
                        </a:moveTo>
                        <a:lnTo>
                          <a:pt x="53071" y="62996"/>
                        </a:lnTo>
                        <a:cubicBezTo>
                          <a:pt x="49514" y="64827"/>
                          <a:pt x="45810" y="66197"/>
                          <a:pt x="41959" y="67104"/>
                        </a:cubicBezTo>
                        <a:cubicBezTo>
                          <a:pt x="38124" y="68027"/>
                          <a:pt x="34142" y="68488"/>
                          <a:pt x="30013" y="68488"/>
                        </a:cubicBezTo>
                        <a:cubicBezTo>
                          <a:pt x="23748" y="68488"/>
                          <a:pt x="19048" y="67529"/>
                          <a:pt x="15915" y="65611"/>
                        </a:cubicBezTo>
                        <a:cubicBezTo>
                          <a:pt x="12782" y="63692"/>
                          <a:pt x="11216" y="60807"/>
                          <a:pt x="11216" y="56955"/>
                        </a:cubicBezTo>
                        <a:cubicBezTo>
                          <a:pt x="11216" y="54026"/>
                          <a:pt x="12336" y="51727"/>
                          <a:pt x="14576" y="50058"/>
                        </a:cubicBezTo>
                        <a:cubicBezTo>
                          <a:pt x="16816" y="48388"/>
                          <a:pt x="21325" y="46799"/>
                          <a:pt x="28103" y="45291"/>
                        </a:cubicBezTo>
                        <a:lnTo>
                          <a:pt x="32429" y="44324"/>
                        </a:lnTo>
                        <a:cubicBezTo>
                          <a:pt x="41389" y="42406"/>
                          <a:pt x="47757" y="39696"/>
                          <a:pt x="51534" y="36196"/>
                        </a:cubicBezTo>
                        <a:cubicBezTo>
                          <a:pt x="55311" y="32696"/>
                          <a:pt x="57199" y="27812"/>
                          <a:pt x="57199" y="21544"/>
                        </a:cubicBezTo>
                        <a:cubicBezTo>
                          <a:pt x="57199" y="14397"/>
                          <a:pt x="54374" y="8736"/>
                          <a:pt x="48723" y="4563"/>
                        </a:cubicBezTo>
                        <a:cubicBezTo>
                          <a:pt x="43072" y="403"/>
                          <a:pt x="35306" y="-1676"/>
                          <a:pt x="25424" y="-1676"/>
                        </a:cubicBezTo>
                        <a:cubicBezTo>
                          <a:pt x="21310" y="-1676"/>
                          <a:pt x="17021" y="-1273"/>
                          <a:pt x="12555" y="-468"/>
                        </a:cubicBezTo>
                        <a:cubicBezTo>
                          <a:pt x="8090" y="337"/>
                          <a:pt x="3391" y="1538"/>
                          <a:pt x="-1543" y="3135"/>
                        </a:cubicBezTo>
                        <a:lnTo>
                          <a:pt x="-1543" y="16183"/>
                        </a:lnTo>
                        <a:cubicBezTo>
                          <a:pt x="3127" y="13752"/>
                          <a:pt x="7724" y="11929"/>
                          <a:pt x="12248" y="10714"/>
                        </a:cubicBezTo>
                        <a:cubicBezTo>
                          <a:pt x="16772" y="9513"/>
                          <a:pt x="21259" y="8912"/>
                          <a:pt x="25709" y="8912"/>
                        </a:cubicBezTo>
                        <a:cubicBezTo>
                          <a:pt x="31653" y="8912"/>
                          <a:pt x="36221" y="9930"/>
                          <a:pt x="39412" y="11966"/>
                        </a:cubicBezTo>
                        <a:cubicBezTo>
                          <a:pt x="42618" y="14001"/>
                          <a:pt x="44221" y="16872"/>
                          <a:pt x="44221" y="20577"/>
                        </a:cubicBezTo>
                        <a:cubicBezTo>
                          <a:pt x="44221" y="24004"/>
                          <a:pt x="43065" y="26633"/>
                          <a:pt x="40752" y="28463"/>
                        </a:cubicBezTo>
                        <a:cubicBezTo>
                          <a:pt x="38453" y="30294"/>
                          <a:pt x="33388" y="32059"/>
                          <a:pt x="25556" y="33758"/>
                        </a:cubicBezTo>
                        <a:lnTo>
                          <a:pt x="21164" y="34790"/>
                        </a:lnTo>
                        <a:cubicBezTo>
                          <a:pt x="13346" y="36430"/>
                          <a:pt x="7695" y="38957"/>
                          <a:pt x="4211" y="42369"/>
                        </a:cubicBezTo>
                        <a:cubicBezTo>
                          <a:pt x="741" y="45781"/>
                          <a:pt x="-994" y="50460"/>
                          <a:pt x="-994" y="56406"/>
                        </a:cubicBezTo>
                        <a:cubicBezTo>
                          <a:pt x="-994" y="63641"/>
                          <a:pt x="1568" y="69221"/>
                          <a:pt x="6692" y="73146"/>
                        </a:cubicBezTo>
                        <a:cubicBezTo>
                          <a:pt x="11816" y="77085"/>
                          <a:pt x="19092" y="79055"/>
                          <a:pt x="28520" y="79055"/>
                        </a:cubicBezTo>
                        <a:cubicBezTo>
                          <a:pt x="33176" y="79055"/>
                          <a:pt x="37560" y="78711"/>
                          <a:pt x="41674" y="78022"/>
                        </a:cubicBezTo>
                        <a:cubicBezTo>
                          <a:pt x="45802" y="77349"/>
                          <a:pt x="49601" y="76324"/>
                          <a:pt x="53071" y="7494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5" name="Freeform: Shape 364">
                    <a:extLst>
                      <a:ext uri="{FF2B5EF4-FFF2-40B4-BE49-F238E27FC236}">
                        <a16:creationId xmlns:a16="http://schemas.microsoft.com/office/drawing/2014/main" id="{C0720661-8ED6-A485-EC28-1F4A1EF98D2D}"/>
                      </a:ext>
                    </a:extLst>
                  </p:cNvPr>
                  <p:cNvSpPr/>
                  <p:nvPr/>
                </p:nvSpPr>
                <p:spPr>
                  <a:xfrm flipV="1">
                    <a:off x="2038202" y="769636"/>
                    <a:ext cx="71237" cy="80731"/>
                  </a:xfrm>
                  <a:custGeom>
                    <a:avLst/>
                    <a:gdLst>
                      <a:gd name="connsiteX0" fmla="*/ 69410 w 71237"/>
                      <a:gd name="connsiteY0" fmla="*/ 41930 h 80731"/>
                      <a:gd name="connsiteX1" fmla="*/ 69410 w 71237"/>
                      <a:gd name="connsiteY1" fmla="*/ 35757 h 80731"/>
                      <a:gd name="connsiteX2" fmla="*/ 11348 w 71237"/>
                      <a:gd name="connsiteY2" fmla="*/ 35757 h 80731"/>
                      <a:gd name="connsiteX3" fmla="*/ 19210 w 71237"/>
                      <a:gd name="connsiteY3" fmla="*/ 15876 h 80731"/>
                      <a:gd name="connsiteX4" fmla="*/ 38798 w 71237"/>
                      <a:gd name="connsiteY4" fmla="*/ 9044 h 80731"/>
                      <a:gd name="connsiteX5" fmla="*/ 52896 w 71237"/>
                      <a:gd name="connsiteY5" fmla="*/ 10823 h 80731"/>
                      <a:gd name="connsiteX6" fmla="*/ 66467 w 71237"/>
                      <a:gd name="connsiteY6" fmla="*/ 16183 h 80731"/>
                      <a:gd name="connsiteX7" fmla="*/ 66467 w 71237"/>
                      <a:gd name="connsiteY7" fmla="*/ 4233 h 80731"/>
                      <a:gd name="connsiteX8" fmla="*/ 52523 w 71237"/>
                      <a:gd name="connsiteY8" fmla="*/ -160 h 80731"/>
                      <a:gd name="connsiteX9" fmla="*/ 38051 w 71237"/>
                      <a:gd name="connsiteY9" fmla="*/ -1676 h 80731"/>
                      <a:gd name="connsiteX10" fmla="*/ 8911 w 71237"/>
                      <a:gd name="connsiteY10" fmla="*/ 9022 h 80731"/>
                      <a:gd name="connsiteX11" fmla="*/ -1827 w 71237"/>
                      <a:gd name="connsiteY11" fmla="*/ 38019 h 80731"/>
                      <a:gd name="connsiteX12" fmla="*/ 8362 w 71237"/>
                      <a:gd name="connsiteY12" fmla="*/ 67961 h 80731"/>
                      <a:gd name="connsiteX13" fmla="*/ 35855 w 71237"/>
                      <a:gd name="connsiteY13" fmla="*/ 79055 h 80731"/>
                      <a:gd name="connsiteX14" fmla="*/ 60384 w 71237"/>
                      <a:gd name="connsiteY14" fmla="*/ 69060 h 80731"/>
                      <a:gd name="connsiteX15" fmla="*/ 69410 w 71237"/>
                      <a:gd name="connsiteY15" fmla="*/ 41930 h 80731"/>
                      <a:gd name="connsiteX16" fmla="*/ 56783 w 71237"/>
                      <a:gd name="connsiteY16" fmla="*/ 45642 h 80731"/>
                      <a:gd name="connsiteX17" fmla="*/ 50986 w 71237"/>
                      <a:gd name="connsiteY17" fmla="*/ 62162 h 80731"/>
                      <a:gd name="connsiteX18" fmla="*/ 35987 w 71237"/>
                      <a:gd name="connsiteY18" fmla="*/ 68357 h 80731"/>
                      <a:gd name="connsiteX19" fmla="*/ 19078 w 71237"/>
                      <a:gd name="connsiteY19" fmla="*/ 62381 h 80731"/>
                      <a:gd name="connsiteX20" fmla="*/ 11766 w 71237"/>
                      <a:gd name="connsiteY20" fmla="*/ 45554 h 80731"/>
                      <a:gd name="connsiteX21" fmla="*/ 56783 w 71237"/>
                      <a:gd name="connsiteY21" fmla="*/ 45642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237" h="80731">
                        <a:moveTo>
                          <a:pt x="69410" y="41930"/>
                        </a:moveTo>
                        <a:lnTo>
                          <a:pt x="69410" y="35757"/>
                        </a:lnTo>
                        <a:lnTo>
                          <a:pt x="11348" y="35757"/>
                        </a:lnTo>
                        <a:cubicBezTo>
                          <a:pt x="11905" y="27057"/>
                          <a:pt x="14525" y="20431"/>
                          <a:pt x="19210" y="15876"/>
                        </a:cubicBezTo>
                        <a:cubicBezTo>
                          <a:pt x="23895" y="11321"/>
                          <a:pt x="30424" y="9044"/>
                          <a:pt x="38798" y="9044"/>
                        </a:cubicBezTo>
                        <a:cubicBezTo>
                          <a:pt x="43644" y="9044"/>
                          <a:pt x="48343" y="9637"/>
                          <a:pt x="52896" y="10823"/>
                        </a:cubicBezTo>
                        <a:cubicBezTo>
                          <a:pt x="57449" y="12010"/>
                          <a:pt x="61973" y="13796"/>
                          <a:pt x="66467" y="16183"/>
                        </a:cubicBezTo>
                        <a:lnTo>
                          <a:pt x="66467" y="4233"/>
                        </a:lnTo>
                        <a:cubicBezTo>
                          <a:pt x="61929" y="2315"/>
                          <a:pt x="57281" y="850"/>
                          <a:pt x="52523" y="-160"/>
                        </a:cubicBezTo>
                        <a:cubicBezTo>
                          <a:pt x="47765" y="-1171"/>
                          <a:pt x="42941" y="-1676"/>
                          <a:pt x="38051" y="-1676"/>
                        </a:cubicBezTo>
                        <a:cubicBezTo>
                          <a:pt x="25783" y="-1676"/>
                          <a:pt x="16070" y="1890"/>
                          <a:pt x="8911" y="9022"/>
                        </a:cubicBezTo>
                        <a:cubicBezTo>
                          <a:pt x="1752" y="16169"/>
                          <a:pt x="-1827" y="25835"/>
                          <a:pt x="-1827" y="38019"/>
                        </a:cubicBezTo>
                        <a:cubicBezTo>
                          <a:pt x="-1827" y="50599"/>
                          <a:pt x="1569" y="60580"/>
                          <a:pt x="8362" y="67961"/>
                        </a:cubicBezTo>
                        <a:cubicBezTo>
                          <a:pt x="15155" y="75357"/>
                          <a:pt x="24319" y="79055"/>
                          <a:pt x="35855" y="79055"/>
                        </a:cubicBezTo>
                        <a:cubicBezTo>
                          <a:pt x="46191" y="79055"/>
                          <a:pt x="54367" y="75723"/>
                          <a:pt x="60384" y="69060"/>
                        </a:cubicBezTo>
                        <a:cubicBezTo>
                          <a:pt x="66401" y="62411"/>
                          <a:pt x="69410" y="53367"/>
                          <a:pt x="69410" y="41930"/>
                        </a:cubicBezTo>
                        <a:close/>
                        <a:moveTo>
                          <a:pt x="56783" y="45642"/>
                        </a:moveTo>
                        <a:cubicBezTo>
                          <a:pt x="56695" y="52540"/>
                          <a:pt x="54763" y="58047"/>
                          <a:pt x="50986" y="62162"/>
                        </a:cubicBezTo>
                        <a:cubicBezTo>
                          <a:pt x="47208" y="66292"/>
                          <a:pt x="42209" y="68357"/>
                          <a:pt x="35987" y="68357"/>
                        </a:cubicBezTo>
                        <a:cubicBezTo>
                          <a:pt x="28945" y="68357"/>
                          <a:pt x="23309" y="66365"/>
                          <a:pt x="19078" y="62381"/>
                        </a:cubicBezTo>
                        <a:cubicBezTo>
                          <a:pt x="14847" y="58398"/>
                          <a:pt x="12410" y="52789"/>
                          <a:pt x="11766" y="45554"/>
                        </a:cubicBezTo>
                        <a:lnTo>
                          <a:pt x="56783" y="4564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6" name="Freeform: Shape 365">
                    <a:extLst>
                      <a:ext uri="{FF2B5EF4-FFF2-40B4-BE49-F238E27FC236}">
                        <a16:creationId xmlns:a16="http://schemas.microsoft.com/office/drawing/2014/main" id="{32E80F1D-39AC-CA7A-06FE-5E50C5706595}"/>
                      </a:ext>
                    </a:extLst>
                  </p:cNvPr>
                  <p:cNvSpPr/>
                  <p:nvPr/>
                </p:nvSpPr>
                <p:spPr>
                  <a:xfrm flipV="1">
                    <a:off x="2130159" y="741540"/>
                    <a:ext cx="12626" cy="106828"/>
                  </a:xfrm>
                  <a:custGeom>
                    <a:avLst/>
                    <a:gdLst>
                      <a:gd name="connsiteX0" fmla="*/ -738 w 12626"/>
                      <a:gd name="connsiteY0" fmla="*/ 104466 h 106828"/>
                      <a:gd name="connsiteX1" fmla="*/ 11888 w 12626"/>
                      <a:gd name="connsiteY1" fmla="*/ 104466 h 106828"/>
                      <a:gd name="connsiteX2" fmla="*/ 11888 w 12626"/>
                      <a:gd name="connsiteY2" fmla="*/ -2362 h 106828"/>
                      <a:gd name="connsiteX3" fmla="*/ -738 w 12626"/>
                      <a:gd name="connsiteY3" fmla="*/ -2362 h 106828"/>
                      <a:gd name="connsiteX4" fmla="*/ -738 w 12626"/>
                      <a:gd name="connsiteY4" fmla="*/ 104466 h 106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26" h="106828">
                        <a:moveTo>
                          <a:pt x="-738" y="104466"/>
                        </a:moveTo>
                        <a:lnTo>
                          <a:pt x="11888" y="104466"/>
                        </a:lnTo>
                        <a:lnTo>
                          <a:pt x="11888" y="-2362"/>
                        </a:lnTo>
                        <a:lnTo>
                          <a:pt x="-738" y="-2362"/>
                        </a:lnTo>
                        <a:lnTo>
                          <a:pt x="-738" y="10446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7" name="Freeform: Shape 366">
                    <a:extLst>
                      <a:ext uri="{FF2B5EF4-FFF2-40B4-BE49-F238E27FC236}">
                        <a16:creationId xmlns:a16="http://schemas.microsoft.com/office/drawing/2014/main" id="{A157E0FE-E842-096D-A4EE-3F1088B99C70}"/>
                      </a:ext>
                    </a:extLst>
                  </p:cNvPr>
                  <p:cNvSpPr/>
                  <p:nvPr/>
                </p:nvSpPr>
                <p:spPr>
                  <a:xfrm flipV="1">
                    <a:off x="2169206" y="741540"/>
                    <a:ext cx="12626" cy="106828"/>
                  </a:xfrm>
                  <a:custGeom>
                    <a:avLst/>
                    <a:gdLst>
                      <a:gd name="connsiteX0" fmla="*/ -736 w 12626"/>
                      <a:gd name="connsiteY0" fmla="*/ 74524 h 106828"/>
                      <a:gd name="connsiteX1" fmla="*/ 11891 w 12626"/>
                      <a:gd name="connsiteY1" fmla="*/ 74524 h 106828"/>
                      <a:gd name="connsiteX2" fmla="*/ 11891 w 12626"/>
                      <a:gd name="connsiteY2" fmla="*/ -2362 h 106828"/>
                      <a:gd name="connsiteX3" fmla="*/ -736 w 12626"/>
                      <a:gd name="connsiteY3" fmla="*/ -2362 h 106828"/>
                      <a:gd name="connsiteX4" fmla="*/ -736 w 12626"/>
                      <a:gd name="connsiteY4" fmla="*/ 74524 h 106828"/>
                      <a:gd name="connsiteX5" fmla="*/ -736 w 12626"/>
                      <a:gd name="connsiteY5" fmla="*/ 104466 h 106828"/>
                      <a:gd name="connsiteX6" fmla="*/ 11891 w 12626"/>
                      <a:gd name="connsiteY6" fmla="*/ 104466 h 106828"/>
                      <a:gd name="connsiteX7" fmla="*/ 11891 w 12626"/>
                      <a:gd name="connsiteY7" fmla="*/ 88452 h 106828"/>
                      <a:gd name="connsiteX8" fmla="*/ -736 w 12626"/>
                      <a:gd name="connsiteY8" fmla="*/ 88452 h 106828"/>
                      <a:gd name="connsiteX9" fmla="*/ -736 w 12626"/>
                      <a:gd name="connsiteY9" fmla="*/ 104466 h 106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626" h="106828">
                        <a:moveTo>
                          <a:pt x="-736" y="74524"/>
                        </a:moveTo>
                        <a:lnTo>
                          <a:pt x="11891" y="74524"/>
                        </a:lnTo>
                        <a:lnTo>
                          <a:pt x="11891" y="-2362"/>
                        </a:lnTo>
                        <a:lnTo>
                          <a:pt x="-736" y="-2362"/>
                        </a:lnTo>
                        <a:lnTo>
                          <a:pt x="-736" y="74524"/>
                        </a:lnTo>
                        <a:close/>
                        <a:moveTo>
                          <a:pt x="-736" y="104466"/>
                        </a:moveTo>
                        <a:lnTo>
                          <a:pt x="11891" y="104466"/>
                        </a:lnTo>
                        <a:lnTo>
                          <a:pt x="11891" y="88452"/>
                        </a:lnTo>
                        <a:lnTo>
                          <a:pt x="-736" y="88452"/>
                        </a:lnTo>
                        <a:lnTo>
                          <a:pt x="-736" y="10446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8" name="Freeform: Shape 367">
                    <a:extLst>
                      <a:ext uri="{FF2B5EF4-FFF2-40B4-BE49-F238E27FC236}">
                        <a16:creationId xmlns:a16="http://schemas.microsoft.com/office/drawing/2014/main" id="{66591FE3-E455-1F4C-DF28-DD9BD38DD2C1}"/>
                      </a:ext>
                    </a:extLst>
                  </p:cNvPr>
                  <p:cNvSpPr/>
                  <p:nvPr/>
                </p:nvSpPr>
                <p:spPr>
                  <a:xfrm flipV="1">
                    <a:off x="2207770" y="769636"/>
                    <a:ext cx="64385" cy="78731"/>
                  </a:xfrm>
                  <a:custGeom>
                    <a:avLst/>
                    <a:gdLst>
                      <a:gd name="connsiteX0" fmla="*/ 62498 w 64385"/>
                      <a:gd name="connsiteY0" fmla="*/ 44696 h 78731"/>
                      <a:gd name="connsiteX1" fmla="*/ 62498 w 64385"/>
                      <a:gd name="connsiteY1" fmla="*/ -1722 h 78731"/>
                      <a:gd name="connsiteX2" fmla="*/ 49871 w 64385"/>
                      <a:gd name="connsiteY2" fmla="*/ -1722 h 78731"/>
                      <a:gd name="connsiteX3" fmla="*/ 49871 w 64385"/>
                      <a:gd name="connsiteY3" fmla="*/ 44278 h 78731"/>
                      <a:gd name="connsiteX4" fmla="*/ 45611 w 64385"/>
                      <a:gd name="connsiteY4" fmla="*/ 60600 h 78731"/>
                      <a:gd name="connsiteX5" fmla="*/ 32853 w 64385"/>
                      <a:gd name="connsiteY5" fmla="*/ 66026 h 78731"/>
                      <a:gd name="connsiteX6" fmla="*/ 16712 w 64385"/>
                      <a:gd name="connsiteY6" fmla="*/ 59502 h 78731"/>
                      <a:gd name="connsiteX7" fmla="*/ 10805 w 64385"/>
                      <a:gd name="connsiteY7" fmla="*/ 41730 h 78731"/>
                      <a:gd name="connsiteX8" fmla="*/ 10805 w 64385"/>
                      <a:gd name="connsiteY8" fmla="*/ -1722 h 78731"/>
                      <a:gd name="connsiteX9" fmla="*/ -1888 w 64385"/>
                      <a:gd name="connsiteY9" fmla="*/ -1722 h 78731"/>
                      <a:gd name="connsiteX10" fmla="*/ -1888 w 64385"/>
                      <a:gd name="connsiteY10" fmla="*/ 75165 h 78731"/>
                      <a:gd name="connsiteX11" fmla="*/ 10805 w 64385"/>
                      <a:gd name="connsiteY11" fmla="*/ 75165 h 78731"/>
                      <a:gd name="connsiteX12" fmla="*/ 10805 w 64385"/>
                      <a:gd name="connsiteY12" fmla="*/ 63215 h 78731"/>
                      <a:gd name="connsiteX13" fmla="*/ 21477 w 64385"/>
                      <a:gd name="connsiteY13" fmla="*/ 73583 h 78731"/>
                      <a:gd name="connsiteX14" fmla="*/ 35663 w 64385"/>
                      <a:gd name="connsiteY14" fmla="*/ 77010 h 78731"/>
                      <a:gd name="connsiteX15" fmla="*/ 55691 w 64385"/>
                      <a:gd name="connsiteY15" fmla="*/ 68816 h 78731"/>
                      <a:gd name="connsiteX16" fmla="*/ 62498 w 64385"/>
                      <a:gd name="connsiteY16" fmla="*/ 44696 h 78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4385" h="78731">
                        <a:moveTo>
                          <a:pt x="62498" y="44696"/>
                        </a:moveTo>
                        <a:lnTo>
                          <a:pt x="62498" y="-1722"/>
                        </a:lnTo>
                        <a:lnTo>
                          <a:pt x="49871" y="-1722"/>
                        </a:lnTo>
                        <a:lnTo>
                          <a:pt x="49871" y="44278"/>
                        </a:lnTo>
                        <a:cubicBezTo>
                          <a:pt x="49871" y="51557"/>
                          <a:pt x="48451" y="56998"/>
                          <a:pt x="45611" y="60600"/>
                        </a:cubicBezTo>
                        <a:cubicBezTo>
                          <a:pt x="42771" y="64218"/>
                          <a:pt x="38518" y="66026"/>
                          <a:pt x="32853" y="66026"/>
                        </a:cubicBezTo>
                        <a:cubicBezTo>
                          <a:pt x="26030" y="66026"/>
                          <a:pt x="20650" y="63852"/>
                          <a:pt x="16712" y="59502"/>
                        </a:cubicBezTo>
                        <a:cubicBezTo>
                          <a:pt x="12774" y="55167"/>
                          <a:pt x="10805" y="49243"/>
                          <a:pt x="10805" y="41730"/>
                        </a:cubicBezTo>
                        <a:lnTo>
                          <a:pt x="10805" y="-1722"/>
                        </a:lnTo>
                        <a:lnTo>
                          <a:pt x="-1888" y="-1722"/>
                        </a:lnTo>
                        <a:lnTo>
                          <a:pt x="-1888" y="75165"/>
                        </a:lnTo>
                        <a:lnTo>
                          <a:pt x="10805" y="75165"/>
                        </a:lnTo>
                        <a:lnTo>
                          <a:pt x="10805" y="63215"/>
                        </a:lnTo>
                        <a:cubicBezTo>
                          <a:pt x="13835" y="67842"/>
                          <a:pt x="17393" y="71299"/>
                          <a:pt x="21477" y="73583"/>
                        </a:cubicBezTo>
                        <a:cubicBezTo>
                          <a:pt x="25577" y="75868"/>
                          <a:pt x="30305" y="77010"/>
                          <a:pt x="35663" y="77010"/>
                        </a:cubicBezTo>
                        <a:cubicBezTo>
                          <a:pt x="44491" y="77010"/>
                          <a:pt x="51167" y="74279"/>
                          <a:pt x="55691" y="68816"/>
                        </a:cubicBezTo>
                        <a:cubicBezTo>
                          <a:pt x="60229" y="63354"/>
                          <a:pt x="62498" y="55313"/>
                          <a:pt x="62498" y="4469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9" name="Freeform: Shape 368">
                    <a:extLst>
                      <a:ext uri="{FF2B5EF4-FFF2-40B4-BE49-F238E27FC236}">
                        <a16:creationId xmlns:a16="http://schemas.microsoft.com/office/drawing/2014/main" id="{7410345A-7F8F-9382-238E-4F9AF5DAA951}"/>
                      </a:ext>
                    </a:extLst>
                  </p:cNvPr>
                  <p:cNvSpPr/>
                  <p:nvPr/>
                </p:nvSpPr>
                <p:spPr>
                  <a:xfrm flipV="1">
                    <a:off x="2291837" y="769636"/>
                    <a:ext cx="71237" cy="80731"/>
                  </a:xfrm>
                  <a:custGeom>
                    <a:avLst/>
                    <a:gdLst>
                      <a:gd name="connsiteX0" fmla="*/ 69428 w 71237"/>
                      <a:gd name="connsiteY0" fmla="*/ 41930 h 80731"/>
                      <a:gd name="connsiteX1" fmla="*/ 69428 w 71237"/>
                      <a:gd name="connsiteY1" fmla="*/ 35757 h 80731"/>
                      <a:gd name="connsiteX2" fmla="*/ 11366 w 71237"/>
                      <a:gd name="connsiteY2" fmla="*/ 35757 h 80731"/>
                      <a:gd name="connsiteX3" fmla="*/ 19228 w 71237"/>
                      <a:gd name="connsiteY3" fmla="*/ 15876 h 80731"/>
                      <a:gd name="connsiteX4" fmla="*/ 38816 w 71237"/>
                      <a:gd name="connsiteY4" fmla="*/ 9044 h 80731"/>
                      <a:gd name="connsiteX5" fmla="*/ 52914 w 71237"/>
                      <a:gd name="connsiteY5" fmla="*/ 10823 h 80731"/>
                      <a:gd name="connsiteX6" fmla="*/ 66485 w 71237"/>
                      <a:gd name="connsiteY6" fmla="*/ 16183 h 80731"/>
                      <a:gd name="connsiteX7" fmla="*/ 66485 w 71237"/>
                      <a:gd name="connsiteY7" fmla="*/ 4233 h 80731"/>
                      <a:gd name="connsiteX8" fmla="*/ 52541 w 71237"/>
                      <a:gd name="connsiteY8" fmla="*/ -160 h 80731"/>
                      <a:gd name="connsiteX9" fmla="*/ 38069 w 71237"/>
                      <a:gd name="connsiteY9" fmla="*/ -1676 h 80731"/>
                      <a:gd name="connsiteX10" fmla="*/ 8929 w 71237"/>
                      <a:gd name="connsiteY10" fmla="*/ 9022 h 80731"/>
                      <a:gd name="connsiteX11" fmla="*/ -1809 w 71237"/>
                      <a:gd name="connsiteY11" fmla="*/ 38019 h 80731"/>
                      <a:gd name="connsiteX12" fmla="*/ 8380 w 71237"/>
                      <a:gd name="connsiteY12" fmla="*/ 67961 h 80731"/>
                      <a:gd name="connsiteX13" fmla="*/ 35873 w 71237"/>
                      <a:gd name="connsiteY13" fmla="*/ 79055 h 80731"/>
                      <a:gd name="connsiteX14" fmla="*/ 60402 w 71237"/>
                      <a:gd name="connsiteY14" fmla="*/ 69060 h 80731"/>
                      <a:gd name="connsiteX15" fmla="*/ 69428 w 71237"/>
                      <a:gd name="connsiteY15" fmla="*/ 41930 h 80731"/>
                      <a:gd name="connsiteX16" fmla="*/ 56801 w 71237"/>
                      <a:gd name="connsiteY16" fmla="*/ 45642 h 80731"/>
                      <a:gd name="connsiteX17" fmla="*/ 51004 w 71237"/>
                      <a:gd name="connsiteY17" fmla="*/ 62162 h 80731"/>
                      <a:gd name="connsiteX18" fmla="*/ 36005 w 71237"/>
                      <a:gd name="connsiteY18" fmla="*/ 68357 h 80731"/>
                      <a:gd name="connsiteX19" fmla="*/ 19096 w 71237"/>
                      <a:gd name="connsiteY19" fmla="*/ 62381 h 80731"/>
                      <a:gd name="connsiteX20" fmla="*/ 11784 w 71237"/>
                      <a:gd name="connsiteY20" fmla="*/ 45554 h 80731"/>
                      <a:gd name="connsiteX21" fmla="*/ 56801 w 71237"/>
                      <a:gd name="connsiteY21" fmla="*/ 45642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237" h="80731">
                        <a:moveTo>
                          <a:pt x="69428" y="41930"/>
                        </a:moveTo>
                        <a:lnTo>
                          <a:pt x="69428" y="35757"/>
                        </a:lnTo>
                        <a:lnTo>
                          <a:pt x="11366" y="35757"/>
                        </a:lnTo>
                        <a:cubicBezTo>
                          <a:pt x="11923" y="27057"/>
                          <a:pt x="14543" y="20431"/>
                          <a:pt x="19228" y="15876"/>
                        </a:cubicBezTo>
                        <a:cubicBezTo>
                          <a:pt x="23913" y="11321"/>
                          <a:pt x="30442" y="9044"/>
                          <a:pt x="38816" y="9044"/>
                        </a:cubicBezTo>
                        <a:cubicBezTo>
                          <a:pt x="43662" y="9044"/>
                          <a:pt x="48361" y="9637"/>
                          <a:pt x="52914" y="10823"/>
                        </a:cubicBezTo>
                        <a:cubicBezTo>
                          <a:pt x="57467" y="12010"/>
                          <a:pt x="61991" y="13796"/>
                          <a:pt x="66485" y="16183"/>
                        </a:cubicBezTo>
                        <a:lnTo>
                          <a:pt x="66485" y="4233"/>
                        </a:lnTo>
                        <a:cubicBezTo>
                          <a:pt x="61947" y="2315"/>
                          <a:pt x="57299" y="850"/>
                          <a:pt x="52541" y="-160"/>
                        </a:cubicBezTo>
                        <a:cubicBezTo>
                          <a:pt x="47783" y="-1171"/>
                          <a:pt x="42959" y="-1676"/>
                          <a:pt x="38069" y="-1676"/>
                        </a:cubicBezTo>
                        <a:cubicBezTo>
                          <a:pt x="25801" y="-1676"/>
                          <a:pt x="16088" y="1890"/>
                          <a:pt x="8929" y="9022"/>
                        </a:cubicBezTo>
                        <a:cubicBezTo>
                          <a:pt x="1770" y="16169"/>
                          <a:pt x="-1809" y="25835"/>
                          <a:pt x="-1809" y="38019"/>
                        </a:cubicBezTo>
                        <a:cubicBezTo>
                          <a:pt x="-1809" y="50599"/>
                          <a:pt x="1587" y="60580"/>
                          <a:pt x="8380" y="67961"/>
                        </a:cubicBezTo>
                        <a:cubicBezTo>
                          <a:pt x="15173" y="75357"/>
                          <a:pt x="24337" y="79055"/>
                          <a:pt x="35873" y="79055"/>
                        </a:cubicBezTo>
                        <a:cubicBezTo>
                          <a:pt x="46209" y="79055"/>
                          <a:pt x="54385" y="75723"/>
                          <a:pt x="60402" y="69060"/>
                        </a:cubicBezTo>
                        <a:cubicBezTo>
                          <a:pt x="66419" y="62411"/>
                          <a:pt x="69428" y="53367"/>
                          <a:pt x="69428" y="41930"/>
                        </a:cubicBezTo>
                        <a:close/>
                        <a:moveTo>
                          <a:pt x="56801" y="45642"/>
                        </a:moveTo>
                        <a:cubicBezTo>
                          <a:pt x="56713" y="52540"/>
                          <a:pt x="54781" y="58047"/>
                          <a:pt x="51004" y="62162"/>
                        </a:cubicBezTo>
                        <a:cubicBezTo>
                          <a:pt x="47227" y="66292"/>
                          <a:pt x="42227" y="68357"/>
                          <a:pt x="36005" y="68357"/>
                        </a:cubicBezTo>
                        <a:cubicBezTo>
                          <a:pt x="28963" y="68357"/>
                          <a:pt x="23327" y="66365"/>
                          <a:pt x="19096" y="62381"/>
                        </a:cubicBezTo>
                        <a:cubicBezTo>
                          <a:pt x="14865" y="58398"/>
                          <a:pt x="12428" y="52789"/>
                          <a:pt x="11784" y="45554"/>
                        </a:cubicBezTo>
                        <a:lnTo>
                          <a:pt x="56801" y="4564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70" name="Freeform: Shape 369">
                    <a:extLst>
                      <a:ext uri="{FF2B5EF4-FFF2-40B4-BE49-F238E27FC236}">
                        <a16:creationId xmlns:a16="http://schemas.microsoft.com/office/drawing/2014/main" id="{318700C9-E095-AF9D-0E32-233EEB930AC4}"/>
                      </a:ext>
                    </a:extLst>
                  </p:cNvPr>
                  <p:cNvSpPr/>
                  <p:nvPr/>
                </p:nvSpPr>
                <p:spPr>
                  <a:xfrm flipV="1">
                    <a:off x="2378172" y="769636"/>
                    <a:ext cx="58742" cy="80731"/>
                  </a:xfrm>
                  <a:custGeom>
                    <a:avLst/>
                    <a:gdLst>
                      <a:gd name="connsiteX0" fmla="*/ 53100 w 58742"/>
                      <a:gd name="connsiteY0" fmla="*/ 74947 h 80731"/>
                      <a:gd name="connsiteX1" fmla="*/ 53100 w 58742"/>
                      <a:gd name="connsiteY1" fmla="*/ 62996 h 80731"/>
                      <a:gd name="connsiteX2" fmla="*/ 41989 w 58742"/>
                      <a:gd name="connsiteY2" fmla="*/ 67104 h 80731"/>
                      <a:gd name="connsiteX3" fmla="*/ 30043 w 58742"/>
                      <a:gd name="connsiteY3" fmla="*/ 68488 h 80731"/>
                      <a:gd name="connsiteX4" fmla="*/ 15945 w 58742"/>
                      <a:gd name="connsiteY4" fmla="*/ 65611 h 80731"/>
                      <a:gd name="connsiteX5" fmla="*/ 11245 w 58742"/>
                      <a:gd name="connsiteY5" fmla="*/ 56955 h 80731"/>
                      <a:gd name="connsiteX6" fmla="*/ 14605 w 58742"/>
                      <a:gd name="connsiteY6" fmla="*/ 50058 h 80731"/>
                      <a:gd name="connsiteX7" fmla="*/ 28132 w 58742"/>
                      <a:gd name="connsiteY7" fmla="*/ 45291 h 80731"/>
                      <a:gd name="connsiteX8" fmla="*/ 32458 w 58742"/>
                      <a:gd name="connsiteY8" fmla="*/ 44324 h 80731"/>
                      <a:gd name="connsiteX9" fmla="*/ 51563 w 58742"/>
                      <a:gd name="connsiteY9" fmla="*/ 36196 h 80731"/>
                      <a:gd name="connsiteX10" fmla="*/ 57229 w 58742"/>
                      <a:gd name="connsiteY10" fmla="*/ 21544 h 80731"/>
                      <a:gd name="connsiteX11" fmla="*/ 48752 w 58742"/>
                      <a:gd name="connsiteY11" fmla="*/ 4563 h 80731"/>
                      <a:gd name="connsiteX12" fmla="*/ 25453 w 58742"/>
                      <a:gd name="connsiteY12" fmla="*/ -1676 h 80731"/>
                      <a:gd name="connsiteX13" fmla="*/ 12585 w 58742"/>
                      <a:gd name="connsiteY13" fmla="*/ -468 h 80731"/>
                      <a:gd name="connsiteX14" fmla="*/ -1513 w 58742"/>
                      <a:gd name="connsiteY14" fmla="*/ 3135 h 80731"/>
                      <a:gd name="connsiteX15" fmla="*/ -1513 w 58742"/>
                      <a:gd name="connsiteY15" fmla="*/ 16183 h 80731"/>
                      <a:gd name="connsiteX16" fmla="*/ 12277 w 58742"/>
                      <a:gd name="connsiteY16" fmla="*/ 10714 h 80731"/>
                      <a:gd name="connsiteX17" fmla="*/ 25739 w 58742"/>
                      <a:gd name="connsiteY17" fmla="*/ 8912 h 80731"/>
                      <a:gd name="connsiteX18" fmla="*/ 39442 w 58742"/>
                      <a:gd name="connsiteY18" fmla="*/ 11966 h 80731"/>
                      <a:gd name="connsiteX19" fmla="*/ 44251 w 58742"/>
                      <a:gd name="connsiteY19" fmla="*/ 20577 h 80731"/>
                      <a:gd name="connsiteX20" fmla="*/ 40781 w 58742"/>
                      <a:gd name="connsiteY20" fmla="*/ 28463 h 80731"/>
                      <a:gd name="connsiteX21" fmla="*/ 25585 w 58742"/>
                      <a:gd name="connsiteY21" fmla="*/ 33758 h 80731"/>
                      <a:gd name="connsiteX22" fmla="*/ 21193 w 58742"/>
                      <a:gd name="connsiteY22" fmla="*/ 34790 h 80731"/>
                      <a:gd name="connsiteX23" fmla="*/ 4240 w 58742"/>
                      <a:gd name="connsiteY23" fmla="*/ 42369 h 80731"/>
                      <a:gd name="connsiteX24" fmla="*/ -964 w 58742"/>
                      <a:gd name="connsiteY24" fmla="*/ 56406 h 80731"/>
                      <a:gd name="connsiteX25" fmla="*/ 6722 w 58742"/>
                      <a:gd name="connsiteY25" fmla="*/ 73146 h 80731"/>
                      <a:gd name="connsiteX26" fmla="*/ 28550 w 58742"/>
                      <a:gd name="connsiteY26" fmla="*/ 79055 h 80731"/>
                      <a:gd name="connsiteX27" fmla="*/ 41703 w 58742"/>
                      <a:gd name="connsiteY27" fmla="*/ 78022 h 80731"/>
                      <a:gd name="connsiteX28" fmla="*/ 53100 w 58742"/>
                      <a:gd name="connsiteY28" fmla="*/ 7494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8742" h="80731">
                        <a:moveTo>
                          <a:pt x="53100" y="74947"/>
                        </a:moveTo>
                        <a:lnTo>
                          <a:pt x="53100" y="62996"/>
                        </a:lnTo>
                        <a:cubicBezTo>
                          <a:pt x="49543" y="64827"/>
                          <a:pt x="45839" y="66197"/>
                          <a:pt x="41989" y="67104"/>
                        </a:cubicBezTo>
                        <a:cubicBezTo>
                          <a:pt x="38153" y="68027"/>
                          <a:pt x="34171" y="68488"/>
                          <a:pt x="30043" y="68488"/>
                        </a:cubicBezTo>
                        <a:cubicBezTo>
                          <a:pt x="23777" y="68488"/>
                          <a:pt x="19078" y="67529"/>
                          <a:pt x="15945" y="65611"/>
                        </a:cubicBezTo>
                        <a:cubicBezTo>
                          <a:pt x="12812" y="63692"/>
                          <a:pt x="11245" y="60807"/>
                          <a:pt x="11245" y="56955"/>
                        </a:cubicBezTo>
                        <a:cubicBezTo>
                          <a:pt x="11245" y="54026"/>
                          <a:pt x="12365" y="51727"/>
                          <a:pt x="14605" y="50058"/>
                        </a:cubicBezTo>
                        <a:cubicBezTo>
                          <a:pt x="16845" y="48388"/>
                          <a:pt x="21354" y="46799"/>
                          <a:pt x="28132" y="45291"/>
                        </a:cubicBezTo>
                        <a:lnTo>
                          <a:pt x="32458" y="44324"/>
                        </a:lnTo>
                        <a:cubicBezTo>
                          <a:pt x="41418" y="42406"/>
                          <a:pt x="47786" y="39696"/>
                          <a:pt x="51563" y="36196"/>
                        </a:cubicBezTo>
                        <a:cubicBezTo>
                          <a:pt x="55340" y="32696"/>
                          <a:pt x="57229" y="27812"/>
                          <a:pt x="57229" y="21544"/>
                        </a:cubicBezTo>
                        <a:cubicBezTo>
                          <a:pt x="57229" y="14397"/>
                          <a:pt x="54403" y="8736"/>
                          <a:pt x="48752" y="4563"/>
                        </a:cubicBezTo>
                        <a:cubicBezTo>
                          <a:pt x="43102" y="403"/>
                          <a:pt x="35335" y="-1676"/>
                          <a:pt x="25453" y="-1676"/>
                        </a:cubicBezTo>
                        <a:cubicBezTo>
                          <a:pt x="21340" y="-1676"/>
                          <a:pt x="17050" y="-1273"/>
                          <a:pt x="12585" y="-468"/>
                        </a:cubicBezTo>
                        <a:cubicBezTo>
                          <a:pt x="8120" y="337"/>
                          <a:pt x="3420" y="1538"/>
                          <a:pt x="-1513" y="3135"/>
                        </a:cubicBezTo>
                        <a:lnTo>
                          <a:pt x="-1513" y="16183"/>
                        </a:lnTo>
                        <a:cubicBezTo>
                          <a:pt x="3157" y="13752"/>
                          <a:pt x="7754" y="11929"/>
                          <a:pt x="12277" y="10714"/>
                        </a:cubicBezTo>
                        <a:cubicBezTo>
                          <a:pt x="16801" y="9513"/>
                          <a:pt x="21288" y="8912"/>
                          <a:pt x="25739" y="8912"/>
                        </a:cubicBezTo>
                        <a:cubicBezTo>
                          <a:pt x="31683" y="8912"/>
                          <a:pt x="36250" y="9930"/>
                          <a:pt x="39442" y="11966"/>
                        </a:cubicBezTo>
                        <a:cubicBezTo>
                          <a:pt x="42648" y="14001"/>
                          <a:pt x="44251" y="16872"/>
                          <a:pt x="44251" y="20577"/>
                        </a:cubicBezTo>
                        <a:cubicBezTo>
                          <a:pt x="44251" y="24004"/>
                          <a:pt x="43094" y="26633"/>
                          <a:pt x="40781" y="28463"/>
                        </a:cubicBezTo>
                        <a:cubicBezTo>
                          <a:pt x="38483" y="30294"/>
                          <a:pt x="33417" y="32059"/>
                          <a:pt x="25585" y="33758"/>
                        </a:cubicBezTo>
                        <a:lnTo>
                          <a:pt x="21193" y="34790"/>
                        </a:lnTo>
                        <a:cubicBezTo>
                          <a:pt x="13375" y="36430"/>
                          <a:pt x="7725" y="38957"/>
                          <a:pt x="4240" y="42369"/>
                        </a:cubicBezTo>
                        <a:cubicBezTo>
                          <a:pt x="771" y="45781"/>
                          <a:pt x="-964" y="50460"/>
                          <a:pt x="-964" y="56406"/>
                        </a:cubicBezTo>
                        <a:cubicBezTo>
                          <a:pt x="-964" y="63641"/>
                          <a:pt x="1598" y="69221"/>
                          <a:pt x="6722" y="73146"/>
                        </a:cubicBezTo>
                        <a:cubicBezTo>
                          <a:pt x="11846" y="77085"/>
                          <a:pt x="19122" y="79055"/>
                          <a:pt x="28550" y="79055"/>
                        </a:cubicBezTo>
                        <a:cubicBezTo>
                          <a:pt x="33205" y="79055"/>
                          <a:pt x="37590" y="78711"/>
                          <a:pt x="41703" y="78022"/>
                        </a:cubicBezTo>
                        <a:cubicBezTo>
                          <a:pt x="45832" y="77349"/>
                          <a:pt x="49631" y="76324"/>
                          <a:pt x="53100" y="7494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71" name="Freeform: Shape 370">
                    <a:extLst>
                      <a:ext uri="{FF2B5EF4-FFF2-40B4-BE49-F238E27FC236}">
                        <a16:creationId xmlns:a16="http://schemas.microsoft.com/office/drawing/2014/main" id="{A86509CD-B50A-5EBE-81BC-4CFDAB39EA21}"/>
                      </a:ext>
                    </a:extLst>
                  </p:cNvPr>
                  <p:cNvSpPr/>
                  <p:nvPr/>
                </p:nvSpPr>
                <p:spPr>
                  <a:xfrm flipV="1">
                    <a:off x="2457564" y="745867"/>
                    <a:ext cx="66164" cy="102500"/>
                  </a:xfrm>
                  <a:custGeom>
                    <a:avLst/>
                    <a:gdLst>
                      <a:gd name="connsiteX0" fmla="*/ 11899 w 66164"/>
                      <a:gd name="connsiteY0" fmla="*/ 88836 h 102500"/>
                      <a:gd name="connsiteX1" fmla="*/ 11899 w 66164"/>
                      <a:gd name="connsiteY1" fmla="*/ 50327 h 102500"/>
                      <a:gd name="connsiteX2" fmla="*/ 29335 w 66164"/>
                      <a:gd name="connsiteY2" fmla="*/ 50327 h 102500"/>
                      <a:gd name="connsiteX3" fmla="*/ 44290 w 66164"/>
                      <a:gd name="connsiteY3" fmla="*/ 55335 h 102500"/>
                      <a:gd name="connsiteX4" fmla="*/ 49582 w 66164"/>
                      <a:gd name="connsiteY4" fmla="*/ 69614 h 102500"/>
                      <a:gd name="connsiteX5" fmla="*/ 44290 w 66164"/>
                      <a:gd name="connsiteY5" fmla="*/ 83828 h 102500"/>
                      <a:gd name="connsiteX6" fmla="*/ 29335 w 66164"/>
                      <a:gd name="connsiteY6" fmla="*/ 88836 h 102500"/>
                      <a:gd name="connsiteX7" fmla="*/ 11899 w 66164"/>
                      <a:gd name="connsiteY7" fmla="*/ 88836 h 102500"/>
                      <a:gd name="connsiteX8" fmla="*/ -1957 w 66164"/>
                      <a:gd name="connsiteY8" fmla="*/ 100237 h 102500"/>
                      <a:gd name="connsiteX9" fmla="*/ 29335 w 66164"/>
                      <a:gd name="connsiteY9" fmla="*/ 100237 h 102500"/>
                      <a:gd name="connsiteX10" fmla="*/ 55379 w 66164"/>
                      <a:gd name="connsiteY10" fmla="*/ 92439 h 102500"/>
                      <a:gd name="connsiteX11" fmla="*/ 64207 w 66164"/>
                      <a:gd name="connsiteY11" fmla="*/ 69614 h 102500"/>
                      <a:gd name="connsiteX12" fmla="*/ 55379 w 66164"/>
                      <a:gd name="connsiteY12" fmla="*/ 46680 h 102500"/>
                      <a:gd name="connsiteX13" fmla="*/ 29335 w 66164"/>
                      <a:gd name="connsiteY13" fmla="*/ 38926 h 102500"/>
                      <a:gd name="connsiteX14" fmla="*/ 11899 w 66164"/>
                      <a:gd name="connsiteY14" fmla="*/ 38926 h 102500"/>
                      <a:gd name="connsiteX15" fmla="*/ 11899 w 66164"/>
                      <a:gd name="connsiteY15" fmla="*/ -2264 h 102500"/>
                      <a:gd name="connsiteX16" fmla="*/ -1957 w 66164"/>
                      <a:gd name="connsiteY16" fmla="*/ -2264 h 102500"/>
                      <a:gd name="connsiteX17" fmla="*/ -1957 w 66164"/>
                      <a:gd name="connsiteY17" fmla="*/ 100237 h 10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6164" h="102500">
                        <a:moveTo>
                          <a:pt x="11899" y="88836"/>
                        </a:moveTo>
                        <a:lnTo>
                          <a:pt x="11899" y="50327"/>
                        </a:lnTo>
                        <a:lnTo>
                          <a:pt x="29335" y="50327"/>
                        </a:lnTo>
                        <a:cubicBezTo>
                          <a:pt x="35791" y="50327"/>
                          <a:pt x="40776" y="51996"/>
                          <a:pt x="44290" y="55335"/>
                        </a:cubicBezTo>
                        <a:cubicBezTo>
                          <a:pt x="47818" y="58675"/>
                          <a:pt x="49582" y="63434"/>
                          <a:pt x="49582" y="69614"/>
                        </a:cubicBezTo>
                        <a:cubicBezTo>
                          <a:pt x="49582" y="75751"/>
                          <a:pt x="47818" y="80488"/>
                          <a:pt x="44290" y="83828"/>
                        </a:cubicBezTo>
                        <a:cubicBezTo>
                          <a:pt x="40776" y="87167"/>
                          <a:pt x="35791" y="88836"/>
                          <a:pt x="29335" y="88836"/>
                        </a:cubicBezTo>
                        <a:lnTo>
                          <a:pt x="11899" y="88836"/>
                        </a:lnTo>
                        <a:close/>
                        <a:moveTo>
                          <a:pt x="-1957" y="100237"/>
                        </a:moveTo>
                        <a:lnTo>
                          <a:pt x="29335" y="100237"/>
                        </a:lnTo>
                        <a:cubicBezTo>
                          <a:pt x="40827" y="100237"/>
                          <a:pt x="49509" y="97638"/>
                          <a:pt x="55379" y="92439"/>
                        </a:cubicBezTo>
                        <a:cubicBezTo>
                          <a:pt x="61265" y="87240"/>
                          <a:pt x="64207" y="79632"/>
                          <a:pt x="64207" y="69614"/>
                        </a:cubicBezTo>
                        <a:cubicBezTo>
                          <a:pt x="64207" y="59495"/>
                          <a:pt x="61265" y="51850"/>
                          <a:pt x="55379" y="46680"/>
                        </a:cubicBezTo>
                        <a:cubicBezTo>
                          <a:pt x="49509" y="41511"/>
                          <a:pt x="40827" y="38926"/>
                          <a:pt x="29335" y="38926"/>
                        </a:cubicBezTo>
                        <a:lnTo>
                          <a:pt x="11899" y="38926"/>
                        </a:lnTo>
                        <a:lnTo>
                          <a:pt x="11899" y="-2264"/>
                        </a:lnTo>
                        <a:lnTo>
                          <a:pt x="-1957" y="-2264"/>
                        </a:lnTo>
                        <a:lnTo>
                          <a:pt x="-1957" y="10023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72" name="Freeform: Shape 371">
                    <a:extLst>
                      <a:ext uri="{FF2B5EF4-FFF2-40B4-BE49-F238E27FC236}">
                        <a16:creationId xmlns:a16="http://schemas.microsoft.com/office/drawing/2014/main" id="{05F1B1F2-7B02-48DE-6F24-0B5DD07A2E04}"/>
                      </a:ext>
                    </a:extLst>
                  </p:cNvPr>
                  <p:cNvSpPr/>
                  <p:nvPr/>
                </p:nvSpPr>
                <p:spPr>
                  <a:xfrm flipV="1">
                    <a:off x="2542315" y="745867"/>
                    <a:ext cx="66164" cy="102500"/>
                  </a:xfrm>
                  <a:custGeom>
                    <a:avLst/>
                    <a:gdLst>
                      <a:gd name="connsiteX0" fmla="*/ 11905 w 66164"/>
                      <a:gd name="connsiteY0" fmla="*/ 88836 h 102500"/>
                      <a:gd name="connsiteX1" fmla="*/ 11905 w 66164"/>
                      <a:gd name="connsiteY1" fmla="*/ 50327 h 102500"/>
                      <a:gd name="connsiteX2" fmla="*/ 29341 w 66164"/>
                      <a:gd name="connsiteY2" fmla="*/ 50327 h 102500"/>
                      <a:gd name="connsiteX3" fmla="*/ 44296 w 66164"/>
                      <a:gd name="connsiteY3" fmla="*/ 55335 h 102500"/>
                      <a:gd name="connsiteX4" fmla="*/ 49588 w 66164"/>
                      <a:gd name="connsiteY4" fmla="*/ 69614 h 102500"/>
                      <a:gd name="connsiteX5" fmla="*/ 44296 w 66164"/>
                      <a:gd name="connsiteY5" fmla="*/ 83828 h 102500"/>
                      <a:gd name="connsiteX6" fmla="*/ 29341 w 66164"/>
                      <a:gd name="connsiteY6" fmla="*/ 88836 h 102500"/>
                      <a:gd name="connsiteX7" fmla="*/ 11905 w 66164"/>
                      <a:gd name="connsiteY7" fmla="*/ 88836 h 102500"/>
                      <a:gd name="connsiteX8" fmla="*/ -1951 w 66164"/>
                      <a:gd name="connsiteY8" fmla="*/ 100237 h 102500"/>
                      <a:gd name="connsiteX9" fmla="*/ 29341 w 66164"/>
                      <a:gd name="connsiteY9" fmla="*/ 100237 h 102500"/>
                      <a:gd name="connsiteX10" fmla="*/ 55385 w 66164"/>
                      <a:gd name="connsiteY10" fmla="*/ 92439 h 102500"/>
                      <a:gd name="connsiteX11" fmla="*/ 64213 w 66164"/>
                      <a:gd name="connsiteY11" fmla="*/ 69614 h 102500"/>
                      <a:gd name="connsiteX12" fmla="*/ 55385 w 66164"/>
                      <a:gd name="connsiteY12" fmla="*/ 46680 h 102500"/>
                      <a:gd name="connsiteX13" fmla="*/ 29341 w 66164"/>
                      <a:gd name="connsiteY13" fmla="*/ 38926 h 102500"/>
                      <a:gd name="connsiteX14" fmla="*/ 11905 w 66164"/>
                      <a:gd name="connsiteY14" fmla="*/ 38926 h 102500"/>
                      <a:gd name="connsiteX15" fmla="*/ 11905 w 66164"/>
                      <a:gd name="connsiteY15" fmla="*/ -2264 h 102500"/>
                      <a:gd name="connsiteX16" fmla="*/ -1951 w 66164"/>
                      <a:gd name="connsiteY16" fmla="*/ -2264 h 102500"/>
                      <a:gd name="connsiteX17" fmla="*/ -1951 w 66164"/>
                      <a:gd name="connsiteY17" fmla="*/ 100237 h 10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6164" h="102500">
                        <a:moveTo>
                          <a:pt x="11905" y="88836"/>
                        </a:moveTo>
                        <a:lnTo>
                          <a:pt x="11905" y="50327"/>
                        </a:lnTo>
                        <a:lnTo>
                          <a:pt x="29341" y="50327"/>
                        </a:lnTo>
                        <a:cubicBezTo>
                          <a:pt x="35797" y="50327"/>
                          <a:pt x="40782" y="51996"/>
                          <a:pt x="44296" y="55335"/>
                        </a:cubicBezTo>
                        <a:cubicBezTo>
                          <a:pt x="47824" y="58675"/>
                          <a:pt x="49588" y="63434"/>
                          <a:pt x="49588" y="69614"/>
                        </a:cubicBezTo>
                        <a:cubicBezTo>
                          <a:pt x="49588" y="75751"/>
                          <a:pt x="47824" y="80488"/>
                          <a:pt x="44296" y="83828"/>
                        </a:cubicBezTo>
                        <a:cubicBezTo>
                          <a:pt x="40782" y="87167"/>
                          <a:pt x="35797" y="88836"/>
                          <a:pt x="29341" y="88836"/>
                        </a:cubicBezTo>
                        <a:lnTo>
                          <a:pt x="11905" y="88836"/>
                        </a:lnTo>
                        <a:close/>
                        <a:moveTo>
                          <a:pt x="-1951" y="100237"/>
                        </a:moveTo>
                        <a:lnTo>
                          <a:pt x="29341" y="100237"/>
                        </a:lnTo>
                        <a:cubicBezTo>
                          <a:pt x="40833" y="100237"/>
                          <a:pt x="49515" y="97638"/>
                          <a:pt x="55385" y="92439"/>
                        </a:cubicBezTo>
                        <a:cubicBezTo>
                          <a:pt x="61271" y="87240"/>
                          <a:pt x="64213" y="79632"/>
                          <a:pt x="64213" y="69614"/>
                        </a:cubicBezTo>
                        <a:cubicBezTo>
                          <a:pt x="64213" y="59495"/>
                          <a:pt x="61271" y="51850"/>
                          <a:pt x="55385" y="46680"/>
                        </a:cubicBezTo>
                        <a:cubicBezTo>
                          <a:pt x="49515" y="41511"/>
                          <a:pt x="40833" y="38926"/>
                          <a:pt x="29341" y="38926"/>
                        </a:cubicBezTo>
                        <a:lnTo>
                          <a:pt x="11905" y="38926"/>
                        </a:lnTo>
                        <a:lnTo>
                          <a:pt x="11905" y="-2264"/>
                        </a:lnTo>
                        <a:lnTo>
                          <a:pt x="-1951" y="-2264"/>
                        </a:lnTo>
                        <a:lnTo>
                          <a:pt x="-1951" y="10023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73" name="Freeform: Shape 372">
                    <a:extLst>
                      <a:ext uri="{FF2B5EF4-FFF2-40B4-BE49-F238E27FC236}">
                        <a16:creationId xmlns:a16="http://schemas.microsoft.com/office/drawing/2014/main" id="{7043C7E1-2C46-1465-AFF4-556E1747CCE3}"/>
                      </a:ext>
                    </a:extLst>
                  </p:cNvPr>
                  <p:cNvSpPr/>
                  <p:nvPr/>
                </p:nvSpPr>
                <p:spPr>
                  <a:xfrm flipV="1">
                    <a:off x="2621158" y="744022"/>
                    <a:ext cx="94843" cy="106345"/>
                  </a:xfrm>
                  <a:custGeom>
                    <a:avLst/>
                    <a:gdLst>
                      <a:gd name="connsiteX0" fmla="*/ 45170 w 94843"/>
                      <a:gd name="connsiteY0" fmla="*/ 92838 h 106345"/>
                      <a:gd name="connsiteX1" fmla="*/ 21168 w 94843"/>
                      <a:gd name="connsiteY1" fmla="*/ 81568 h 106345"/>
                      <a:gd name="connsiteX2" fmla="*/ 12297 w 94843"/>
                      <a:gd name="connsiteY2" fmla="*/ 50880 h 106345"/>
                      <a:gd name="connsiteX3" fmla="*/ 21168 w 94843"/>
                      <a:gd name="connsiteY3" fmla="*/ 20257 h 106345"/>
                      <a:gd name="connsiteX4" fmla="*/ 45170 w 94843"/>
                      <a:gd name="connsiteY4" fmla="*/ 9009 h 106345"/>
                      <a:gd name="connsiteX5" fmla="*/ 69084 w 94843"/>
                      <a:gd name="connsiteY5" fmla="*/ 20257 h 106345"/>
                      <a:gd name="connsiteX6" fmla="*/ 77912 w 94843"/>
                      <a:gd name="connsiteY6" fmla="*/ 50880 h 106345"/>
                      <a:gd name="connsiteX7" fmla="*/ 69084 w 94843"/>
                      <a:gd name="connsiteY7" fmla="*/ 81568 h 106345"/>
                      <a:gd name="connsiteX8" fmla="*/ 45170 w 94843"/>
                      <a:gd name="connsiteY8" fmla="*/ 92838 h 106345"/>
                      <a:gd name="connsiteX9" fmla="*/ 45170 w 94843"/>
                      <a:gd name="connsiteY9" fmla="*/ 104085 h 106345"/>
                      <a:gd name="connsiteX10" fmla="*/ 79603 w 94843"/>
                      <a:gd name="connsiteY10" fmla="*/ 89630 h 106345"/>
                      <a:gd name="connsiteX11" fmla="*/ 92515 w 94843"/>
                      <a:gd name="connsiteY11" fmla="*/ 50880 h 106345"/>
                      <a:gd name="connsiteX12" fmla="*/ 79603 w 94843"/>
                      <a:gd name="connsiteY12" fmla="*/ 12195 h 106345"/>
                      <a:gd name="connsiteX13" fmla="*/ 45170 w 94843"/>
                      <a:gd name="connsiteY13" fmla="*/ -2260 h 106345"/>
                      <a:gd name="connsiteX14" fmla="*/ 10606 w 94843"/>
                      <a:gd name="connsiteY14" fmla="*/ 12151 h 106345"/>
                      <a:gd name="connsiteX15" fmla="*/ -2329 w 94843"/>
                      <a:gd name="connsiteY15" fmla="*/ 50880 h 106345"/>
                      <a:gd name="connsiteX16" fmla="*/ 10606 w 94843"/>
                      <a:gd name="connsiteY16" fmla="*/ 89630 h 106345"/>
                      <a:gd name="connsiteX17" fmla="*/ 45170 w 94843"/>
                      <a:gd name="connsiteY17" fmla="*/ 104085 h 10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94843" h="106345">
                        <a:moveTo>
                          <a:pt x="45170" y="92838"/>
                        </a:moveTo>
                        <a:cubicBezTo>
                          <a:pt x="35098" y="92838"/>
                          <a:pt x="27097" y="89081"/>
                          <a:pt x="21168" y="81568"/>
                        </a:cubicBezTo>
                        <a:cubicBezTo>
                          <a:pt x="15254" y="74070"/>
                          <a:pt x="12297" y="63840"/>
                          <a:pt x="12297" y="50880"/>
                        </a:cubicBezTo>
                        <a:cubicBezTo>
                          <a:pt x="12297" y="37977"/>
                          <a:pt x="15254" y="27770"/>
                          <a:pt x="21168" y="20257"/>
                        </a:cubicBezTo>
                        <a:cubicBezTo>
                          <a:pt x="27097" y="12758"/>
                          <a:pt x="35098" y="9009"/>
                          <a:pt x="45170" y="9009"/>
                        </a:cubicBezTo>
                        <a:cubicBezTo>
                          <a:pt x="55228" y="9009"/>
                          <a:pt x="63199" y="12758"/>
                          <a:pt x="69084" y="20257"/>
                        </a:cubicBezTo>
                        <a:cubicBezTo>
                          <a:pt x="74969" y="27770"/>
                          <a:pt x="77912" y="37977"/>
                          <a:pt x="77912" y="50880"/>
                        </a:cubicBezTo>
                        <a:cubicBezTo>
                          <a:pt x="77912" y="63840"/>
                          <a:pt x="74969" y="74070"/>
                          <a:pt x="69084" y="81568"/>
                        </a:cubicBezTo>
                        <a:cubicBezTo>
                          <a:pt x="63199" y="89081"/>
                          <a:pt x="55228" y="92838"/>
                          <a:pt x="45170" y="92838"/>
                        </a:cubicBezTo>
                        <a:close/>
                        <a:moveTo>
                          <a:pt x="45170" y="104085"/>
                        </a:moveTo>
                        <a:cubicBezTo>
                          <a:pt x="59532" y="104085"/>
                          <a:pt x="71009" y="99267"/>
                          <a:pt x="79603" y="89630"/>
                        </a:cubicBezTo>
                        <a:cubicBezTo>
                          <a:pt x="88211" y="79994"/>
                          <a:pt x="92515" y="67077"/>
                          <a:pt x="92515" y="50880"/>
                        </a:cubicBezTo>
                        <a:cubicBezTo>
                          <a:pt x="92515" y="34726"/>
                          <a:pt x="88211" y="21831"/>
                          <a:pt x="79603" y="12195"/>
                        </a:cubicBezTo>
                        <a:cubicBezTo>
                          <a:pt x="71009" y="2558"/>
                          <a:pt x="59532" y="-2260"/>
                          <a:pt x="45170" y="-2260"/>
                        </a:cubicBezTo>
                        <a:cubicBezTo>
                          <a:pt x="30765" y="-2260"/>
                          <a:pt x="19243" y="2543"/>
                          <a:pt x="10606" y="12151"/>
                        </a:cubicBezTo>
                        <a:cubicBezTo>
                          <a:pt x="1983" y="21772"/>
                          <a:pt x="-2329" y="34682"/>
                          <a:pt x="-2329" y="50880"/>
                        </a:cubicBezTo>
                        <a:cubicBezTo>
                          <a:pt x="-2329" y="67077"/>
                          <a:pt x="1983" y="79994"/>
                          <a:pt x="10606" y="89630"/>
                        </a:cubicBezTo>
                        <a:cubicBezTo>
                          <a:pt x="19243" y="99267"/>
                          <a:pt x="30765" y="104085"/>
                          <a:pt x="45170" y="10408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74" name="Freeform: Shape 373">
                    <a:extLst>
                      <a:ext uri="{FF2B5EF4-FFF2-40B4-BE49-F238E27FC236}">
                        <a16:creationId xmlns:a16="http://schemas.microsoft.com/office/drawing/2014/main" id="{72E9B472-BFF8-359F-BD4D-5B21B51A8773}"/>
                      </a:ext>
                    </a:extLst>
                  </p:cNvPr>
                  <p:cNvSpPr/>
                  <p:nvPr/>
                </p:nvSpPr>
                <p:spPr>
                  <a:xfrm flipV="1">
                    <a:off x="2722513" y="871720"/>
                    <a:ext cx="73037" cy="9797"/>
                  </a:xfrm>
                  <a:custGeom>
                    <a:avLst/>
                    <a:gdLst>
                      <a:gd name="connsiteX0" fmla="*/ 71634 w 73037"/>
                      <a:gd name="connsiteY0" fmla="*/ 11159 h 9797"/>
                      <a:gd name="connsiteX1" fmla="*/ 71634 w 73037"/>
                      <a:gd name="connsiteY1" fmla="*/ 1361 h 9797"/>
                      <a:gd name="connsiteX2" fmla="*/ -1404 w 73037"/>
                      <a:gd name="connsiteY2" fmla="*/ 1361 h 9797"/>
                      <a:gd name="connsiteX3" fmla="*/ -1404 w 73037"/>
                      <a:gd name="connsiteY3" fmla="*/ 11159 h 9797"/>
                      <a:gd name="connsiteX4" fmla="*/ 71634 w 73037"/>
                      <a:gd name="connsiteY4" fmla="*/ 11159 h 97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037" h="9797">
                        <a:moveTo>
                          <a:pt x="71634" y="11159"/>
                        </a:moveTo>
                        <a:lnTo>
                          <a:pt x="71634" y="1361"/>
                        </a:lnTo>
                        <a:lnTo>
                          <a:pt x="-1404" y="1361"/>
                        </a:lnTo>
                        <a:lnTo>
                          <a:pt x="-1404" y="11159"/>
                        </a:lnTo>
                        <a:lnTo>
                          <a:pt x="71634" y="1115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75" name="Freeform: Shape 374">
                    <a:extLst>
                      <a:ext uri="{FF2B5EF4-FFF2-40B4-BE49-F238E27FC236}">
                        <a16:creationId xmlns:a16="http://schemas.microsoft.com/office/drawing/2014/main" id="{CAEE2A2D-C60E-98BE-5F4A-0AF563E43C9D}"/>
                      </a:ext>
                    </a:extLst>
                  </p:cNvPr>
                  <p:cNvSpPr/>
                  <p:nvPr/>
                </p:nvSpPr>
                <p:spPr>
                  <a:xfrm flipV="1">
                    <a:off x="2801921" y="769636"/>
                    <a:ext cx="71237" cy="80731"/>
                  </a:xfrm>
                  <a:custGeom>
                    <a:avLst/>
                    <a:gdLst>
                      <a:gd name="connsiteX0" fmla="*/ 69464 w 71237"/>
                      <a:gd name="connsiteY0" fmla="*/ 41930 h 80731"/>
                      <a:gd name="connsiteX1" fmla="*/ 69464 w 71237"/>
                      <a:gd name="connsiteY1" fmla="*/ 35757 h 80731"/>
                      <a:gd name="connsiteX2" fmla="*/ 11403 w 71237"/>
                      <a:gd name="connsiteY2" fmla="*/ 35757 h 80731"/>
                      <a:gd name="connsiteX3" fmla="*/ 19264 w 71237"/>
                      <a:gd name="connsiteY3" fmla="*/ 15876 h 80731"/>
                      <a:gd name="connsiteX4" fmla="*/ 38852 w 71237"/>
                      <a:gd name="connsiteY4" fmla="*/ 9044 h 80731"/>
                      <a:gd name="connsiteX5" fmla="*/ 52950 w 71237"/>
                      <a:gd name="connsiteY5" fmla="*/ 10823 h 80731"/>
                      <a:gd name="connsiteX6" fmla="*/ 66521 w 71237"/>
                      <a:gd name="connsiteY6" fmla="*/ 16183 h 80731"/>
                      <a:gd name="connsiteX7" fmla="*/ 66521 w 71237"/>
                      <a:gd name="connsiteY7" fmla="*/ 4233 h 80731"/>
                      <a:gd name="connsiteX8" fmla="*/ 52577 w 71237"/>
                      <a:gd name="connsiteY8" fmla="*/ -160 h 80731"/>
                      <a:gd name="connsiteX9" fmla="*/ 38106 w 71237"/>
                      <a:gd name="connsiteY9" fmla="*/ -1676 h 80731"/>
                      <a:gd name="connsiteX10" fmla="*/ 8965 w 71237"/>
                      <a:gd name="connsiteY10" fmla="*/ 9022 h 80731"/>
                      <a:gd name="connsiteX11" fmla="*/ -1773 w 71237"/>
                      <a:gd name="connsiteY11" fmla="*/ 38019 h 80731"/>
                      <a:gd name="connsiteX12" fmla="*/ 8416 w 71237"/>
                      <a:gd name="connsiteY12" fmla="*/ 67961 h 80731"/>
                      <a:gd name="connsiteX13" fmla="*/ 35910 w 71237"/>
                      <a:gd name="connsiteY13" fmla="*/ 79055 h 80731"/>
                      <a:gd name="connsiteX14" fmla="*/ 60439 w 71237"/>
                      <a:gd name="connsiteY14" fmla="*/ 69060 h 80731"/>
                      <a:gd name="connsiteX15" fmla="*/ 69464 w 71237"/>
                      <a:gd name="connsiteY15" fmla="*/ 41930 h 80731"/>
                      <a:gd name="connsiteX16" fmla="*/ 56837 w 71237"/>
                      <a:gd name="connsiteY16" fmla="*/ 45642 h 80731"/>
                      <a:gd name="connsiteX17" fmla="*/ 51040 w 71237"/>
                      <a:gd name="connsiteY17" fmla="*/ 62162 h 80731"/>
                      <a:gd name="connsiteX18" fmla="*/ 36041 w 71237"/>
                      <a:gd name="connsiteY18" fmla="*/ 68357 h 80731"/>
                      <a:gd name="connsiteX19" fmla="*/ 19133 w 71237"/>
                      <a:gd name="connsiteY19" fmla="*/ 62381 h 80731"/>
                      <a:gd name="connsiteX20" fmla="*/ 11820 w 71237"/>
                      <a:gd name="connsiteY20" fmla="*/ 45554 h 80731"/>
                      <a:gd name="connsiteX21" fmla="*/ 56837 w 71237"/>
                      <a:gd name="connsiteY21" fmla="*/ 45642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237" h="80731">
                        <a:moveTo>
                          <a:pt x="69464" y="41930"/>
                        </a:moveTo>
                        <a:lnTo>
                          <a:pt x="69464" y="35757"/>
                        </a:lnTo>
                        <a:lnTo>
                          <a:pt x="11403" y="35757"/>
                        </a:lnTo>
                        <a:cubicBezTo>
                          <a:pt x="11959" y="27057"/>
                          <a:pt x="14580" y="20431"/>
                          <a:pt x="19264" y="15876"/>
                        </a:cubicBezTo>
                        <a:cubicBezTo>
                          <a:pt x="23949" y="11321"/>
                          <a:pt x="30478" y="9044"/>
                          <a:pt x="38852" y="9044"/>
                        </a:cubicBezTo>
                        <a:cubicBezTo>
                          <a:pt x="43698" y="9044"/>
                          <a:pt x="48397" y="9637"/>
                          <a:pt x="52950" y="10823"/>
                        </a:cubicBezTo>
                        <a:cubicBezTo>
                          <a:pt x="57503" y="12010"/>
                          <a:pt x="62027" y="13796"/>
                          <a:pt x="66521" y="16183"/>
                        </a:cubicBezTo>
                        <a:lnTo>
                          <a:pt x="66521" y="4233"/>
                        </a:lnTo>
                        <a:cubicBezTo>
                          <a:pt x="61983" y="2315"/>
                          <a:pt x="57335" y="850"/>
                          <a:pt x="52577" y="-160"/>
                        </a:cubicBezTo>
                        <a:cubicBezTo>
                          <a:pt x="47819" y="-1171"/>
                          <a:pt x="42995" y="-1676"/>
                          <a:pt x="38106" y="-1676"/>
                        </a:cubicBezTo>
                        <a:cubicBezTo>
                          <a:pt x="25837" y="-1676"/>
                          <a:pt x="16124" y="1890"/>
                          <a:pt x="8965" y="9022"/>
                        </a:cubicBezTo>
                        <a:cubicBezTo>
                          <a:pt x="1806" y="16169"/>
                          <a:pt x="-1773" y="25835"/>
                          <a:pt x="-1773" y="38019"/>
                        </a:cubicBezTo>
                        <a:cubicBezTo>
                          <a:pt x="-1773" y="50599"/>
                          <a:pt x="1623" y="60580"/>
                          <a:pt x="8416" y="67961"/>
                        </a:cubicBezTo>
                        <a:cubicBezTo>
                          <a:pt x="15209" y="75357"/>
                          <a:pt x="24374" y="79055"/>
                          <a:pt x="35910" y="79055"/>
                        </a:cubicBezTo>
                        <a:cubicBezTo>
                          <a:pt x="46245" y="79055"/>
                          <a:pt x="54422" y="75723"/>
                          <a:pt x="60439" y="69060"/>
                        </a:cubicBezTo>
                        <a:cubicBezTo>
                          <a:pt x="66456" y="62411"/>
                          <a:pt x="69464" y="53367"/>
                          <a:pt x="69464" y="41930"/>
                        </a:cubicBezTo>
                        <a:close/>
                        <a:moveTo>
                          <a:pt x="56837" y="45642"/>
                        </a:moveTo>
                        <a:cubicBezTo>
                          <a:pt x="56749" y="52540"/>
                          <a:pt x="54817" y="58047"/>
                          <a:pt x="51040" y="62162"/>
                        </a:cubicBezTo>
                        <a:cubicBezTo>
                          <a:pt x="47263" y="66292"/>
                          <a:pt x="42263" y="68357"/>
                          <a:pt x="36041" y="68357"/>
                        </a:cubicBezTo>
                        <a:cubicBezTo>
                          <a:pt x="29000" y="68357"/>
                          <a:pt x="23363" y="66365"/>
                          <a:pt x="19133" y="62381"/>
                        </a:cubicBezTo>
                        <a:cubicBezTo>
                          <a:pt x="14902" y="58398"/>
                          <a:pt x="12464" y="52789"/>
                          <a:pt x="11820" y="45554"/>
                        </a:cubicBezTo>
                        <a:lnTo>
                          <a:pt x="56837" y="4564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76" name="Freeform: Shape 375">
                    <a:extLst>
                      <a:ext uri="{FF2B5EF4-FFF2-40B4-BE49-F238E27FC236}">
                        <a16:creationId xmlns:a16="http://schemas.microsoft.com/office/drawing/2014/main" id="{83DE4D5A-C6C5-C0CD-AAEC-62859BC03ABA}"/>
                      </a:ext>
                    </a:extLst>
                  </p:cNvPr>
                  <p:cNvSpPr/>
                  <p:nvPr/>
                </p:nvSpPr>
                <p:spPr>
                  <a:xfrm flipV="1">
                    <a:off x="2893389" y="769636"/>
                    <a:ext cx="68777" cy="107970"/>
                  </a:xfrm>
                  <a:custGeom>
                    <a:avLst/>
                    <a:gdLst>
                      <a:gd name="connsiteX0" fmla="*/ 10754 w 68777"/>
                      <a:gd name="connsiteY0" fmla="*/ 39717 h 107970"/>
                      <a:gd name="connsiteX1" fmla="*/ 10754 w 68777"/>
                      <a:gd name="connsiteY1" fmla="*/ -1055 h 107970"/>
                      <a:gd name="connsiteX2" fmla="*/ -1939 w 68777"/>
                      <a:gd name="connsiteY2" fmla="*/ -1055 h 107970"/>
                      <a:gd name="connsiteX3" fmla="*/ -1939 w 68777"/>
                      <a:gd name="connsiteY3" fmla="*/ 105070 h 107970"/>
                      <a:gd name="connsiteX4" fmla="*/ 10754 w 68777"/>
                      <a:gd name="connsiteY4" fmla="*/ 105070 h 107970"/>
                      <a:gd name="connsiteX5" fmla="*/ 10754 w 68777"/>
                      <a:gd name="connsiteY5" fmla="*/ 93406 h 107970"/>
                      <a:gd name="connsiteX6" fmla="*/ 20812 w 68777"/>
                      <a:gd name="connsiteY6" fmla="*/ 103577 h 107970"/>
                      <a:gd name="connsiteX7" fmla="*/ 35327 w 68777"/>
                      <a:gd name="connsiteY7" fmla="*/ 106916 h 107970"/>
                      <a:gd name="connsiteX8" fmla="*/ 58077 w 68777"/>
                      <a:gd name="connsiteY8" fmla="*/ 95800 h 107970"/>
                      <a:gd name="connsiteX9" fmla="*/ 66839 w 68777"/>
                      <a:gd name="connsiteY9" fmla="*/ 66561 h 107970"/>
                      <a:gd name="connsiteX10" fmla="*/ 58077 w 68777"/>
                      <a:gd name="connsiteY10" fmla="*/ 37300 h 107970"/>
                      <a:gd name="connsiteX11" fmla="*/ 35327 w 68777"/>
                      <a:gd name="connsiteY11" fmla="*/ 26185 h 107970"/>
                      <a:gd name="connsiteX12" fmla="*/ 20812 w 68777"/>
                      <a:gd name="connsiteY12" fmla="*/ 29524 h 107970"/>
                      <a:gd name="connsiteX13" fmla="*/ 10754 w 68777"/>
                      <a:gd name="connsiteY13" fmla="*/ 39717 h 107970"/>
                      <a:gd name="connsiteX14" fmla="*/ 53729 w 68777"/>
                      <a:gd name="connsiteY14" fmla="*/ 66561 h 107970"/>
                      <a:gd name="connsiteX15" fmla="*/ 47998 w 68777"/>
                      <a:gd name="connsiteY15" fmla="*/ 88419 h 107970"/>
                      <a:gd name="connsiteX16" fmla="*/ 32253 w 68777"/>
                      <a:gd name="connsiteY16" fmla="*/ 96349 h 107970"/>
                      <a:gd name="connsiteX17" fmla="*/ 16485 w 68777"/>
                      <a:gd name="connsiteY17" fmla="*/ 88419 h 107970"/>
                      <a:gd name="connsiteX18" fmla="*/ 10754 w 68777"/>
                      <a:gd name="connsiteY18" fmla="*/ 66561 h 107970"/>
                      <a:gd name="connsiteX19" fmla="*/ 16485 w 68777"/>
                      <a:gd name="connsiteY19" fmla="*/ 44703 h 107970"/>
                      <a:gd name="connsiteX20" fmla="*/ 32253 w 68777"/>
                      <a:gd name="connsiteY20" fmla="*/ 36773 h 107970"/>
                      <a:gd name="connsiteX21" fmla="*/ 47998 w 68777"/>
                      <a:gd name="connsiteY21" fmla="*/ 44703 h 107970"/>
                      <a:gd name="connsiteX22" fmla="*/ 53729 w 68777"/>
                      <a:gd name="connsiteY22" fmla="*/ 66561 h 107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8777" h="107970">
                        <a:moveTo>
                          <a:pt x="10754" y="39717"/>
                        </a:moveTo>
                        <a:lnTo>
                          <a:pt x="10754" y="-1055"/>
                        </a:lnTo>
                        <a:lnTo>
                          <a:pt x="-1939" y="-1055"/>
                        </a:lnTo>
                        <a:lnTo>
                          <a:pt x="-1939" y="105070"/>
                        </a:lnTo>
                        <a:lnTo>
                          <a:pt x="10754" y="105070"/>
                        </a:lnTo>
                        <a:lnTo>
                          <a:pt x="10754" y="93406"/>
                        </a:lnTo>
                        <a:cubicBezTo>
                          <a:pt x="13418" y="97975"/>
                          <a:pt x="16771" y="101365"/>
                          <a:pt x="20812" y="103577"/>
                        </a:cubicBezTo>
                        <a:cubicBezTo>
                          <a:pt x="24867" y="105803"/>
                          <a:pt x="29705" y="106916"/>
                          <a:pt x="35327" y="106916"/>
                        </a:cubicBezTo>
                        <a:cubicBezTo>
                          <a:pt x="44667" y="106916"/>
                          <a:pt x="52251" y="103210"/>
                          <a:pt x="58077" y="95800"/>
                        </a:cubicBezTo>
                        <a:cubicBezTo>
                          <a:pt x="63918" y="88390"/>
                          <a:pt x="66839" y="78643"/>
                          <a:pt x="66839" y="66561"/>
                        </a:cubicBezTo>
                        <a:cubicBezTo>
                          <a:pt x="66839" y="54479"/>
                          <a:pt x="63918" y="44725"/>
                          <a:pt x="58077" y="37300"/>
                        </a:cubicBezTo>
                        <a:cubicBezTo>
                          <a:pt x="52251" y="29890"/>
                          <a:pt x="44667" y="26185"/>
                          <a:pt x="35327" y="26185"/>
                        </a:cubicBezTo>
                        <a:cubicBezTo>
                          <a:pt x="29705" y="26185"/>
                          <a:pt x="24867" y="27298"/>
                          <a:pt x="20812" y="29524"/>
                        </a:cubicBezTo>
                        <a:cubicBezTo>
                          <a:pt x="16771" y="31750"/>
                          <a:pt x="13418" y="35147"/>
                          <a:pt x="10754" y="39717"/>
                        </a:cubicBezTo>
                        <a:close/>
                        <a:moveTo>
                          <a:pt x="53729" y="66561"/>
                        </a:moveTo>
                        <a:cubicBezTo>
                          <a:pt x="53729" y="75846"/>
                          <a:pt x="51819" y="83132"/>
                          <a:pt x="47998" y="88419"/>
                        </a:cubicBezTo>
                        <a:cubicBezTo>
                          <a:pt x="44177" y="93706"/>
                          <a:pt x="38928" y="96349"/>
                          <a:pt x="32253" y="96349"/>
                        </a:cubicBezTo>
                        <a:cubicBezTo>
                          <a:pt x="25562" y="96349"/>
                          <a:pt x="20306" y="93706"/>
                          <a:pt x="16485" y="88419"/>
                        </a:cubicBezTo>
                        <a:cubicBezTo>
                          <a:pt x="12664" y="83132"/>
                          <a:pt x="10754" y="75846"/>
                          <a:pt x="10754" y="66561"/>
                        </a:cubicBezTo>
                        <a:cubicBezTo>
                          <a:pt x="10754" y="57276"/>
                          <a:pt x="12664" y="49990"/>
                          <a:pt x="16485" y="44703"/>
                        </a:cubicBezTo>
                        <a:cubicBezTo>
                          <a:pt x="20306" y="39416"/>
                          <a:pt x="25562" y="36773"/>
                          <a:pt x="32253" y="36773"/>
                        </a:cubicBezTo>
                        <a:cubicBezTo>
                          <a:pt x="38928" y="36773"/>
                          <a:pt x="44177" y="39416"/>
                          <a:pt x="47998" y="44703"/>
                        </a:cubicBezTo>
                        <a:cubicBezTo>
                          <a:pt x="51819" y="49990"/>
                          <a:pt x="53729" y="57276"/>
                          <a:pt x="53729" y="6656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77" name="Freeform: Shape 376">
                    <a:extLst>
                      <a:ext uri="{FF2B5EF4-FFF2-40B4-BE49-F238E27FC236}">
                        <a16:creationId xmlns:a16="http://schemas.microsoft.com/office/drawing/2014/main" id="{72B6E57F-E6B9-250F-EED8-353F66062C40}"/>
                      </a:ext>
                    </a:extLst>
                  </p:cNvPr>
                  <p:cNvSpPr/>
                  <p:nvPr/>
                </p:nvSpPr>
                <p:spPr>
                  <a:xfrm flipV="1">
                    <a:off x="2983088" y="741540"/>
                    <a:ext cx="12626" cy="106828"/>
                  </a:xfrm>
                  <a:custGeom>
                    <a:avLst/>
                    <a:gdLst>
                      <a:gd name="connsiteX0" fmla="*/ -678 w 12626"/>
                      <a:gd name="connsiteY0" fmla="*/ 74524 h 106828"/>
                      <a:gd name="connsiteX1" fmla="*/ 11949 w 12626"/>
                      <a:gd name="connsiteY1" fmla="*/ 74524 h 106828"/>
                      <a:gd name="connsiteX2" fmla="*/ 11949 w 12626"/>
                      <a:gd name="connsiteY2" fmla="*/ -2362 h 106828"/>
                      <a:gd name="connsiteX3" fmla="*/ -678 w 12626"/>
                      <a:gd name="connsiteY3" fmla="*/ -2362 h 106828"/>
                      <a:gd name="connsiteX4" fmla="*/ -678 w 12626"/>
                      <a:gd name="connsiteY4" fmla="*/ 74524 h 106828"/>
                      <a:gd name="connsiteX5" fmla="*/ -678 w 12626"/>
                      <a:gd name="connsiteY5" fmla="*/ 104466 h 106828"/>
                      <a:gd name="connsiteX6" fmla="*/ 11949 w 12626"/>
                      <a:gd name="connsiteY6" fmla="*/ 104466 h 106828"/>
                      <a:gd name="connsiteX7" fmla="*/ 11949 w 12626"/>
                      <a:gd name="connsiteY7" fmla="*/ 88452 h 106828"/>
                      <a:gd name="connsiteX8" fmla="*/ -678 w 12626"/>
                      <a:gd name="connsiteY8" fmla="*/ 88452 h 106828"/>
                      <a:gd name="connsiteX9" fmla="*/ -678 w 12626"/>
                      <a:gd name="connsiteY9" fmla="*/ 104466 h 106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626" h="106828">
                        <a:moveTo>
                          <a:pt x="-678" y="74524"/>
                        </a:moveTo>
                        <a:lnTo>
                          <a:pt x="11949" y="74524"/>
                        </a:lnTo>
                        <a:lnTo>
                          <a:pt x="11949" y="-2362"/>
                        </a:lnTo>
                        <a:lnTo>
                          <a:pt x="-678" y="-2362"/>
                        </a:lnTo>
                        <a:lnTo>
                          <a:pt x="-678" y="74524"/>
                        </a:lnTo>
                        <a:close/>
                        <a:moveTo>
                          <a:pt x="-678" y="104466"/>
                        </a:moveTo>
                        <a:lnTo>
                          <a:pt x="11949" y="104466"/>
                        </a:lnTo>
                        <a:lnTo>
                          <a:pt x="11949" y="88452"/>
                        </a:lnTo>
                        <a:lnTo>
                          <a:pt x="-678" y="88452"/>
                        </a:lnTo>
                        <a:lnTo>
                          <a:pt x="-678" y="10446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78" name="Freeform: Shape 377">
                    <a:extLst>
                      <a:ext uri="{FF2B5EF4-FFF2-40B4-BE49-F238E27FC236}">
                        <a16:creationId xmlns:a16="http://schemas.microsoft.com/office/drawing/2014/main" id="{BB35FC5C-CEAB-205E-2AD7-652E070A99DC}"/>
                      </a:ext>
                    </a:extLst>
                  </p:cNvPr>
                  <p:cNvSpPr/>
                  <p:nvPr/>
                </p:nvSpPr>
                <p:spPr>
                  <a:xfrm flipV="1">
                    <a:off x="3016509" y="769636"/>
                    <a:ext cx="58742" cy="80731"/>
                  </a:xfrm>
                  <a:custGeom>
                    <a:avLst/>
                    <a:gdLst>
                      <a:gd name="connsiteX0" fmla="*/ 53146 w 58742"/>
                      <a:gd name="connsiteY0" fmla="*/ 74947 h 80731"/>
                      <a:gd name="connsiteX1" fmla="*/ 53146 w 58742"/>
                      <a:gd name="connsiteY1" fmla="*/ 62996 h 80731"/>
                      <a:gd name="connsiteX2" fmla="*/ 42034 w 58742"/>
                      <a:gd name="connsiteY2" fmla="*/ 67104 h 80731"/>
                      <a:gd name="connsiteX3" fmla="*/ 30088 w 58742"/>
                      <a:gd name="connsiteY3" fmla="*/ 68488 h 80731"/>
                      <a:gd name="connsiteX4" fmla="*/ 15990 w 58742"/>
                      <a:gd name="connsiteY4" fmla="*/ 65611 h 80731"/>
                      <a:gd name="connsiteX5" fmla="*/ 11291 w 58742"/>
                      <a:gd name="connsiteY5" fmla="*/ 56955 h 80731"/>
                      <a:gd name="connsiteX6" fmla="*/ 14651 w 58742"/>
                      <a:gd name="connsiteY6" fmla="*/ 50058 h 80731"/>
                      <a:gd name="connsiteX7" fmla="*/ 28178 w 58742"/>
                      <a:gd name="connsiteY7" fmla="*/ 45291 h 80731"/>
                      <a:gd name="connsiteX8" fmla="*/ 32504 w 58742"/>
                      <a:gd name="connsiteY8" fmla="*/ 44324 h 80731"/>
                      <a:gd name="connsiteX9" fmla="*/ 51609 w 58742"/>
                      <a:gd name="connsiteY9" fmla="*/ 36196 h 80731"/>
                      <a:gd name="connsiteX10" fmla="*/ 57274 w 58742"/>
                      <a:gd name="connsiteY10" fmla="*/ 21544 h 80731"/>
                      <a:gd name="connsiteX11" fmla="*/ 48798 w 58742"/>
                      <a:gd name="connsiteY11" fmla="*/ 4563 h 80731"/>
                      <a:gd name="connsiteX12" fmla="*/ 25499 w 58742"/>
                      <a:gd name="connsiteY12" fmla="*/ -1676 h 80731"/>
                      <a:gd name="connsiteX13" fmla="*/ 12630 w 58742"/>
                      <a:gd name="connsiteY13" fmla="*/ -468 h 80731"/>
                      <a:gd name="connsiteX14" fmla="*/ -1468 w 58742"/>
                      <a:gd name="connsiteY14" fmla="*/ 3135 h 80731"/>
                      <a:gd name="connsiteX15" fmla="*/ -1468 w 58742"/>
                      <a:gd name="connsiteY15" fmla="*/ 16183 h 80731"/>
                      <a:gd name="connsiteX16" fmla="*/ 12323 w 58742"/>
                      <a:gd name="connsiteY16" fmla="*/ 10714 h 80731"/>
                      <a:gd name="connsiteX17" fmla="*/ 25784 w 58742"/>
                      <a:gd name="connsiteY17" fmla="*/ 8912 h 80731"/>
                      <a:gd name="connsiteX18" fmla="*/ 39487 w 58742"/>
                      <a:gd name="connsiteY18" fmla="*/ 11966 h 80731"/>
                      <a:gd name="connsiteX19" fmla="*/ 44296 w 58742"/>
                      <a:gd name="connsiteY19" fmla="*/ 20577 h 80731"/>
                      <a:gd name="connsiteX20" fmla="*/ 40827 w 58742"/>
                      <a:gd name="connsiteY20" fmla="*/ 28463 h 80731"/>
                      <a:gd name="connsiteX21" fmla="*/ 25630 w 58742"/>
                      <a:gd name="connsiteY21" fmla="*/ 33758 h 80731"/>
                      <a:gd name="connsiteX22" fmla="*/ 21239 w 58742"/>
                      <a:gd name="connsiteY22" fmla="*/ 34790 h 80731"/>
                      <a:gd name="connsiteX23" fmla="*/ 4286 w 58742"/>
                      <a:gd name="connsiteY23" fmla="*/ 42369 h 80731"/>
                      <a:gd name="connsiteX24" fmla="*/ -919 w 58742"/>
                      <a:gd name="connsiteY24" fmla="*/ 56406 h 80731"/>
                      <a:gd name="connsiteX25" fmla="*/ 6767 w 58742"/>
                      <a:gd name="connsiteY25" fmla="*/ 73146 h 80731"/>
                      <a:gd name="connsiteX26" fmla="*/ 28595 w 58742"/>
                      <a:gd name="connsiteY26" fmla="*/ 79055 h 80731"/>
                      <a:gd name="connsiteX27" fmla="*/ 41749 w 58742"/>
                      <a:gd name="connsiteY27" fmla="*/ 78022 h 80731"/>
                      <a:gd name="connsiteX28" fmla="*/ 53146 w 58742"/>
                      <a:gd name="connsiteY28" fmla="*/ 7494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8742" h="80731">
                        <a:moveTo>
                          <a:pt x="53146" y="74947"/>
                        </a:moveTo>
                        <a:lnTo>
                          <a:pt x="53146" y="62996"/>
                        </a:lnTo>
                        <a:cubicBezTo>
                          <a:pt x="49588" y="64827"/>
                          <a:pt x="45885" y="66197"/>
                          <a:pt x="42034" y="67104"/>
                        </a:cubicBezTo>
                        <a:cubicBezTo>
                          <a:pt x="38199" y="68027"/>
                          <a:pt x="34217" y="68488"/>
                          <a:pt x="30088" y="68488"/>
                        </a:cubicBezTo>
                        <a:cubicBezTo>
                          <a:pt x="23823" y="68488"/>
                          <a:pt x="19123" y="67529"/>
                          <a:pt x="15990" y="65611"/>
                        </a:cubicBezTo>
                        <a:cubicBezTo>
                          <a:pt x="12857" y="63692"/>
                          <a:pt x="11291" y="60807"/>
                          <a:pt x="11291" y="56955"/>
                        </a:cubicBezTo>
                        <a:cubicBezTo>
                          <a:pt x="11291" y="54026"/>
                          <a:pt x="12411" y="51727"/>
                          <a:pt x="14651" y="50058"/>
                        </a:cubicBezTo>
                        <a:cubicBezTo>
                          <a:pt x="16891" y="48388"/>
                          <a:pt x="21399" y="46799"/>
                          <a:pt x="28178" y="45291"/>
                        </a:cubicBezTo>
                        <a:lnTo>
                          <a:pt x="32504" y="44324"/>
                        </a:lnTo>
                        <a:cubicBezTo>
                          <a:pt x="41463" y="42406"/>
                          <a:pt x="47832" y="39696"/>
                          <a:pt x="51609" y="36196"/>
                        </a:cubicBezTo>
                        <a:cubicBezTo>
                          <a:pt x="55386" y="32696"/>
                          <a:pt x="57274" y="27812"/>
                          <a:pt x="57274" y="21544"/>
                        </a:cubicBezTo>
                        <a:cubicBezTo>
                          <a:pt x="57274" y="14397"/>
                          <a:pt x="54449" y="8736"/>
                          <a:pt x="48798" y="4563"/>
                        </a:cubicBezTo>
                        <a:cubicBezTo>
                          <a:pt x="43147" y="403"/>
                          <a:pt x="35381" y="-1676"/>
                          <a:pt x="25499" y="-1676"/>
                        </a:cubicBezTo>
                        <a:cubicBezTo>
                          <a:pt x="21385" y="-1676"/>
                          <a:pt x="17095" y="-1273"/>
                          <a:pt x="12630" y="-468"/>
                        </a:cubicBezTo>
                        <a:cubicBezTo>
                          <a:pt x="8165" y="337"/>
                          <a:pt x="3466" y="1538"/>
                          <a:pt x="-1468" y="3135"/>
                        </a:cubicBezTo>
                        <a:lnTo>
                          <a:pt x="-1468" y="16183"/>
                        </a:lnTo>
                        <a:cubicBezTo>
                          <a:pt x="3202" y="13752"/>
                          <a:pt x="7799" y="11929"/>
                          <a:pt x="12323" y="10714"/>
                        </a:cubicBezTo>
                        <a:cubicBezTo>
                          <a:pt x="16847" y="9513"/>
                          <a:pt x="21334" y="8912"/>
                          <a:pt x="25784" y="8912"/>
                        </a:cubicBezTo>
                        <a:cubicBezTo>
                          <a:pt x="31728" y="8912"/>
                          <a:pt x="36296" y="9930"/>
                          <a:pt x="39487" y="11966"/>
                        </a:cubicBezTo>
                        <a:cubicBezTo>
                          <a:pt x="42693" y="14001"/>
                          <a:pt x="44296" y="16872"/>
                          <a:pt x="44296" y="20577"/>
                        </a:cubicBezTo>
                        <a:cubicBezTo>
                          <a:pt x="44296" y="24004"/>
                          <a:pt x="43140" y="26633"/>
                          <a:pt x="40827" y="28463"/>
                        </a:cubicBezTo>
                        <a:cubicBezTo>
                          <a:pt x="38528" y="30294"/>
                          <a:pt x="33463" y="32059"/>
                          <a:pt x="25630" y="33758"/>
                        </a:cubicBezTo>
                        <a:lnTo>
                          <a:pt x="21239" y="34790"/>
                        </a:lnTo>
                        <a:cubicBezTo>
                          <a:pt x="13421" y="36430"/>
                          <a:pt x="7770" y="38957"/>
                          <a:pt x="4286" y="42369"/>
                        </a:cubicBezTo>
                        <a:cubicBezTo>
                          <a:pt x="816" y="45781"/>
                          <a:pt x="-919" y="50460"/>
                          <a:pt x="-919" y="56406"/>
                        </a:cubicBezTo>
                        <a:cubicBezTo>
                          <a:pt x="-919" y="63641"/>
                          <a:pt x="1643" y="69221"/>
                          <a:pt x="6767" y="73146"/>
                        </a:cubicBezTo>
                        <a:cubicBezTo>
                          <a:pt x="11891" y="77085"/>
                          <a:pt x="19167" y="79055"/>
                          <a:pt x="28595" y="79055"/>
                        </a:cubicBezTo>
                        <a:cubicBezTo>
                          <a:pt x="33250" y="79055"/>
                          <a:pt x="37635" y="78711"/>
                          <a:pt x="41749" y="78022"/>
                        </a:cubicBezTo>
                        <a:cubicBezTo>
                          <a:pt x="45877" y="77349"/>
                          <a:pt x="49676" y="76324"/>
                          <a:pt x="53146" y="7494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79" name="Freeform: Shape 378">
                    <a:extLst>
                      <a:ext uri="{FF2B5EF4-FFF2-40B4-BE49-F238E27FC236}">
                        <a16:creationId xmlns:a16="http://schemas.microsoft.com/office/drawing/2014/main" id="{D4B81C79-DA32-46B5-D754-A0FD3F430241}"/>
                      </a:ext>
                    </a:extLst>
                  </p:cNvPr>
                  <p:cNvSpPr/>
                  <p:nvPr/>
                </p:nvSpPr>
                <p:spPr>
                  <a:xfrm flipV="1">
                    <a:off x="3089863" y="769636"/>
                    <a:ext cx="70556" cy="80731"/>
                  </a:xfrm>
                  <a:custGeom>
                    <a:avLst/>
                    <a:gdLst>
                      <a:gd name="connsiteX0" fmla="*/ 33530 w 70556"/>
                      <a:gd name="connsiteY0" fmla="*/ 68357 h 80731"/>
                      <a:gd name="connsiteX1" fmla="*/ 17478 w 70556"/>
                      <a:gd name="connsiteY1" fmla="*/ 60426 h 80731"/>
                      <a:gd name="connsiteX2" fmla="*/ 11570 w 70556"/>
                      <a:gd name="connsiteY2" fmla="*/ 38700 h 80731"/>
                      <a:gd name="connsiteX3" fmla="*/ 17434 w 70556"/>
                      <a:gd name="connsiteY3" fmla="*/ 16974 h 80731"/>
                      <a:gd name="connsiteX4" fmla="*/ 33530 w 70556"/>
                      <a:gd name="connsiteY4" fmla="*/ 9044 h 80731"/>
                      <a:gd name="connsiteX5" fmla="*/ 49517 w 70556"/>
                      <a:gd name="connsiteY5" fmla="*/ 16996 h 80731"/>
                      <a:gd name="connsiteX6" fmla="*/ 55424 w 70556"/>
                      <a:gd name="connsiteY6" fmla="*/ 38700 h 80731"/>
                      <a:gd name="connsiteX7" fmla="*/ 49517 w 70556"/>
                      <a:gd name="connsiteY7" fmla="*/ 60360 h 80731"/>
                      <a:gd name="connsiteX8" fmla="*/ 33530 w 70556"/>
                      <a:gd name="connsiteY8" fmla="*/ 68357 h 80731"/>
                      <a:gd name="connsiteX9" fmla="*/ 33530 w 70556"/>
                      <a:gd name="connsiteY9" fmla="*/ 79055 h 80731"/>
                      <a:gd name="connsiteX10" fmla="*/ 59399 w 70556"/>
                      <a:gd name="connsiteY10" fmla="*/ 68335 h 80731"/>
                      <a:gd name="connsiteX11" fmla="*/ 68819 w 70556"/>
                      <a:gd name="connsiteY11" fmla="*/ 38700 h 80731"/>
                      <a:gd name="connsiteX12" fmla="*/ 59399 w 70556"/>
                      <a:gd name="connsiteY12" fmla="*/ 9066 h 80731"/>
                      <a:gd name="connsiteX13" fmla="*/ 33530 w 70556"/>
                      <a:gd name="connsiteY13" fmla="*/ -1676 h 80731"/>
                      <a:gd name="connsiteX14" fmla="*/ 7618 w 70556"/>
                      <a:gd name="connsiteY14" fmla="*/ 9066 h 80731"/>
                      <a:gd name="connsiteX15" fmla="*/ -1737 w 70556"/>
                      <a:gd name="connsiteY15" fmla="*/ 38700 h 80731"/>
                      <a:gd name="connsiteX16" fmla="*/ 7618 w 70556"/>
                      <a:gd name="connsiteY16" fmla="*/ 68335 h 80731"/>
                      <a:gd name="connsiteX17" fmla="*/ 33530 w 70556"/>
                      <a:gd name="connsiteY17" fmla="*/ 79055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0556" h="80731">
                        <a:moveTo>
                          <a:pt x="33530" y="68357"/>
                        </a:moveTo>
                        <a:cubicBezTo>
                          <a:pt x="26767" y="68357"/>
                          <a:pt x="21416" y="65713"/>
                          <a:pt x="17478" y="60426"/>
                        </a:cubicBezTo>
                        <a:cubicBezTo>
                          <a:pt x="13540" y="55139"/>
                          <a:pt x="11570" y="47897"/>
                          <a:pt x="11570" y="38700"/>
                        </a:cubicBezTo>
                        <a:cubicBezTo>
                          <a:pt x="11570" y="29503"/>
                          <a:pt x="13525" y="22261"/>
                          <a:pt x="17434" y="16974"/>
                        </a:cubicBezTo>
                        <a:cubicBezTo>
                          <a:pt x="21357" y="11687"/>
                          <a:pt x="26723" y="9044"/>
                          <a:pt x="33530" y="9044"/>
                        </a:cubicBezTo>
                        <a:cubicBezTo>
                          <a:pt x="40264" y="9044"/>
                          <a:pt x="45593" y="11695"/>
                          <a:pt x="49517" y="16996"/>
                        </a:cubicBezTo>
                        <a:cubicBezTo>
                          <a:pt x="53455" y="22312"/>
                          <a:pt x="55424" y="29547"/>
                          <a:pt x="55424" y="38700"/>
                        </a:cubicBezTo>
                        <a:cubicBezTo>
                          <a:pt x="55424" y="47810"/>
                          <a:pt x="53455" y="55029"/>
                          <a:pt x="49517" y="60360"/>
                        </a:cubicBezTo>
                        <a:cubicBezTo>
                          <a:pt x="45593" y="65691"/>
                          <a:pt x="40264" y="68357"/>
                          <a:pt x="33530" y="68357"/>
                        </a:cubicBezTo>
                        <a:close/>
                        <a:moveTo>
                          <a:pt x="33530" y="79055"/>
                        </a:moveTo>
                        <a:cubicBezTo>
                          <a:pt x="44510" y="79055"/>
                          <a:pt x="53133" y="75481"/>
                          <a:pt x="59399" y="68335"/>
                        </a:cubicBezTo>
                        <a:cubicBezTo>
                          <a:pt x="65679" y="61202"/>
                          <a:pt x="68819" y="51324"/>
                          <a:pt x="68819" y="38700"/>
                        </a:cubicBezTo>
                        <a:cubicBezTo>
                          <a:pt x="68819" y="26120"/>
                          <a:pt x="65679" y="16242"/>
                          <a:pt x="59399" y="9066"/>
                        </a:cubicBezTo>
                        <a:cubicBezTo>
                          <a:pt x="53133" y="1905"/>
                          <a:pt x="44510" y="-1676"/>
                          <a:pt x="33530" y="-1676"/>
                        </a:cubicBezTo>
                        <a:cubicBezTo>
                          <a:pt x="22506" y="-1676"/>
                          <a:pt x="13869" y="1905"/>
                          <a:pt x="7618" y="9066"/>
                        </a:cubicBezTo>
                        <a:cubicBezTo>
                          <a:pt x="1381" y="16242"/>
                          <a:pt x="-1737" y="26120"/>
                          <a:pt x="-1737" y="38700"/>
                        </a:cubicBezTo>
                        <a:cubicBezTo>
                          <a:pt x="-1737" y="51324"/>
                          <a:pt x="1381" y="61202"/>
                          <a:pt x="7618" y="68335"/>
                        </a:cubicBezTo>
                        <a:cubicBezTo>
                          <a:pt x="13869" y="75481"/>
                          <a:pt x="22506" y="79055"/>
                          <a:pt x="33530" y="7905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0" name="Freeform: Shape 379">
                    <a:extLst>
                      <a:ext uri="{FF2B5EF4-FFF2-40B4-BE49-F238E27FC236}">
                        <a16:creationId xmlns:a16="http://schemas.microsoft.com/office/drawing/2014/main" id="{F1F07B62-9755-98B6-7DE9-537269A5093C}"/>
                      </a:ext>
                    </a:extLst>
                  </p:cNvPr>
                  <p:cNvSpPr/>
                  <p:nvPr/>
                </p:nvSpPr>
                <p:spPr>
                  <a:xfrm flipV="1">
                    <a:off x="3175847" y="741540"/>
                    <a:ext cx="68689" cy="108827"/>
                  </a:xfrm>
                  <a:custGeom>
                    <a:avLst/>
                    <a:gdLst>
                      <a:gd name="connsiteX0" fmla="*/ 54374 w 68689"/>
                      <a:gd name="connsiteY0" fmla="*/ 64904 h 108827"/>
                      <a:gd name="connsiteX1" fmla="*/ 54374 w 68689"/>
                      <a:gd name="connsiteY1" fmla="*/ 106511 h 108827"/>
                      <a:gd name="connsiteX2" fmla="*/ 67001 w 68689"/>
                      <a:gd name="connsiteY2" fmla="*/ 106511 h 108827"/>
                      <a:gd name="connsiteX3" fmla="*/ 67001 w 68689"/>
                      <a:gd name="connsiteY3" fmla="*/ -318 h 108827"/>
                      <a:gd name="connsiteX4" fmla="*/ 54374 w 68689"/>
                      <a:gd name="connsiteY4" fmla="*/ -318 h 108827"/>
                      <a:gd name="connsiteX5" fmla="*/ 54374 w 68689"/>
                      <a:gd name="connsiteY5" fmla="*/ 11215 h 108827"/>
                      <a:gd name="connsiteX6" fmla="*/ 44317 w 68689"/>
                      <a:gd name="connsiteY6" fmla="*/ 1022 h 108827"/>
                      <a:gd name="connsiteX7" fmla="*/ 29736 w 68689"/>
                      <a:gd name="connsiteY7" fmla="*/ -2317 h 108827"/>
                      <a:gd name="connsiteX8" fmla="*/ 7051 w 68689"/>
                      <a:gd name="connsiteY8" fmla="*/ 8799 h 108827"/>
                      <a:gd name="connsiteX9" fmla="*/ -1689 w 68689"/>
                      <a:gd name="connsiteY9" fmla="*/ 38060 h 108827"/>
                      <a:gd name="connsiteX10" fmla="*/ 7051 w 68689"/>
                      <a:gd name="connsiteY10" fmla="*/ 67299 h 108827"/>
                      <a:gd name="connsiteX11" fmla="*/ 29736 w 68689"/>
                      <a:gd name="connsiteY11" fmla="*/ 78414 h 108827"/>
                      <a:gd name="connsiteX12" fmla="*/ 44317 w 68689"/>
                      <a:gd name="connsiteY12" fmla="*/ 75075 h 108827"/>
                      <a:gd name="connsiteX13" fmla="*/ 54374 w 68689"/>
                      <a:gd name="connsiteY13" fmla="*/ 64904 h 108827"/>
                      <a:gd name="connsiteX14" fmla="*/ 11355 w 68689"/>
                      <a:gd name="connsiteY14" fmla="*/ 38060 h 108827"/>
                      <a:gd name="connsiteX15" fmla="*/ 17087 w 68689"/>
                      <a:gd name="connsiteY15" fmla="*/ 16202 h 108827"/>
                      <a:gd name="connsiteX16" fmla="*/ 32832 w 68689"/>
                      <a:gd name="connsiteY16" fmla="*/ 8272 h 108827"/>
                      <a:gd name="connsiteX17" fmla="*/ 48599 w 68689"/>
                      <a:gd name="connsiteY17" fmla="*/ 16202 h 108827"/>
                      <a:gd name="connsiteX18" fmla="*/ 54374 w 68689"/>
                      <a:gd name="connsiteY18" fmla="*/ 38060 h 108827"/>
                      <a:gd name="connsiteX19" fmla="*/ 48599 w 68689"/>
                      <a:gd name="connsiteY19" fmla="*/ 59918 h 108827"/>
                      <a:gd name="connsiteX20" fmla="*/ 32832 w 68689"/>
                      <a:gd name="connsiteY20" fmla="*/ 67848 h 108827"/>
                      <a:gd name="connsiteX21" fmla="*/ 17087 w 68689"/>
                      <a:gd name="connsiteY21" fmla="*/ 59918 h 108827"/>
                      <a:gd name="connsiteX22" fmla="*/ 11355 w 68689"/>
                      <a:gd name="connsiteY22" fmla="*/ 38060 h 108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8689" h="108827">
                        <a:moveTo>
                          <a:pt x="54374" y="64904"/>
                        </a:moveTo>
                        <a:lnTo>
                          <a:pt x="54374" y="106511"/>
                        </a:lnTo>
                        <a:lnTo>
                          <a:pt x="67001" y="106511"/>
                        </a:lnTo>
                        <a:lnTo>
                          <a:pt x="67001" y="-318"/>
                        </a:lnTo>
                        <a:lnTo>
                          <a:pt x="54374" y="-318"/>
                        </a:lnTo>
                        <a:lnTo>
                          <a:pt x="54374" y="11215"/>
                        </a:lnTo>
                        <a:cubicBezTo>
                          <a:pt x="51725" y="6646"/>
                          <a:pt x="48372" y="3248"/>
                          <a:pt x="44317" y="1022"/>
                        </a:cubicBezTo>
                        <a:cubicBezTo>
                          <a:pt x="40276" y="-1204"/>
                          <a:pt x="35416" y="-2317"/>
                          <a:pt x="29736" y="-2317"/>
                        </a:cubicBezTo>
                        <a:cubicBezTo>
                          <a:pt x="20454" y="-2317"/>
                          <a:pt x="12893" y="1389"/>
                          <a:pt x="7051" y="8799"/>
                        </a:cubicBezTo>
                        <a:cubicBezTo>
                          <a:pt x="1225" y="16224"/>
                          <a:pt x="-1689" y="25978"/>
                          <a:pt x="-1689" y="38060"/>
                        </a:cubicBezTo>
                        <a:cubicBezTo>
                          <a:pt x="-1689" y="50142"/>
                          <a:pt x="1225" y="59888"/>
                          <a:pt x="7051" y="67299"/>
                        </a:cubicBezTo>
                        <a:cubicBezTo>
                          <a:pt x="12893" y="74709"/>
                          <a:pt x="20454" y="78414"/>
                          <a:pt x="29736" y="78414"/>
                        </a:cubicBezTo>
                        <a:cubicBezTo>
                          <a:pt x="35416" y="78414"/>
                          <a:pt x="40276" y="77301"/>
                          <a:pt x="44317" y="75075"/>
                        </a:cubicBezTo>
                        <a:cubicBezTo>
                          <a:pt x="48372" y="72864"/>
                          <a:pt x="51725" y="69474"/>
                          <a:pt x="54374" y="64904"/>
                        </a:cubicBezTo>
                        <a:close/>
                        <a:moveTo>
                          <a:pt x="11355" y="38060"/>
                        </a:moveTo>
                        <a:cubicBezTo>
                          <a:pt x="11355" y="28775"/>
                          <a:pt x="13266" y="21489"/>
                          <a:pt x="17087" y="16202"/>
                        </a:cubicBezTo>
                        <a:cubicBezTo>
                          <a:pt x="20908" y="10915"/>
                          <a:pt x="26156" y="8272"/>
                          <a:pt x="32832" y="8272"/>
                        </a:cubicBezTo>
                        <a:cubicBezTo>
                          <a:pt x="39508" y="8272"/>
                          <a:pt x="44763" y="10915"/>
                          <a:pt x="48599" y="16202"/>
                        </a:cubicBezTo>
                        <a:cubicBezTo>
                          <a:pt x="52449" y="21489"/>
                          <a:pt x="54374" y="28775"/>
                          <a:pt x="54374" y="38060"/>
                        </a:cubicBezTo>
                        <a:cubicBezTo>
                          <a:pt x="54374" y="47345"/>
                          <a:pt x="52449" y="54631"/>
                          <a:pt x="48599" y="59918"/>
                        </a:cubicBezTo>
                        <a:cubicBezTo>
                          <a:pt x="44763" y="65205"/>
                          <a:pt x="39508" y="67848"/>
                          <a:pt x="32832" y="67848"/>
                        </a:cubicBezTo>
                        <a:cubicBezTo>
                          <a:pt x="26156" y="67848"/>
                          <a:pt x="20908" y="65205"/>
                          <a:pt x="17087" y="59918"/>
                        </a:cubicBezTo>
                        <a:cubicBezTo>
                          <a:pt x="13266" y="54631"/>
                          <a:pt x="11355" y="47345"/>
                          <a:pt x="11355" y="3806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1" name="Freeform: Shape 380">
                    <a:extLst>
                      <a:ext uri="{FF2B5EF4-FFF2-40B4-BE49-F238E27FC236}">
                        <a16:creationId xmlns:a16="http://schemas.microsoft.com/office/drawing/2014/main" id="{C9D71172-FFBC-C0CC-6465-2E3F3D3B3A2A}"/>
                      </a:ext>
                    </a:extLst>
                  </p:cNvPr>
                  <p:cNvSpPr/>
                  <p:nvPr/>
                </p:nvSpPr>
                <p:spPr>
                  <a:xfrm flipV="1">
                    <a:off x="3265062" y="769636"/>
                    <a:ext cx="71237" cy="80731"/>
                  </a:xfrm>
                  <a:custGeom>
                    <a:avLst/>
                    <a:gdLst>
                      <a:gd name="connsiteX0" fmla="*/ 69497 w 71237"/>
                      <a:gd name="connsiteY0" fmla="*/ 41930 h 80731"/>
                      <a:gd name="connsiteX1" fmla="*/ 69497 w 71237"/>
                      <a:gd name="connsiteY1" fmla="*/ 35757 h 80731"/>
                      <a:gd name="connsiteX2" fmla="*/ 11436 w 71237"/>
                      <a:gd name="connsiteY2" fmla="*/ 35757 h 80731"/>
                      <a:gd name="connsiteX3" fmla="*/ 19297 w 71237"/>
                      <a:gd name="connsiteY3" fmla="*/ 15876 h 80731"/>
                      <a:gd name="connsiteX4" fmla="*/ 38885 w 71237"/>
                      <a:gd name="connsiteY4" fmla="*/ 9044 h 80731"/>
                      <a:gd name="connsiteX5" fmla="*/ 52983 w 71237"/>
                      <a:gd name="connsiteY5" fmla="*/ 10823 h 80731"/>
                      <a:gd name="connsiteX6" fmla="*/ 66554 w 71237"/>
                      <a:gd name="connsiteY6" fmla="*/ 16183 h 80731"/>
                      <a:gd name="connsiteX7" fmla="*/ 66554 w 71237"/>
                      <a:gd name="connsiteY7" fmla="*/ 4233 h 80731"/>
                      <a:gd name="connsiteX8" fmla="*/ 52610 w 71237"/>
                      <a:gd name="connsiteY8" fmla="*/ -160 h 80731"/>
                      <a:gd name="connsiteX9" fmla="*/ 38139 w 71237"/>
                      <a:gd name="connsiteY9" fmla="*/ -1676 h 80731"/>
                      <a:gd name="connsiteX10" fmla="*/ 8998 w 71237"/>
                      <a:gd name="connsiteY10" fmla="*/ 9022 h 80731"/>
                      <a:gd name="connsiteX11" fmla="*/ -1740 w 71237"/>
                      <a:gd name="connsiteY11" fmla="*/ 38019 h 80731"/>
                      <a:gd name="connsiteX12" fmla="*/ 8449 w 71237"/>
                      <a:gd name="connsiteY12" fmla="*/ 67961 h 80731"/>
                      <a:gd name="connsiteX13" fmla="*/ 35943 w 71237"/>
                      <a:gd name="connsiteY13" fmla="*/ 79055 h 80731"/>
                      <a:gd name="connsiteX14" fmla="*/ 60472 w 71237"/>
                      <a:gd name="connsiteY14" fmla="*/ 69060 h 80731"/>
                      <a:gd name="connsiteX15" fmla="*/ 69497 w 71237"/>
                      <a:gd name="connsiteY15" fmla="*/ 41930 h 80731"/>
                      <a:gd name="connsiteX16" fmla="*/ 56870 w 71237"/>
                      <a:gd name="connsiteY16" fmla="*/ 45642 h 80731"/>
                      <a:gd name="connsiteX17" fmla="*/ 51073 w 71237"/>
                      <a:gd name="connsiteY17" fmla="*/ 62162 h 80731"/>
                      <a:gd name="connsiteX18" fmla="*/ 36074 w 71237"/>
                      <a:gd name="connsiteY18" fmla="*/ 68357 h 80731"/>
                      <a:gd name="connsiteX19" fmla="*/ 19165 w 71237"/>
                      <a:gd name="connsiteY19" fmla="*/ 62381 h 80731"/>
                      <a:gd name="connsiteX20" fmla="*/ 11853 w 71237"/>
                      <a:gd name="connsiteY20" fmla="*/ 45554 h 80731"/>
                      <a:gd name="connsiteX21" fmla="*/ 56870 w 71237"/>
                      <a:gd name="connsiteY21" fmla="*/ 45642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237" h="80731">
                        <a:moveTo>
                          <a:pt x="69497" y="41930"/>
                        </a:moveTo>
                        <a:lnTo>
                          <a:pt x="69497" y="35757"/>
                        </a:lnTo>
                        <a:lnTo>
                          <a:pt x="11436" y="35757"/>
                        </a:lnTo>
                        <a:cubicBezTo>
                          <a:pt x="11992" y="27057"/>
                          <a:pt x="14613" y="20431"/>
                          <a:pt x="19297" y="15876"/>
                        </a:cubicBezTo>
                        <a:cubicBezTo>
                          <a:pt x="23982" y="11321"/>
                          <a:pt x="30511" y="9044"/>
                          <a:pt x="38885" y="9044"/>
                        </a:cubicBezTo>
                        <a:cubicBezTo>
                          <a:pt x="43731" y="9044"/>
                          <a:pt x="48430" y="9637"/>
                          <a:pt x="52983" y="10823"/>
                        </a:cubicBezTo>
                        <a:cubicBezTo>
                          <a:pt x="57536" y="12010"/>
                          <a:pt x="62060" y="13796"/>
                          <a:pt x="66554" y="16183"/>
                        </a:cubicBezTo>
                        <a:lnTo>
                          <a:pt x="66554" y="4233"/>
                        </a:lnTo>
                        <a:cubicBezTo>
                          <a:pt x="62016" y="2315"/>
                          <a:pt x="57368" y="850"/>
                          <a:pt x="52610" y="-160"/>
                        </a:cubicBezTo>
                        <a:cubicBezTo>
                          <a:pt x="47852" y="-1171"/>
                          <a:pt x="43028" y="-1676"/>
                          <a:pt x="38139" y="-1676"/>
                        </a:cubicBezTo>
                        <a:cubicBezTo>
                          <a:pt x="25870" y="-1676"/>
                          <a:pt x="16157" y="1890"/>
                          <a:pt x="8998" y="9022"/>
                        </a:cubicBezTo>
                        <a:cubicBezTo>
                          <a:pt x="1839" y="16169"/>
                          <a:pt x="-1740" y="25835"/>
                          <a:pt x="-1740" y="38019"/>
                        </a:cubicBezTo>
                        <a:cubicBezTo>
                          <a:pt x="-1740" y="50599"/>
                          <a:pt x="1656" y="60580"/>
                          <a:pt x="8449" y="67961"/>
                        </a:cubicBezTo>
                        <a:cubicBezTo>
                          <a:pt x="15242" y="75357"/>
                          <a:pt x="24407" y="79055"/>
                          <a:pt x="35943" y="79055"/>
                        </a:cubicBezTo>
                        <a:cubicBezTo>
                          <a:pt x="46278" y="79055"/>
                          <a:pt x="54455" y="75723"/>
                          <a:pt x="60472" y="69060"/>
                        </a:cubicBezTo>
                        <a:cubicBezTo>
                          <a:pt x="66489" y="62411"/>
                          <a:pt x="69497" y="53367"/>
                          <a:pt x="69497" y="41930"/>
                        </a:cubicBezTo>
                        <a:close/>
                        <a:moveTo>
                          <a:pt x="56870" y="45642"/>
                        </a:moveTo>
                        <a:cubicBezTo>
                          <a:pt x="56782" y="52540"/>
                          <a:pt x="54850" y="58047"/>
                          <a:pt x="51073" y="62162"/>
                        </a:cubicBezTo>
                        <a:cubicBezTo>
                          <a:pt x="47296" y="66292"/>
                          <a:pt x="42296" y="68357"/>
                          <a:pt x="36074" y="68357"/>
                        </a:cubicBezTo>
                        <a:cubicBezTo>
                          <a:pt x="29033" y="68357"/>
                          <a:pt x="23396" y="66365"/>
                          <a:pt x="19165" y="62381"/>
                        </a:cubicBezTo>
                        <a:cubicBezTo>
                          <a:pt x="14934" y="58398"/>
                          <a:pt x="12497" y="52789"/>
                          <a:pt x="11853" y="45554"/>
                        </a:cubicBezTo>
                        <a:lnTo>
                          <a:pt x="56870" y="4564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2" name="Freeform: Shape 381">
                    <a:extLst>
                      <a:ext uri="{FF2B5EF4-FFF2-40B4-BE49-F238E27FC236}">
                        <a16:creationId xmlns:a16="http://schemas.microsoft.com/office/drawing/2014/main" id="{2B4C91AA-0D30-0909-D54C-8AB55094739D}"/>
                      </a:ext>
                    </a:extLst>
                  </p:cNvPr>
                  <p:cNvSpPr/>
                  <p:nvPr/>
                </p:nvSpPr>
                <p:spPr>
                  <a:xfrm flipV="1">
                    <a:off x="3342389" y="871720"/>
                    <a:ext cx="73037" cy="9797"/>
                  </a:xfrm>
                  <a:custGeom>
                    <a:avLst/>
                    <a:gdLst>
                      <a:gd name="connsiteX0" fmla="*/ 71678 w 73037"/>
                      <a:gd name="connsiteY0" fmla="*/ 11159 h 9797"/>
                      <a:gd name="connsiteX1" fmla="*/ 71678 w 73037"/>
                      <a:gd name="connsiteY1" fmla="*/ 1361 h 9797"/>
                      <a:gd name="connsiteX2" fmla="*/ -1360 w 73037"/>
                      <a:gd name="connsiteY2" fmla="*/ 1361 h 9797"/>
                      <a:gd name="connsiteX3" fmla="*/ -1360 w 73037"/>
                      <a:gd name="connsiteY3" fmla="*/ 11159 h 9797"/>
                      <a:gd name="connsiteX4" fmla="*/ 71678 w 73037"/>
                      <a:gd name="connsiteY4" fmla="*/ 11159 h 97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037" h="9797">
                        <a:moveTo>
                          <a:pt x="71678" y="11159"/>
                        </a:moveTo>
                        <a:lnTo>
                          <a:pt x="71678" y="1361"/>
                        </a:lnTo>
                        <a:lnTo>
                          <a:pt x="-1360" y="1361"/>
                        </a:lnTo>
                        <a:lnTo>
                          <a:pt x="-1360" y="11159"/>
                        </a:lnTo>
                        <a:lnTo>
                          <a:pt x="71678" y="1115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3" name="Freeform: Shape 382">
                    <a:extLst>
                      <a:ext uri="{FF2B5EF4-FFF2-40B4-BE49-F238E27FC236}">
                        <a16:creationId xmlns:a16="http://schemas.microsoft.com/office/drawing/2014/main" id="{7DDB48F5-C168-8EBA-2330-27CFCC50DF70}"/>
                      </a:ext>
                    </a:extLst>
                  </p:cNvPr>
                  <p:cNvSpPr/>
                  <p:nvPr/>
                </p:nvSpPr>
                <p:spPr>
                  <a:xfrm flipV="1">
                    <a:off x="3424759" y="744022"/>
                    <a:ext cx="67438" cy="106345"/>
                  </a:xfrm>
                  <a:custGeom>
                    <a:avLst/>
                    <a:gdLst>
                      <a:gd name="connsiteX0" fmla="*/ 44536 w 67438"/>
                      <a:gd name="connsiteY0" fmla="*/ 55009 h 106345"/>
                      <a:gd name="connsiteX1" fmla="*/ 60061 w 67438"/>
                      <a:gd name="connsiteY1" fmla="*/ 46135 h 106345"/>
                      <a:gd name="connsiteX2" fmla="*/ 65661 w 67438"/>
                      <a:gd name="connsiteY2" fmla="*/ 29527 h 106345"/>
                      <a:gd name="connsiteX3" fmla="*/ 55230 w 67438"/>
                      <a:gd name="connsiteY3" fmla="*/ 6044 h 106345"/>
                      <a:gd name="connsiteX4" fmla="*/ 25584 w 67438"/>
                      <a:gd name="connsiteY4" fmla="*/ -2260 h 106345"/>
                      <a:gd name="connsiteX5" fmla="*/ 12321 w 67438"/>
                      <a:gd name="connsiteY5" fmla="*/ -986 h 106345"/>
                      <a:gd name="connsiteX6" fmla="*/ -1777 w 67438"/>
                      <a:gd name="connsiteY6" fmla="*/ 2836 h 106345"/>
                      <a:gd name="connsiteX7" fmla="*/ -1777 w 67438"/>
                      <a:gd name="connsiteY7" fmla="*/ 16215 h 106345"/>
                      <a:gd name="connsiteX8" fmla="*/ 10827 w 67438"/>
                      <a:gd name="connsiteY8" fmla="*/ 11140 h 106345"/>
                      <a:gd name="connsiteX9" fmla="*/ 25189 w 67438"/>
                      <a:gd name="connsiteY9" fmla="*/ 9427 h 106345"/>
                      <a:gd name="connsiteX10" fmla="*/ 45041 w 67438"/>
                      <a:gd name="connsiteY10" fmla="*/ 14567 h 106345"/>
                      <a:gd name="connsiteX11" fmla="*/ 51870 w 67438"/>
                      <a:gd name="connsiteY11" fmla="*/ 29527 h 106345"/>
                      <a:gd name="connsiteX12" fmla="*/ 45524 w 67438"/>
                      <a:gd name="connsiteY12" fmla="*/ 43696 h 106345"/>
                      <a:gd name="connsiteX13" fmla="*/ 27868 w 67438"/>
                      <a:gd name="connsiteY13" fmla="*/ 48815 h 106345"/>
                      <a:gd name="connsiteX14" fmla="*/ 15922 w 67438"/>
                      <a:gd name="connsiteY14" fmla="*/ 48815 h 106345"/>
                      <a:gd name="connsiteX15" fmla="*/ 15922 w 67438"/>
                      <a:gd name="connsiteY15" fmla="*/ 60216 h 106345"/>
                      <a:gd name="connsiteX16" fmla="*/ 28417 w 67438"/>
                      <a:gd name="connsiteY16" fmla="*/ 60216 h 106345"/>
                      <a:gd name="connsiteX17" fmla="*/ 44052 w 67438"/>
                      <a:gd name="connsiteY17" fmla="*/ 64302 h 106345"/>
                      <a:gd name="connsiteX18" fmla="*/ 49476 w 67438"/>
                      <a:gd name="connsiteY18" fmla="*/ 76076 h 106345"/>
                      <a:gd name="connsiteX19" fmla="*/ 43877 w 67438"/>
                      <a:gd name="connsiteY19" fmla="*/ 88181 h 106345"/>
                      <a:gd name="connsiteX20" fmla="*/ 27868 w 67438"/>
                      <a:gd name="connsiteY20" fmla="*/ 92420 h 106345"/>
                      <a:gd name="connsiteX21" fmla="*/ 15637 w 67438"/>
                      <a:gd name="connsiteY21" fmla="*/ 91168 h 106345"/>
                      <a:gd name="connsiteX22" fmla="*/ 1297 w 67438"/>
                      <a:gd name="connsiteY22" fmla="*/ 87346 h 106345"/>
                      <a:gd name="connsiteX23" fmla="*/ 1297 w 67438"/>
                      <a:gd name="connsiteY23" fmla="*/ 99692 h 106345"/>
                      <a:gd name="connsiteX24" fmla="*/ 16098 w 67438"/>
                      <a:gd name="connsiteY24" fmla="*/ 102987 h 106345"/>
                      <a:gd name="connsiteX25" fmla="*/ 29098 w 67438"/>
                      <a:gd name="connsiteY25" fmla="*/ 104085 h 106345"/>
                      <a:gd name="connsiteX26" fmla="*/ 54066 w 67438"/>
                      <a:gd name="connsiteY26" fmla="*/ 96902 h 106345"/>
                      <a:gd name="connsiteX27" fmla="*/ 63267 w 67438"/>
                      <a:gd name="connsiteY27" fmla="*/ 77526 h 106345"/>
                      <a:gd name="connsiteX28" fmla="*/ 58392 w 67438"/>
                      <a:gd name="connsiteY28" fmla="*/ 63138 h 106345"/>
                      <a:gd name="connsiteX29" fmla="*/ 44536 w 67438"/>
                      <a:gd name="connsiteY29" fmla="*/ 55009 h 10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67438" h="106345">
                        <a:moveTo>
                          <a:pt x="44536" y="55009"/>
                        </a:moveTo>
                        <a:cubicBezTo>
                          <a:pt x="51167" y="53589"/>
                          <a:pt x="56343" y="50631"/>
                          <a:pt x="60061" y="46135"/>
                        </a:cubicBezTo>
                        <a:cubicBezTo>
                          <a:pt x="63794" y="41653"/>
                          <a:pt x="65661" y="36117"/>
                          <a:pt x="65661" y="29527"/>
                        </a:cubicBezTo>
                        <a:cubicBezTo>
                          <a:pt x="65661" y="19422"/>
                          <a:pt x="62184" y="11594"/>
                          <a:pt x="55230" y="6044"/>
                        </a:cubicBezTo>
                        <a:cubicBezTo>
                          <a:pt x="48276" y="508"/>
                          <a:pt x="38394" y="-2260"/>
                          <a:pt x="25584" y="-2260"/>
                        </a:cubicBezTo>
                        <a:cubicBezTo>
                          <a:pt x="21295" y="-2260"/>
                          <a:pt x="16874" y="-1835"/>
                          <a:pt x="12321" y="-986"/>
                        </a:cubicBezTo>
                        <a:cubicBezTo>
                          <a:pt x="7768" y="-137"/>
                          <a:pt x="3068" y="1138"/>
                          <a:pt x="-1777" y="2836"/>
                        </a:cubicBezTo>
                        <a:lnTo>
                          <a:pt x="-1777" y="16215"/>
                        </a:lnTo>
                        <a:cubicBezTo>
                          <a:pt x="2058" y="13974"/>
                          <a:pt x="6260" y="12282"/>
                          <a:pt x="10827" y="11140"/>
                        </a:cubicBezTo>
                        <a:cubicBezTo>
                          <a:pt x="15410" y="9998"/>
                          <a:pt x="20197" y="9427"/>
                          <a:pt x="25189" y="9427"/>
                        </a:cubicBezTo>
                        <a:cubicBezTo>
                          <a:pt x="33870" y="9427"/>
                          <a:pt x="40488" y="11140"/>
                          <a:pt x="45041" y="14567"/>
                        </a:cubicBezTo>
                        <a:cubicBezTo>
                          <a:pt x="49593" y="17994"/>
                          <a:pt x="51870" y="22981"/>
                          <a:pt x="51870" y="29527"/>
                        </a:cubicBezTo>
                        <a:cubicBezTo>
                          <a:pt x="51870" y="35575"/>
                          <a:pt x="49755" y="40298"/>
                          <a:pt x="45524" y="43696"/>
                        </a:cubicBezTo>
                        <a:cubicBezTo>
                          <a:pt x="41293" y="47108"/>
                          <a:pt x="35408" y="48815"/>
                          <a:pt x="27868" y="48815"/>
                        </a:cubicBezTo>
                        <a:lnTo>
                          <a:pt x="15922" y="48815"/>
                        </a:lnTo>
                        <a:lnTo>
                          <a:pt x="15922" y="60216"/>
                        </a:lnTo>
                        <a:lnTo>
                          <a:pt x="28417" y="60216"/>
                        </a:lnTo>
                        <a:cubicBezTo>
                          <a:pt x="35225" y="60216"/>
                          <a:pt x="40436" y="61578"/>
                          <a:pt x="44052" y="64302"/>
                        </a:cubicBezTo>
                        <a:cubicBezTo>
                          <a:pt x="47668" y="67026"/>
                          <a:pt x="49476" y="70951"/>
                          <a:pt x="49476" y="76076"/>
                        </a:cubicBezTo>
                        <a:cubicBezTo>
                          <a:pt x="49476" y="81334"/>
                          <a:pt x="47610" y="85369"/>
                          <a:pt x="43877" y="88181"/>
                        </a:cubicBezTo>
                        <a:cubicBezTo>
                          <a:pt x="40158" y="91007"/>
                          <a:pt x="34822" y="92420"/>
                          <a:pt x="27868" y="92420"/>
                        </a:cubicBezTo>
                        <a:cubicBezTo>
                          <a:pt x="24062" y="92420"/>
                          <a:pt x="19985" y="92003"/>
                          <a:pt x="15637" y="91168"/>
                        </a:cubicBezTo>
                        <a:cubicBezTo>
                          <a:pt x="11289" y="90348"/>
                          <a:pt x="6509" y="89074"/>
                          <a:pt x="1297" y="87346"/>
                        </a:cubicBezTo>
                        <a:lnTo>
                          <a:pt x="1297" y="99692"/>
                        </a:lnTo>
                        <a:cubicBezTo>
                          <a:pt x="6567" y="101156"/>
                          <a:pt x="11501" y="102255"/>
                          <a:pt x="16098" y="102987"/>
                        </a:cubicBezTo>
                        <a:cubicBezTo>
                          <a:pt x="20695" y="103719"/>
                          <a:pt x="25028" y="104085"/>
                          <a:pt x="29098" y="104085"/>
                        </a:cubicBezTo>
                        <a:cubicBezTo>
                          <a:pt x="39624" y="104085"/>
                          <a:pt x="47947" y="101691"/>
                          <a:pt x="54066" y="96902"/>
                        </a:cubicBezTo>
                        <a:cubicBezTo>
                          <a:pt x="60200" y="92128"/>
                          <a:pt x="63267" y="85669"/>
                          <a:pt x="63267" y="77526"/>
                        </a:cubicBezTo>
                        <a:cubicBezTo>
                          <a:pt x="63267" y="71844"/>
                          <a:pt x="61642" y="67048"/>
                          <a:pt x="58392" y="63138"/>
                        </a:cubicBezTo>
                        <a:cubicBezTo>
                          <a:pt x="55142" y="59227"/>
                          <a:pt x="50523" y="56518"/>
                          <a:pt x="44536" y="5500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4" name="Freeform: Shape 383">
                    <a:extLst>
                      <a:ext uri="{FF2B5EF4-FFF2-40B4-BE49-F238E27FC236}">
                        <a16:creationId xmlns:a16="http://schemas.microsoft.com/office/drawing/2014/main" id="{81CFB332-76E3-4F9A-5FE3-8E5108C846FC}"/>
                      </a:ext>
                    </a:extLst>
                  </p:cNvPr>
                  <p:cNvSpPr/>
                  <p:nvPr/>
                </p:nvSpPr>
                <p:spPr>
                  <a:xfrm flipV="1">
                    <a:off x="3514318" y="745867"/>
                    <a:ext cx="66296" cy="104499"/>
                  </a:xfrm>
                  <a:custGeom>
                    <a:avLst/>
                    <a:gdLst>
                      <a:gd name="connsiteX0" fmla="*/ 2575 w 66296"/>
                      <a:gd name="connsiteY0" fmla="*/ 102282 h 104499"/>
                      <a:gd name="connsiteX1" fmla="*/ 56991 w 66296"/>
                      <a:gd name="connsiteY1" fmla="*/ 102282 h 104499"/>
                      <a:gd name="connsiteX2" fmla="*/ 56991 w 66296"/>
                      <a:gd name="connsiteY2" fmla="*/ 90595 h 104499"/>
                      <a:gd name="connsiteX3" fmla="*/ 15268 w 66296"/>
                      <a:gd name="connsiteY3" fmla="*/ 90595 h 104499"/>
                      <a:gd name="connsiteX4" fmla="*/ 15268 w 66296"/>
                      <a:gd name="connsiteY4" fmla="*/ 65486 h 104499"/>
                      <a:gd name="connsiteX5" fmla="*/ 21285 w 66296"/>
                      <a:gd name="connsiteY5" fmla="*/ 67024 h 104499"/>
                      <a:gd name="connsiteX6" fmla="*/ 27345 w 66296"/>
                      <a:gd name="connsiteY6" fmla="*/ 67529 h 104499"/>
                      <a:gd name="connsiteX7" fmla="*/ 54510 w 66296"/>
                      <a:gd name="connsiteY7" fmla="*/ 58127 h 104499"/>
                      <a:gd name="connsiteX8" fmla="*/ 64545 w 66296"/>
                      <a:gd name="connsiteY8" fmla="*/ 32667 h 104499"/>
                      <a:gd name="connsiteX9" fmla="*/ 54246 w 66296"/>
                      <a:gd name="connsiteY9" fmla="*/ 6942 h 104499"/>
                      <a:gd name="connsiteX10" fmla="*/ 25215 w 66296"/>
                      <a:gd name="connsiteY10" fmla="*/ -2218 h 104499"/>
                      <a:gd name="connsiteX11" fmla="*/ 12062 w 66296"/>
                      <a:gd name="connsiteY11" fmla="*/ -1120 h 104499"/>
                      <a:gd name="connsiteX12" fmla="*/ -1751 w 66296"/>
                      <a:gd name="connsiteY12" fmla="*/ 2175 h 104499"/>
                      <a:gd name="connsiteX13" fmla="*/ -1751 w 66296"/>
                      <a:gd name="connsiteY13" fmla="*/ 16125 h 104499"/>
                      <a:gd name="connsiteX14" fmla="*/ 11007 w 66296"/>
                      <a:gd name="connsiteY14" fmla="*/ 11116 h 104499"/>
                      <a:gd name="connsiteX15" fmla="*/ 24930 w 66296"/>
                      <a:gd name="connsiteY15" fmla="*/ 9469 h 104499"/>
                      <a:gd name="connsiteX16" fmla="*/ 43727 w 66296"/>
                      <a:gd name="connsiteY16" fmla="*/ 15708 h 104499"/>
                      <a:gd name="connsiteX17" fmla="*/ 50667 w 66296"/>
                      <a:gd name="connsiteY17" fmla="*/ 32667 h 104499"/>
                      <a:gd name="connsiteX18" fmla="*/ 43727 w 66296"/>
                      <a:gd name="connsiteY18" fmla="*/ 49604 h 104499"/>
                      <a:gd name="connsiteX19" fmla="*/ 24930 w 66296"/>
                      <a:gd name="connsiteY19" fmla="*/ 55864 h 104499"/>
                      <a:gd name="connsiteX20" fmla="*/ 13840 w 66296"/>
                      <a:gd name="connsiteY20" fmla="*/ 54634 h 104499"/>
                      <a:gd name="connsiteX21" fmla="*/ 2575 w 66296"/>
                      <a:gd name="connsiteY21" fmla="*/ 50790 h 104499"/>
                      <a:gd name="connsiteX22" fmla="*/ 2575 w 66296"/>
                      <a:gd name="connsiteY22" fmla="*/ 102282 h 104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6296" h="104499">
                        <a:moveTo>
                          <a:pt x="2575" y="102282"/>
                        </a:moveTo>
                        <a:lnTo>
                          <a:pt x="56991" y="102282"/>
                        </a:lnTo>
                        <a:lnTo>
                          <a:pt x="56991" y="90595"/>
                        </a:lnTo>
                        <a:lnTo>
                          <a:pt x="15268" y="90595"/>
                        </a:lnTo>
                        <a:lnTo>
                          <a:pt x="15268" y="65486"/>
                        </a:lnTo>
                        <a:cubicBezTo>
                          <a:pt x="17273" y="66174"/>
                          <a:pt x="19279" y="66687"/>
                          <a:pt x="21285" y="67024"/>
                        </a:cubicBezTo>
                        <a:cubicBezTo>
                          <a:pt x="23305" y="67361"/>
                          <a:pt x="25325" y="67529"/>
                          <a:pt x="27345" y="67529"/>
                        </a:cubicBezTo>
                        <a:cubicBezTo>
                          <a:pt x="38779" y="67529"/>
                          <a:pt x="47834" y="64395"/>
                          <a:pt x="54510" y="58127"/>
                        </a:cubicBezTo>
                        <a:cubicBezTo>
                          <a:pt x="61200" y="51859"/>
                          <a:pt x="64545" y="43372"/>
                          <a:pt x="64545" y="32667"/>
                        </a:cubicBezTo>
                        <a:cubicBezTo>
                          <a:pt x="64545" y="21639"/>
                          <a:pt x="61112" y="13064"/>
                          <a:pt x="54246" y="6942"/>
                        </a:cubicBezTo>
                        <a:cubicBezTo>
                          <a:pt x="47380" y="835"/>
                          <a:pt x="37703" y="-2218"/>
                          <a:pt x="25215" y="-2218"/>
                        </a:cubicBezTo>
                        <a:cubicBezTo>
                          <a:pt x="20911" y="-2218"/>
                          <a:pt x="16527" y="-1852"/>
                          <a:pt x="12062" y="-1120"/>
                        </a:cubicBezTo>
                        <a:cubicBezTo>
                          <a:pt x="7611" y="-387"/>
                          <a:pt x="3007" y="711"/>
                          <a:pt x="-1751" y="2175"/>
                        </a:cubicBezTo>
                        <a:lnTo>
                          <a:pt x="-1751" y="16125"/>
                        </a:lnTo>
                        <a:cubicBezTo>
                          <a:pt x="2363" y="13884"/>
                          <a:pt x="6616" y="12215"/>
                          <a:pt x="11007" y="11116"/>
                        </a:cubicBezTo>
                        <a:cubicBezTo>
                          <a:pt x="15399" y="10018"/>
                          <a:pt x="20040" y="9469"/>
                          <a:pt x="24930" y="9469"/>
                        </a:cubicBezTo>
                        <a:cubicBezTo>
                          <a:pt x="32850" y="9469"/>
                          <a:pt x="39116" y="11548"/>
                          <a:pt x="43727" y="15708"/>
                        </a:cubicBezTo>
                        <a:cubicBezTo>
                          <a:pt x="48354" y="19867"/>
                          <a:pt x="50667" y="25520"/>
                          <a:pt x="50667" y="32667"/>
                        </a:cubicBezTo>
                        <a:cubicBezTo>
                          <a:pt x="50667" y="39799"/>
                          <a:pt x="48354" y="45444"/>
                          <a:pt x="43727" y="49604"/>
                        </a:cubicBezTo>
                        <a:cubicBezTo>
                          <a:pt x="39116" y="53777"/>
                          <a:pt x="32850" y="55864"/>
                          <a:pt x="24930" y="55864"/>
                        </a:cubicBezTo>
                        <a:cubicBezTo>
                          <a:pt x="21226" y="55864"/>
                          <a:pt x="17529" y="55454"/>
                          <a:pt x="13840" y="54634"/>
                        </a:cubicBezTo>
                        <a:cubicBezTo>
                          <a:pt x="10166" y="53814"/>
                          <a:pt x="6411" y="52533"/>
                          <a:pt x="2575" y="50790"/>
                        </a:cubicBezTo>
                        <a:lnTo>
                          <a:pt x="2575" y="10228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5" name="Freeform: Shape 384">
                    <a:extLst>
                      <a:ext uri="{FF2B5EF4-FFF2-40B4-BE49-F238E27FC236}">
                        <a16:creationId xmlns:a16="http://schemas.microsoft.com/office/drawing/2014/main" id="{0C6BA5CD-DBA4-57C8-F68E-6AB874FF5C87}"/>
                      </a:ext>
                    </a:extLst>
                  </p:cNvPr>
                  <p:cNvSpPr/>
                  <p:nvPr/>
                </p:nvSpPr>
                <p:spPr>
                  <a:xfrm flipV="1">
                    <a:off x="3602149" y="744022"/>
                    <a:ext cx="70819" cy="106345"/>
                  </a:xfrm>
                  <a:custGeom>
                    <a:avLst/>
                    <a:gdLst>
                      <a:gd name="connsiteX0" fmla="*/ 33623 w 70819"/>
                      <a:gd name="connsiteY0" fmla="*/ 93101 h 106345"/>
                      <a:gd name="connsiteX1" fmla="*/ 17527 w 70819"/>
                      <a:gd name="connsiteY1" fmla="*/ 82557 h 106345"/>
                      <a:gd name="connsiteX2" fmla="*/ 12147 w 70819"/>
                      <a:gd name="connsiteY2" fmla="*/ 50880 h 106345"/>
                      <a:gd name="connsiteX3" fmla="*/ 17527 w 70819"/>
                      <a:gd name="connsiteY3" fmla="*/ 19268 h 106345"/>
                      <a:gd name="connsiteX4" fmla="*/ 33623 w 70819"/>
                      <a:gd name="connsiteY4" fmla="*/ 8724 h 106345"/>
                      <a:gd name="connsiteX5" fmla="*/ 49786 w 70819"/>
                      <a:gd name="connsiteY5" fmla="*/ 19268 h 106345"/>
                      <a:gd name="connsiteX6" fmla="*/ 55188 w 70819"/>
                      <a:gd name="connsiteY6" fmla="*/ 50880 h 106345"/>
                      <a:gd name="connsiteX7" fmla="*/ 49786 w 70819"/>
                      <a:gd name="connsiteY7" fmla="*/ 82557 h 106345"/>
                      <a:gd name="connsiteX8" fmla="*/ 33623 w 70819"/>
                      <a:gd name="connsiteY8" fmla="*/ 93101 h 106345"/>
                      <a:gd name="connsiteX9" fmla="*/ 33623 w 70819"/>
                      <a:gd name="connsiteY9" fmla="*/ 104085 h 106345"/>
                      <a:gd name="connsiteX10" fmla="*/ 59953 w 70819"/>
                      <a:gd name="connsiteY10" fmla="*/ 90443 h 106345"/>
                      <a:gd name="connsiteX11" fmla="*/ 69044 w 70819"/>
                      <a:gd name="connsiteY11" fmla="*/ 50880 h 106345"/>
                      <a:gd name="connsiteX12" fmla="*/ 59953 w 70819"/>
                      <a:gd name="connsiteY12" fmla="*/ 11360 h 106345"/>
                      <a:gd name="connsiteX13" fmla="*/ 33623 w 70819"/>
                      <a:gd name="connsiteY13" fmla="*/ -2260 h 106345"/>
                      <a:gd name="connsiteX14" fmla="*/ 7316 w 70819"/>
                      <a:gd name="connsiteY14" fmla="*/ 11360 h 106345"/>
                      <a:gd name="connsiteX15" fmla="*/ -1776 w 70819"/>
                      <a:gd name="connsiteY15" fmla="*/ 50880 h 106345"/>
                      <a:gd name="connsiteX16" fmla="*/ 7316 w 70819"/>
                      <a:gd name="connsiteY16" fmla="*/ 90443 h 106345"/>
                      <a:gd name="connsiteX17" fmla="*/ 33623 w 70819"/>
                      <a:gd name="connsiteY17" fmla="*/ 104085 h 10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0819" h="106345">
                        <a:moveTo>
                          <a:pt x="33623" y="93101"/>
                        </a:moveTo>
                        <a:cubicBezTo>
                          <a:pt x="26494" y="93101"/>
                          <a:pt x="21128" y="89587"/>
                          <a:pt x="17527" y="82557"/>
                        </a:cubicBezTo>
                        <a:cubicBezTo>
                          <a:pt x="13940" y="75542"/>
                          <a:pt x="12147" y="64983"/>
                          <a:pt x="12147" y="50880"/>
                        </a:cubicBezTo>
                        <a:cubicBezTo>
                          <a:pt x="12147" y="36835"/>
                          <a:pt x="13940" y="26298"/>
                          <a:pt x="17527" y="19268"/>
                        </a:cubicBezTo>
                        <a:cubicBezTo>
                          <a:pt x="21128" y="12239"/>
                          <a:pt x="26494" y="8724"/>
                          <a:pt x="33623" y="8724"/>
                        </a:cubicBezTo>
                        <a:cubicBezTo>
                          <a:pt x="40811" y="8724"/>
                          <a:pt x="46199" y="12239"/>
                          <a:pt x="49786" y="19268"/>
                        </a:cubicBezTo>
                        <a:cubicBezTo>
                          <a:pt x="53387" y="26298"/>
                          <a:pt x="55188" y="36835"/>
                          <a:pt x="55188" y="50880"/>
                        </a:cubicBezTo>
                        <a:cubicBezTo>
                          <a:pt x="55188" y="64983"/>
                          <a:pt x="53387" y="75542"/>
                          <a:pt x="49786" y="82557"/>
                        </a:cubicBezTo>
                        <a:cubicBezTo>
                          <a:pt x="46199" y="89587"/>
                          <a:pt x="40811" y="93101"/>
                          <a:pt x="33623" y="93101"/>
                        </a:cubicBezTo>
                        <a:close/>
                        <a:moveTo>
                          <a:pt x="33623" y="104085"/>
                        </a:moveTo>
                        <a:cubicBezTo>
                          <a:pt x="45115" y="104085"/>
                          <a:pt x="53892" y="99538"/>
                          <a:pt x="59953" y="90443"/>
                        </a:cubicBezTo>
                        <a:cubicBezTo>
                          <a:pt x="66014" y="81363"/>
                          <a:pt x="69044" y="68175"/>
                          <a:pt x="69044" y="50880"/>
                        </a:cubicBezTo>
                        <a:cubicBezTo>
                          <a:pt x="69044" y="33628"/>
                          <a:pt x="66014" y="20454"/>
                          <a:pt x="59953" y="11360"/>
                        </a:cubicBezTo>
                        <a:cubicBezTo>
                          <a:pt x="53892" y="2280"/>
                          <a:pt x="45115" y="-2260"/>
                          <a:pt x="33623" y="-2260"/>
                        </a:cubicBezTo>
                        <a:cubicBezTo>
                          <a:pt x="22146" y="-2260"/>
                          <a:pt x="13376" y="2280"/>
                          <a:pt x="7316" y="11360"/>
                        </a:cubicBezTo>
                        <a:cubicBezTo>
                          <a:pt x="1255" y="20454"/>
                          <a:pt x="-1776" y="33628"/>
                          <a:pt x="-1776" y="50880"/>
                        </a:cubicBezTo>
                        <a:cubicBezTo>
                          <a:pt x="-1776" y="68175"/>
                          <a:pt x="1255" y="81363"/>
                          <a:pt x="7316" y="90443"/>
                        </a:cubicBezTo>
                        <a:cubicBezTo>
                          <a:pt x="13376" y="99538"/>
                          <a:pt x="22146" y="104085"/>
                          <a:pt x="33623" y="10408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6" name="Freeform: Shape 385">
                    <a:extLst>
                      <a:ext uri="{FF2B5EF4-FFF2-40B4-BE49-F238E27FC236}">
                        <a16:creationId xmlns:a16="http://schemas.microsoft.com/office/drawing/2014/main" id="{F80B96FF-78AD-6B4A-56E2-EB2B4C3A196D}"/>
                      </a:ext>
                    </a:extLst>
                  </p:cNvPr>
                  <p:cNvSpPr/>
                  <p:nvPr/>
                </p:nvSpPr>
                <p:spPr>
                  <a:xfrm flipV="1">
                    <a:off x="3691562" y="744022"/>
                    <a:ext cx="70819" cy="106345"/>
                  </a:xfrm>
                  <a:custGeom>
                    <a:avLst/>
                    <a:gdLst>
                      <a:gd name="connsiteX0" fmla="*/ 33630 w 70819"/>
                      <a:gd name="connsiteY0" fmla="*/ 93101 h 106345"/>
                      <a:gd name="connsiteX1" fmla="*/ 17533 w 70819"/>
                      <a:gd name="connsiteY1" fmla="*/ 82557 h 106345"/>
                      <a:gd name="connsiteX2" fmla="*/ 12153 w 70819"/>
                      <a:gd name="connsiteY2" fmla="*/ 50880 h 106345"/>
                      <a:gd name="connsiteX3" fmla="*/ 17533 w 70819"/>
                      <a:gd name="connsiteY3" fmla="*/ 19268 h 106345"/>
                      <a:gd name="connsiteX4" fmla="*/ 33630 w 70819"/>
                      <a:gd name="connsiteY4" fmla="*/ 8724 h 106345"/>
                      <a:gd name="connsiteX5" fmla="*/ 49792 w 70819"/>
                      <a:gd name="connsiteY5" fmla="*/ 19268 h 106345"/>
                      <a:gd name="connsiteX6" fmla="*/ 55194 w 70819"/>
                      <a:gd name="connsiteY6" fmla="*/ 50880 h 106345"/>
                      <a:gd name="connsiteX7" fmla="*/ 49792 w 70819"/>
                      <a:gd name="connsiteY7" fmla="*/ 82557 h 106345"/>
                      <a:gd name="connsiteX8" fmla="*/ 33630 w 70819"/>
                      <a:gd name="connsiteY8" fmla="*/ 93101 h 106345"/>
                      <a:gd name="connsiteX9" fmla="*/ 33630 w 70819"/>
                      <a:gd name="connsiteY9" fmla="*/ 104085 h 106345"/>
                      <a:gd name="connsiteX10" fmla="*/ 59959 w 70819"/>
                      <a:gd name="connsiteY10" fmla="*/ 90443 h 106345"/>
                      <a:gd name="connsiteX11" fmla="*/ 69051 w 70819"/>
                      <a:gd name="connsiteY11" fmla="*/ 50880 h 106345"/>
                      <a:gd name="connsiteX12" fmla="*/ 59959 w 70819"/>
                      <a:gd name="connsiteY12" fmla="*/ 11360 h 106345"/>
                      <a:gd name="connsiteX13" fmla="*/ 33630 w 70819"/>
                      <a:gd name="connsiteY13" fmla="*/ -2260 h 106345"/>
                      <a:gd name="connsiteX14" fmla="*/ 7322 w 70819"/>
                      <a:gd name="connsiteY14" fmla="*/ 11360 h 106345"/>
                      <a:gd name="connsiteX15" fmla="*/ -1769 w 70819"/>
                      <a:gd name="connsiteY15" fmla="*/ 50880 h 106345"/>
                      <a:gd name="connsiteX16" fmla="*/ 7322 w 70819"/>
                      <a:gd name="connsiteY16" fmla="*/ 90443 h 106345"/>
                      <a:gd name="connsiteX17" fmla="*/ 33630 w 70819"/>
                      <a:gd name="connsiteY17" fmla="*/ 104085 h 10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0819" h="106345">
                        <a:moveTo>
                          <a:pt x="33630" y="93101"/>
                        </a:moveTo>
                        <a:cubicBezTo>
                          <a:pt x="26500" y="93101"/>
                          <a:pt x="21135" y="89587"/>
                          <a:pt x="17533" y="82557"/>
                        </a:cubicBezTo>
                        <a:cubicBezTo>
                          <a:pt x="13947" y="75542"/>
                          <a:pt x="12153" y="64983"/>
                          <a:pt x="12153" y="50880"/>
                        </a:cubicBezTo>
                        <a:cubicBezTo>
                          <a:pt x="12153" y="36835"/>
                          <a:pt x="13947" y="26298"/>
                          <a:pt x="17533" y="19268"/>
                        </a:cubicBezTo>
                        <a:cubicBezTo>
                          <a:pt x="21135" y="12239"/>
                          <a:pt x="26500" y="8724"/>
                          <a:pt x="33630" y="8724"/>
                        </a:cubicBezTo>
                        <a:cubicBezTo>
                          <a:pt x="40818" y="8724"/>
                          <a:pt x="46205" y="12239"/>
                          <a:pt x="49792" y="19268"/>
                        </a:cubicBezTo>
                        <a:cubicBezTo>
                          <a:pt x="53393" y="26298"/>
                          <a:pt x="55194" y="36835"/>
                          <a:pt x="55194" y="50880"/>
                        </a:cubicBezTo>
                        <a:cubicBezTo>
                          <a:pt x="55194" y="64983"/>
                          <a:pt x="53393" y="75542"/>
                          <a:pt x="49792" y="82557"/>
                        </a:cubicBezTo>
                        <a:cubicBezTo>
                          <a:pt x="46205" y="89587"/>
                          <a:pt x="40818" y="93101"/>
                          <a:pt x="33630" y="93101"/>
                        </a:cubicBezTo>
                        <a:close/>
                        <a:moveTo>
                          <a:pt x="33630" y="104085"/>
                        </a:moveTo>
                        <a:cubicBezTo>
                          <a:pt x="45122" y="104085"/>
                          <a:pt x="53898" y="99538"/>
                          <a:pt x="59959" y="90443"/>
                        </a:cubicBezTo>
                        <a:cubicBezTo>
                          <a:pt x="66020" y="81363"/>
                          <a:pt x="69051" y="68175"/>
                          <a:pt x="69051" y="50880"/>
                        </a:cubicBezTo>
                        <a:cubicBezTo>
                          <a:pt x="69051" y="33628"/>
                          <a:pt x="66020" y="20454"/>
                          <a:pt x="59959" y="11360"/>
                        </a:cubicBezTo>
                        <a:cubicBezTo>
                          <a:pt x="53898" y="2280"/>
                          <a:pt x="45122" y="-2260"/>
                          <a:pt x="33630" y="-2260"/>
                        </a:cubicBezTo>
                        <a:cubicBezTo>
                          <a:pt x="22152" y="-2260"/>
                          <a:pt x="13383" y="2280"/>
                          <a:pt x="7322" y="11360"/>
                        </a:cubicBezTo>
                        <a:cubicBezTo>
                          <a:pt x="1261" y="20454"/>
                          <a:pt x="-1769" y="33628"/>
                          <a:pt x="-1769" y="50880"/>
                        </a:cubicBezTo>
                        <a:cubicBezTo>
                          <a:pt x="-1769" y="68175"/>
                          <a:pt x="1261" y="81363"/>
                          <a:pt x="7322" y="90443"/>
                        </a:cubicBezTo>
                        <a:cubicBezTo>
                          <a:pt x="13383" y="99538"/>
                          <a:pt x="22152" y="104085"/>
                          <a:pt x="33630" y="10408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864D48EA-DF9E-39F5-6B62-35B281DBC17E}"/>
                    </a:ext>
                  </a:extLst>
                </p:cNvPr>
                <p:cNvSpPr/>
                <p:nvPr/>
              </p:nvSpPr>
              <p:spPr>
                <a:xfrm>
                  <a:off x="936009" y="960227"/>
                  <a:ext cx="281083" cy="98414"/>
                </a:xfrm>
                <a:custGeom>
                  <a:avLst/>
                  <a:gdLst>
                    <a:gd name="connsiteX0" fmla="*/ 0 w 281083"/>
                    <a:gd name="connsiteY0" fmla="*/ 98415 h 98414"/>
                    <a:gd name="connsiteX1" fmla="*/ 281084 w 281083"/>
                    <a:gd name="connsiteY1" fmla="*/ 98415 h 98414"/>
                    <a:gd name="connsiteX2" fmla="*/ 281084 w 281083"/>
                    <a:gd name="connsiteY2" fmla="*/ 0 h 98414"/>
                    <a:gd name="connsiteX3" fmla="*/ 0 w 281083"/>
                    <a:gd name="connsiteY3" fmla="*/ 0 h 98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083" h="98414">
                      <a:moveTo>
                        <a:pt x="0" y="98415"/>
                      </a:moveTo>
                      <a:lnTo>
                        <a:pt x="281084" y="98415"/>
                      </a:lnTo>
                      <a:lnTo>
                        <a:pt x="2810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10FF"/>
                </a:solidFill>
                <a:ln w="14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388" name="Graphic 6">
                  <a:extLst>
                    <a:ext uri="{FF2B5EF4-FFF2-40B4-BE49-F238E27FC236}">
                      <a16:creationId xmlns:a16="http://schemas.microsoft.com/office/drawing/2014/main" id="{64E9F86D-878E-156B-BFB1-F0EA7D09A251}"/>
                    </a:ext>
                  </a:extLst>
                </p:cNvPr>
                <p:cNvGrpSpPr/>
                <p:nvPr/>
              </p:nvGrpSpPr>
              <p:grpSpPr>
                <a:xfrm>
                  <a:off x="1338793" y="951813"/>
                  <a:ext cx="2423303" cy="139977"/>
                  <a:chOff x="1338793" y="951813"/>
                  <a:chExt cx="2423303" cy="139977"/>
                </a:xfrm>
                <a:solidFill>
                  <a:srgbClr val="000000"/>
                </a:solidFill>
              </p:grpSpPr>
              <p:sp>
                <p:nvSpPr>
                  <p:cNvPr id="389" name="Freeform: Shape 388">
                    <a:extLst>
                      <a:ext uri="{FF2B5EF4-FFF2-40B4-BE49-F238E27FC236}">
                        <a16:creationId xmlns:a16="http://schemas.microsoft.com/office/drawing/2014/main" id="{52B849A9-CBAE-DCF3-4028-33818F2CD1E7}"/>
                      </a:ext>
                    </a:extLst>
                  </p:cNvPr>
                  <p:cNvSpPr/>
                  <p:nvPr/>
                </p:nvSpPr>
                <p:spPr>
                  <a:xfrm flipV="1">
                    <a:off x="1338793" y="954296"/>
                    <a:ext cx="72115" cy="106345"/>
                  </a:xfrm>
                  <a:custGeom>
                    <a:avLst/>
                    <a:gdLst>
                      <a:gd name="connsiteX0" fmla="*/ 63979 w 72115"/>
                      <a:gd name="connsiteY0" fmla="*/ 98894 h 106345"/>
                      <a:gd name="connsiteX1" fmla="*/ 63979 w 72115"/>
                      <a:gd name="connsiteY1" fmla="*/ 85362 h 106345"/>
                      <a:gd name="connsiteX2" fmla="*/ 49090 w 72115"/>
                      <a:gd name="connsiteY2" fmla="*/ 90985 h 106345"/>
                      <a:gd name="connsiteX3" fmla="*/ 35563 w 72115"/>
                      <a:gd name="connsiteY3" fmla="*/ 92853 h 106345"/>
                      <a:gd name="connsiteX4" fmla="*/ 18105 w 72115"/>
                      <a:gd name="connsiteY4" fmla="*/ 88459 h 106345"/>
                      <a:gd name="connsiteX5" fmla="*/ 11956 w 72115"/>
                      <a:gd name="connsiteY5" fmla="*/ 75960 h 106345"/>
                      <a:gd name="connsiteX6" fmla="*/ 16041 w 72115"/>
                      <a:gd name="connsiteY6" fmla="*/ 65679 h 106345"/>
                      <a:gd name="connsiteX7" fmla="*/ 31522 w 72115"/>
                      <a:gd name="connsiteY7" fmla="*/ 60099 h 106345"/>
                      <a:gd name="connsiteX8" fmla="*/ 39889 w 72115"/>
                      <a:gd name="connsiteY8" fmla="*/ 58385 h 106345"/>
                      <a:gd name="connsiteX9" fmla="*/ 62771 w 72115"/>
                      <a:gd name="connsiteY9" fmla="*/ 47973 h 106345"/>
                      <a:gd name="connsiteX10" fmla="*/ 70149 w 72115"/>
                      <a:gd name="connsiteY10" fmla="*/ 28048 h 106345"/>
                      <a:gd name="connsiteX11" fmla="*/ 60158 w 72115"/>
                      <a:gd name="connsiteY11" fmla="*/ 5444 h 106345"/>
                      <a:gd name="connsiteX12" fmla="*/ 30907 w 72115"/>
                      <a:gd name="connsiteY12" fmla="*/ -2245 h 106345"/>
                      <a:gd name="connsiteX13" fmla="*/ 15426 w 72115"/>
                      <a:gd name="connsiteY13" fmla="*/ -598 h 106345"/>
                      <a:gd name="connsiteX14" fmla="*/ -1549 w 72115"/>
                      <a:gd name="connsiteY14" fmla="*/ 4279 h 106345"/>
                      <a:gd name="connsiteX15" fmla="*/ -1549 w 72115"/>
                      <a:gd name="connsiteY15" fmla="*/ 18558 h 106345"/>
                      <a:gd name="connsiteX16" fmla="*/ 14987 w 72115"/>
                      <a:gd name="connsiteY16" fmla="*/ 11419 h 106345"/>
                      <a:gd name="connsiteX17" fmla="*/ 30907 w 72115"/>
                      <a:gd name="connsiteY17" fmla="*/ 9024 h 106345"/>
                      <a:gd name="connsiteX18" fmla="*/ 49222 w 72115"/>
                      <a:gd name="connsiteY18" fmla="*/ 13681 h 106345"/>
                      <a:gd name="connsiteX19" fmla="*/ 55678 w 72115"/>
                      <a:gd name="connsiteY19" fmla="*/ 27016 h 106345"/>
                      <a:gd name="connsiteX20" fmla="*/ 51044 w 72115"/>
                      <a:gd name="connsiteY20" fmla="*/ 38812 h 106345"/>
                      <a:gd name="connsiteX21" fmla="*/ 35848 w 72115"/>
                      <a:gd name="connsiteY21" fmla="*/ 45205 h 106345"/>
                      <a:gd name="connsiteX22" fmla="*/ 27394 w 72115"/>
                      <a:gd name="connsiteY22" fmla="*/ 46852 h 106345"/>
                      <a:gd name="connsiteX23" fmla="*/ 4951 w 72115"/>
                      <a:gd name="connsiteY23" fmla="*/ 56518 h 106345"/>
                      <a:gd name="connsiteX24" fmla="*/ -1966 w 72115"/>
                      <a:gd name="connsiteY24" fmla="*/ 74861 h 106345"/>
                      <a:gd name="connsiteX25" fmla="*/ 7608 w 72115"/>
                      <a:gd name="connsiteY25" fmla="*/ 96280 h 106345"/>
                      <a:gd name="connsiteX26" fmla="*/ 33982 w 72115"/>
                      <a:gd name="connsiteY26" fmla="*/ 104100 h 106345"/>
                      <a:gd name="connsiteX27" fmla="*/ 48673 w 72115"/>
                      <a:gd name="connsiteY27" fmla="*/ 102782 h 106345"/>
                      <a:gd name="connsiteX28" fmla="*/ 63979 w 72115"/>
                      <a:gd name="connsiteY28" fmla="*/ 98894 h 10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72115" h="106345">
                        <a:moveTo>
                          <a:pt x="63979" y="98894"/>
                        </a:moveTo>
                        <a:lnTo>
                          <a:pt x="63979" y="85362"/>
                        </a:lnTo>
                        <a:cubicBezTo>
                          <a:pt x="58723" y="87881"/>
                          <a:pt x="53760" y="89755"/>
                          <a:pt x="49090" y="90985"/>
                        </a:cubicBezTo>
                        <a:cubicBezTo>
                          <a:pt x="44420" y="92230"/>
                          <a:pt x="39911" y="92853"/>
                          <a:pt x="35563" y="92853"/>
                        </a:cubicBezTo>
                        <a:cubicBezTo>
                          <a:pt x="28023" y="92853"/>
                          <a:pt x="22204" y="91388"/>
                          <a:pt x="18105" y="88459"/>
                        </a:cubicBezTo>
                        <a:cubicBezTo>
                          <a:pt x="14006" y="85530"/>
                          <a:pt x="11956" y="81364"/>
                          <a:pt x="11956" y="75960"/>
                        </a:cubicBezTo>
                        <a:cubicBezTo>
                          <a:pt x="11956" y="71420"/>
                          <a:pt x="13318" y="67993"/>
                          <a:pt x="16041" y="65679"/>
                        </a:cubicBezTo>
                        <a:cubicBezTo>
                          <a:pt x="18764" y="63379"/>
                          <a:pt x="23924" y="61520"/>
                          <a:pt x="31522" y="60099"/>
                        </a:cubicBezTo>
                        <a:lnTo>
                          <a:pt x="39889" y="58385"/>
                        </a:lnTo>
                        <a:cubicBezTo>
                          <a:pt x="50225" y="56408"/>
                          <a:pt x="57852" y="52938"/>
                          <a:pt x="62771" y="47973"/>
                        </a:cubicBezTo>
                        <a:cubicBezTo>
                          <a:pt x="67690" y="43008"/>
                          <a:pt x="70149" y="36367"/>
                          <a:pt x="70149" y="28048"/>
                        </a:cubicBezTo>
                        <a:cubicBezTo>
                          <a:pt x="70149" y="18104"/>
                          <a:pt x="66819" y="10569"/>
                          <a:pt x="60158" y="5444"/>
                        </a:cubicBezTo>
                        <a:cubicBezTo>
                          <a:pt x="53511" y="318"/>
                          <a:pt x="43761" y="-2245"/>
                          <a:pt x="30907" y="-2245"/>
                        </a:cubicBezTo>
                        <a:cubicBezTo>
                          <a:pt x="26062" y="-2245"/>
                          <a:pt x="20901" y="-1696"/>
                          <a:pt x="15426" y="-598"/>
                        </a:cubicBezTo>
                        <a:cubicBezTo>
                          <a:pt x="9965" y="501"/>
                          <a:pt x="4307" y="2126"/>
                          <a:pt x="-1549" y="4279"/>
                        </a:cubicBezTo>
                        <a:lnTo>
                          <a:pt x="-1549" y="18558"/>
                        </a:lnTo>
                        <a:cubicBezTo>
                          <a:pt x="4073" y="15409"/>
                          <a:pt x="9585" y="13030"/>
                          <a:pt x="14987" y="11419"/>
                        </a:cubicBezTo>
                        <a:cubicBezTo>
                          <a:pt x="20389" y="9822"/>
                          <a:pt x="25696" y="9024"/>
                          <a:pt x="30907" y="9024"/>
                        </a:cubicBezTo>
                        <a:cubicBezTo>
                          <a:pt x="38813" y="9024"/>
                          <a:pt x="44918" y="10577"/>
                          <a:pt x="49222" y="13681"/>
                        </a:cubicBezTo>
                        <a:cubicBezTo>
                          <a:pt x="53526" y="16801"/>
                          <a:pt x="55678" y="21246"/>
                          <a:pt x="55678" y="27016"/>
                        </a:cubicBezTo>
                        <a:cubicBezTo>
                          <a:pt x="55678" y="32039"/>
                          <a:pt x="54134" y="35971"/>
                          <a:pt x="51044" y="38812"/>
                        </a:cubicBezTo>
                        <a:cubicBezTo>
                          <a:pt x="47955" y="41653"/>
                          <a:pt x="42890" y="43784"/>
                          <a:pt x="35848" y="45205"/>
                        </a:cubicBezTo>
                        <a:lnTo>
                          <a:pt x="27394" y="46852"/>
                        </a:lnTo>
                        <a:cubicBezTo>
                          <a:pt x="17058" y="48903"/>
                          <a:pt x="9577" y="52125"/>
                          <a:pt x="4951" y="56518"/>
                        </a:cubicBezTo>
                        <a:cubicBezTo>
                          <a:pt x="340" y="60912"/>
                          <a:pt x="-1966" y="67026"/>
                          <a:pt x="-1966" y="74861"/>
                        </a:cubicBezTo>
                        <a:cubicBezTo>
                          <a:pt x="-1966" y="83927"/>
                          <a:pt x="1225" y="91066"/>
                          <a:pt x="7608" y="96280"/>
                        </a:cubicBezTo>
                        <a:cubicBezTo>
                          <a:pt x="13991" y="101493"/>
                          <a:pt x="22782" y="104100"/>
                          <a:pt x="33982" y="104100"/>
                        </a:cubicBezTo>
                        <a:cubicBezTo>
                          <a:pt x="38798" y="104100"/>
                          <a:pt x="43695" y="103661"/>
                          <a:pt x="48673" y="102782"/>
                        </a:cubicBezTo>
                        <a:cubicBezTo>
                          <a:pt x="53665" y="101918"/>
                          <a:pt x="58767" y="100622"/>
                          <a:pt x="63979" y="9889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0" name="Freeform: Shape 389">
                    <a:extLst>
                      <a:ext uri="{FF2B5EF4-FFF2-40B4-BE49-F238E27FC236}">
                        <a16:creationId xmlns:a16="http://schemas.microsoft.com/office/drawing/2014/main" id="{94FAD6E8-0936-1C78-959E-00FEA631AFF8}"/>
                      </a:ext>
                    </a:extLst>
                  </p:cNvPr>
                  <p:cNvSpPr/>
                  <p:nvPr/>
                </p:nvSpPr>
                <p:spPr>
                  <a:xfrm flipV="1">
                    <a:off x="1422515" y="959919"/>
                    <a:ext cx="47959" cy="98722"/>
                  </a:xfrm>
                  <a:custGeom>
                    <a:avLst/>
                    <a:gdLst>
                      <a:gd name="connsiteX0" fmla="*/ 20799 w 47959"/>
                      <a:gd name="connsiteY0" fmla="*/ 96560 h 98722"/>
                      <a:gd name="connsiteX1" fmla="*/ 20799 w 47959"/>
                      <a:gd name="connsiteY1" fmla="*/ 74724 h 98722"/>
                      <a:gd name="connsiteX2" fmla="*/ 46799 w 47959"/>
                      <a:gd name="connsiteY2" fmla="*/ 74724 h 98722"/>
                      <a:gd name="connsiteX3" fmla="*/ 46799 w 47959"/>
                      <a:gd name="connsiteY3" fmla="*/ 64905 h 98722"/>
                      <a:gd name="connsiteX4" fmla="*/ 20799 w 47959"/>
                      <a:gd name="connsiteY4" fmla="*/ 64905 h 98722"/>
                      <a:gd name="connsiteX5" fmla="*/ 20799 w 47959"/>
                      <a:gd name="connsiteY5" fmla="*/ 23166 h 98722"/>
                      <a:gd name="connsiteX6" fmla="*/ 23368 w 47959"/>
                      <a:gd name="connsiteY6" fmla="*/ 11084 h 98722"/>
                      <a:gd name="connsiteX7" fmla="*/ 33843 w 47959"/>
                      <a:gd name="connsiteY7" fmla="*/ 8404 h 98722"/>
                      <a:gd name="connsiteX8" fmla="*/ 46799 w 47959"/>
                      <a:gd name="connsiteY8" fmla="*/ 8404 h 98722"/>
                      <a:gd name="connsiteX9" fmla="*/ 46799 w 47959"/>
                      <a:gd name="connsiteY9" fmla="*/ -2163 h 98722"/>
                      <a:gd name="connsiteX10" fmla="*/ 33843 w 47959"/>
                      <a:gd name="connsiteY10" fmla="*/ -2163 h 98722"/>
                      <a:gd name="connsiteX11" fmla="*/ 13662 w 47959"/>
                      <a:gd name="connsiteY11" fmla="*/ 3285 h 98722"/>
                      <a:gd name="connsiteX12" fmla="*/ 8106 w 47959"/>
                      <a:gd name="connsiteY12" fmla="*/ 23166 h 98722"/>
                      <a:gd name="connsiteX13" fmla="*/ 8106 w 47959"/>
                      <a:gd name="connsiteY13" fmla="*/ 64905 h 98722"/>
                      <a:gd name="connsiteX14" fmla="*/ -1161 w 47959"/>
                      <a:gd name="connsiteY14" fmla="*/ 64905 h 98722"/>
                      <a:gd name="connsiteX15" fmla="*/ -1161 w 47959"/>
                      <a:gd name="connsiteY15" fmla="*/ 74724 h 98722"/>
                      <a:gd name="connsiteX16" fmla="*/ 8106 w 47959"/>
                      <a:gd name="connsiteY16" fmla="*/ 74724 h 98722"/>
                      <a:gd name="connsiteX17" fmla="*/ 8106 w 47959"/>
                      <a:gd name="connsiteY17" fmla="*/ 96560 h 98722"/>
                      <a:gd name="connsiteX18" fmla="*/ 20799 w 47959"/>
                      <a:gd name="connsiteY18" fmla="*/ 96560 h 98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7959" h="98722">
                        <a:moveTo>
                          <a:pt x="20799" y="96560"/>
                        </a:moveTo>
                        <a:lnTo>
                          <a:pt x="20799" y="74724"/>
                        </a:lnTo>
                        <a:lnTo>
                          <a:pt x="46799" y="74724"/>
                        </a:lnTo>
                        <a:lnTo>
                          <a:pt x="46799" y="64905"/>
                        </a:lnTo>
                        <a:lnTo>
                          <a:pt x="20799" y="64905"/>
                        </a:lnTo>
                        <a:lnTo>
                          <a:pt x="20799" y="23166"/>
                        </a:lnTo>
                        <a:cubicBezTo>
                          <a:pt x="20799" y="16898"/>
                          <a:pt x="21655" y="12871"/>
                          <a:pt x="23368" y="11084"/>
                        </a:cubicBezTo>
                        <a:cubicBezTo>
                          <a:pt x="25081" y="9297"/>
                          <a:pt x="28572" y="8404"/>
                          <a:pt x="33843" y="8404"/>
                        </a:cubicBezTo>
                        <a:lnTo>
                          <a:pt x="46799" y="8404"/>
                        </a:lnTo>
                        <a:lnTo>
                          <a:pt x="46799" y="-2163"/>
                        </a:lnTo>
                        <a:lnTo>
                          <a:pt x="33843" y="-2163"/>
                        </a:lnTo>
                        <a:cubicBezTo>
                          <a:pt x="24093" y="-2163"/>
                          <a:pt x="17366" y="-347"/>
                          <a:pt x="13662" y="3285"/>
                        </a:cubicBezTo>
                        <a:cubicBezTo>
                          <a:pt x="9958" y="6932"/>
                          <a:pt x="8106" y="13559"/>
                          <a:pt x="8106" y="23166"/>
                        </a:cubicBezTo>
                        <a:lnTo>
                          <a:pt x="8106" y="64905"/>
                        </a:lnTo>
                        <a:lnTo>
                          <a:pt x="-1161" y="64905"/>
                        </a:lnTo>
                        <a:lnTo>
                          <a:pt x="-1161" y="74724"/>
                        </a:lnTo>
                        <a:lnTo>
                          <a:pt x="8106" y="74724"/>
                        </a:lnTo>
                        <a:lnTo>
                          <a:pt x="8106" y="96560"/>
                        </a:lnTo>
                        <a:lnTo>
                          <a:pt x="20799" y="9656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1" name="Freeform: Shape 390">
                    <a:extLst>
                      <a:ext uri="{FF2B5EF4-FFF2-40B4-BE49-F238E27FC236}">
                        <a16:creationId xmlns:a16="http://schemas.microsoft.com/office/drawing/2014/main" id="{7B384996-1D03-94DF-A1A2-F6EBBB351903}"/>
                      </a:ext>
                    </a:extLst>
                  </p:cNvPr>
                  <p:cNvSpPr/>
                  <p:nvPr/>
                </p:nvSpPr>
                <p:spPr>
                  <a:xfrm flipV="1">
                    <a:off x="1482276" y="979910"/>
                    <a:ext cx="64934" cy="80731"/>
                  </a:xfrm>
                  <a:custGeom>
                    <a:avLst/>
                    <a:gdLst>
                      <a:gd name="connsiteX0" fmla="*/ 37992 w 64934"/>
                      <a:gd name="connsiteY0" fmla="*/ 38979 h 80731"/>
                      <a:gd name="connsiteX1" fmla="*/ 16779 w 64934"/>
                      <a:gd name="connsiteY1" fmla="*/ 35486 h 80731"/>
                      <a:gd name="connsiteX2" fmla="*/ 10872 w 64934"/>
                      <a:gd name="connsiteY2" fmla="*/ 23536 h 80731"/>
                      <a:gd name="connsiteX3" fmla="*/ 15308 w 64934"/>
                      <a:gd name="connsiteY3" fmla="*/ 12859 h 80731"/>
                      <a:gd name="connsiteX4" fmla="*/ 27342 w 64934"/>
                      <a:gd name="connsiteY4" fmla="*/ 8927 h 80731"/>
                      <a:gd name="connsiteX5" fmla="*/ 44207 w 64934"/>
                      <a:gd name="connsiteY5" fmla="*/ 16374 h 80731"/>
                      <a:gd name="connsiteX6" fmla="*/ 50553 w 64934"/>
                      <a:gd name="connsiteY6" fmla="*/ 36167 h 80731"/>
                      <a:gd name="connsiteX7" fmla="*/ 50553 w 64934"/>
                      <a:gd name="connsiteY7" fmla="*/ 38979 h 80731"/>
                      <a:gd name="connsiteX8" fmla="*/ 37992 w 64934"/>
                      <a:gd name="connsiteY8" fmla="*/ 38979 h 80731"/>
                      <a:gd name="connsiteX9" fmla="*/ 63180 w 64934"/>
                      <a:gd name="connsiteY9" fmla="*/ 44207 h 80731"/>
                      <a:gd name="connsiteX10" fmla="*/ 63180 w 64934"/>
                      <a:gd name="connsiteY10" fmla="*/ 338 h 80731"/>
                      <a:gd name="connsiteX11" fmla="*/ 50553 w 64934"/>
                      <a:gd name="connsiteY11" fmla="*/ 338 h 80731"/>
                      <a:gd name="connsiteX12" fmla="*/ 50553 w 64934"/>
                      <a:gd name="connsiteY12" fmla="*/ 12003 h 80731"/>
                      <a:gd name="connsiteX13" fmla="*/ 39771 w 64934"/>
                      <a:gd name="connsiteY13" fmla="*/ 1678 h 80731"/>
                      <a:gd name="connsiteX14" fmla="*/ 23982 w 64934"/>
                      <a:gd name="connsiteY14" fmla="*/ -1661 h 80731"/>
                      <a:gd name="connsiteX15" fmla="*/ 5206 w 64934"/>
                      <a:gd name="connsiteY15" fmla="*/ 4973 h 80731"/>
                      <a:gd name="connsiteX16" fmla="*/ -1755 w 64934"/>
                      <a:gd name="connsiteY16" fmla="*/ 22723 h 80731"/>
                      <a:gd name="connsiteX17" fmla="*/ 6919 w 64934"/>
                      <a:gd name="connsiteY17" fmla="*/ 42274 h 80731"/>
                      <a:gd name="connsiteX18" fmla="*/ 32832 w 64934"/>
                      <a:gd name="connsiteY18" fmla="*/ 48864 h 80731"/>
                      <a:gd name="connsiteX19" fmla="*/ 50553 w 64934"/>
                      <a:gd name="connsiteY19" fmla="*/ 48864 h 80731"/>
                      <a:gd name="connsiteX20" fmla="*/ 50553 w 64934"/>
                      <a:gd name="connsiteY20" fmla="*/ 50116 h 80731"/>
                      <a:gd name="connsiteX21" fmla="*/ 44822 w 64934"/>
                      <a:gd name="connsiteY21" fmla="*/ 63605 h 80731"/>
                      <a:gd name="connsiteX22" fmla="*/ 28725 w 64934"/>
                      <a:gd name="connsiteY22" fmla="*/ 68372 h 80731"/>
                      <a:gd name="connsiteX23" fmla="*/ 15879 w 64934"/>
                      <a:gd name="connsiteY23" fmla="*/ 66790 h 80731"/>
                      <a:gd name="connsiteX24" fmla="*/ 3889 w 64934"/>
                      <a:gd name="connsiteY24" fmla="*/ 62045 h 80731"/>
                      <a:gd name="connsiteX25" fmla="*/ 3889 w 64934"/>
                      <a:gd name="connsiteY25" fmla="*/ 73732 h 80731"/>
                      <a:gd name="connsiteX26" fmla="*/ 17328 w 64934"/>
                      <a:gd name="connsiteY26" fmla="*/ 77730 h 80731"/>
                      <a:gd name="connsiteX27" fmla="*/ 30021 w 64934"/>
                      <a:gd name="connsiteY27" fmla="*/ 79070 h 80731"/>
                      <a:gd name="connsiteX28" fmla="*/ 54945 w 64934"/>
                      <a:gd name="connsiteY28" fmla="*/ 70415 h 80731"/>
                      <a:gd name="connsiteX29" fmla="*/ 63180 w 64934"/>
                      <a:gd name="connsiteY29" fmla="*/ 4420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64934" h="80731">
                        <a:moveTo>
                          <a:pt x="37992" y="38979"/>
                        </a:moveTo>
                        <a:cubicBezTo>
                          <a:pt x="27788" y="38979"/>
                          <a:pt x="20717" y="37815"/>
                          <a:pt x="16779" y="35486"/>
                        </a:cubicBezTo>
                        <a:cubicBezTo>
                          <a:pt x="12841" y="33157"/>
                          <a:pt x="10872" y="29174"/>
                          <a:pt x="10872" y="23536"/>
                        </a:cubicBezTo>
                        <a:cubicBezTo>
                          <a:pt x="10872" y="19054"/>
                          <a:pt x="12351" y="15495"/>
                          <a:pt x="15308" y="12859"/>
                        </a:cubicBezTo>
                        <a:cubicBezTo>
                          <a:pt x="18265" y="10238"/>
                          <a:pt x="22276" y="8927"/>
                          <a:pt x="27342" y="8927"/>
                        </a:cubicBezTo>
                        <a:cubicBezTo>
                          <a:pt x="34354" y="8927"/>
                          <a:pt x="39976" y="11409"/>
                          <a:pt x="44207" y="16374"/>
                        </a:cubicBezTo>
                        <a:cubicBezTo>
                          <a:pt x="48438" y="21339"/>
                          <a:pt x="50553" y="27936"/>
                          <a:pt x="50553" y="36167"/>
                        </a:cubicBezTo>
                        <a:lnTo>
                          <a:pt x="50553" y="38979"/>
                        </a:lnTo>
                        <a:lnTo>
                          <a:pt x="37992" y="38979"/>
                        </a:lnTo>
                        <a:close/>
                        <a:moveTo>
                          <a:pt x="63180" y="44207"/>
                        </a:moveTo>
                        <a:lnTo>
                          <a:pt x="63180" y="338"/>
                        </a:lnTo>
                        <a:lnTo>
                          <a:pt x="50553" y="338"/>
                        </a:lnTo>
                        <a:lnTo>
                          <a:pt x="50553" y="12003"/>
                        </a:lnTo>
                        <a:cubicBezTo>
                          <a:pt x="47669" y="7345"/>
                          <a:pt x="44075" y="3904"/>
                          <a:pt x="39771" y="1678"/>
                        </a:cubicBezTo>
                        <a:cubicBezTo>
                          <a:pt x="35467" y="-548"/>
                          <a:pt x="30204" y="-1661"/>
                          <a:pt x="23982" y="-1661"/>
                        </a:cubicBezTo>
                        <a:cubicBezTo>
                          <a:pt x="16120" y="-1661"/>
                          <a:pt x="9862" y="550"/>
                          <a:pt x="5206" y="4973"/>
                        </a:cubicBezTo>
                        <a:cubicBezTo>
                          <a:pt x="566" y="9396"/>
                          <a:pt x="-1755" y="15312"/>
                          <a:pt x="-1755" y="22723"/>
                        </a:cubicBezTo>
                        <a:cubicBezTo>
                          <a:pt x="-1755" y="31363"/>
                          <a:pt x="1137" y="37880"/>
                          <a:pt x="6919" y="42274"/>
                        </a:cubicBezTo>
                        <a:cubicBezTo>
                          <a:pt x="12717" y="46668"/>
                          <a:pt x="21354" y="48864"/>
                          <a:pt x="32832" y="48864"/>
                        </a:cubicBezTo>
                        <a:lnTo>
                          <a:pt x="50553" y="48864"/>
                        </a:lnTo>
                        <a:lnTo>
                          <a:pt x="50553" y="50116"/>
                        </a:lnTo>
                        <a:cubicBezTo>
                          <a:pt x="50553" y="55931"/>
                          <a:pt x="48643" y="60427"/>
                          <a:pt x="44822" y="63605"/>
                        </a:cubicBezTo>
                        <a:cubicBezTo>
                          <a:pt x="41001" y="66783"/>
                          <a:pt x="35635" y="68372"/>
                          <a:pt x="28725" y="68372"/>
                        </a:cubicBezTo>
                        <a:cubicBezTo>
                          <a:pt x="24333" y="68372"/>
                          <a:pt x="20051" y="67844"/>
                          <a:pt x="15879" y="66790"/>
                        </a:cubicBezTo>
                        <a:cubicBezTo>
                          <a:pt x="11721" y="65735"/>
                          <a:pt x="7725" y="64154"/>
                          <a:pt x="3889" y="62045"/>
                        </a:cubicBezTo>
                        <a:lnTo>
                          <a:pt x="3889" y="73732"/>
                        </a:lnTo>
                        <a:cubicBezTo>
                          <a:pt x="8500" y="75518"/>
                          <a:pt x="12980" y="76851"/>
                          <a:pt x="17328" y="77730"/>
                        </a:cubicBezTo>
                        <a:cubicBezTo>
                          <a:pt x="21676" y="78623"/>
                          <a:pt x="25907" y="79070"/>
                          <a:pt x="30021" y="79070"/>
                        </a:cubicBezTo>
                        <a:cubicBezTo>
                          <a:pt x="41147" y="79070"/>
                          <a:pt x="49455" y="76185"/>
                          <a:pt x="54945" y="70415"/>
                        </a:cubicBezTo>
                        <a:cubicBezTo>
                          <a:pt x="60435" y="64659"/>
                          <a:pt x="63180" y="55923"/>
                          <a:pt x="63180" y="442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2" name="Freeform: Shape 391">
                    <a:extLst>
                      <a:ext uri="{FF2B5EF4-FFF2-40B4-BE49-F238E27FC236}">
                        <a16:creationId xmlns:a16="http://schemas.microsoft.com/office/drawing/2014/main" id="{776F90C4-7D3D-2224-611B-9FAEF1F2C511}"/>
                      </a:ext>
                    </a:extLst>
                  </p:cNvPr>
                  <p:cNvSpPr/>
                  <p:nvPr/>
                </p:nvSpPr>
                <p:spPr>
                  <a:xfrm flipV="1">
                    <a:off x="1572724" y="951813"/>
                    <a:ext cx="68777" cy="108827"/>
                  </a:xfrm>
                  <a:custGeom>
                    <a:avLst/>
                    <a:gdLst>
                      <a:gd name="connsiteX0" fmla="*/ 53635 w 68777"/>
                      <a:gd name="connsiteY0" fmla="*/ 38075 h 108827"/>
                      <a:gd name="connsiteX1" fmla="*/ 47904 w 68777"/>
                      <a:gd name="connsiteY1" fmla="*/ 59933 h 108827"/>
                      <a:gd name="connsiteX2" fmla="*/ 32159 w 68777"/>
                      <a:gd name="connsiteY2" fmla="*/ 67863 h 108827"/>
                      <a:gd name="connsiteX3" fmla="*/ 16392 w 68777"/>
                      <a:gd name="connsiteY3" fmla="*/ 59933 h 108827"/>
                      <a:gd name="connsiteX4" fmla="*/ 10660 w 68777"/>
                      <a:gd name="connsiteY4" fmla="*/ 38075 h 108827"/>
                      <a:gd name="connsiteX5" fmla="*/ 16392 w 68777"/>
                      <a:gd name="connsiteY5" fmla="*/ 16217 h 108827"/>
                      <a:gd name="connsiteX6" fmla="*/ 32159 w 68777"/>
                      <a:gd name="connsiteY6" fmla="*/ 8287 h 108827"/>
                      <a:gd name="connsiteX7" fmla="*/ 47904 w 68777"/>
                      <a:gd name="connsiteY7" fmla="*/ 16217 h 108827"/>
                      <a:gd name="connsiteX8" fmla="*/ 53635 w 68777"/>
                      <a:gd name="connsiteY8" fmla="*/ 38075 h 108827"/>
                      <a:gd name="connsiteX9" fmla="*/ 10660 w 68777"/>
                      <a:gd name="connsiteY9" fmla="*/ 64919 h 108827"/>
                      <a:gd name="connsiteX10" fmla="*/ 20718 w 68777"/>
                      <a:gd name="connsiteY10" fmla="*/ 75090 h 108827"/>
                      <a:gd name="connsiteX11" fmla="*/ 35233 w 68777"/>
                      <a:gd name="connsiteY11" fmla="*/ 78429 h 108827"/>
                      <a:gd name="connsiteX12" fmla="*/ 57983 w 68777"/>
                      <a:gd name="connsiteY12" fmla="*/ 67314 h 108827"/>
                      <a:gd name="connsiteX13" fmla="*/ 66745 w 68777"/>
                      <a:gd name="connsiteY13" fmla="*/ 38075 h 108827"/>
                      <a:gd name="connsiteX14" fmla="*/ 57983 w 68777"/>
                      <a:gd name="connsiteY14" fmla="*/ 8814 h 108827"/>
                      <a:gd name="connsiteX15" fmla="*/ 35233 w 68777"/>
                      <a:gd name="connsiteY15" fmla="*/ -2302 h 108827"/>
                      <a:gd name="connsiteX16" fmla="*/ 20718 w 68777"/>
                      <a:gd name="connsiteY16" fmla="*/ 1037 h 108827"/>
                      <a:gd name="connsiteX17" fmla="*/ 10660 w 68777"/>
                      <a:gd name="connsiteY17" fmla="*/ 11230 h 108827"/>
                      <a:gd name="connsiteX18" fmla="*/ 10660 w 68777"/>
                      <a:gd name="connsiteY18" fmla="*/ -303 h 108827"/>
                      <a:gd name="connsiteX19" fmla="*/ -2033 w 68777"/>
                      <a:gd name="connsiteY19" fmla="*/ -303 h 108827"/>
                      <a:gd name="connsiteX20" fmla="*/ -2033 w 68777"/>
                      <a:gd name="connsiteY20" fmla="*/ 106526 h 108827"/>
                      <a:gd name="connsiteX21" fmla="*/ 10660 w 68777"/>
                      <a:gd name="connsiteY21" fmla="*/ 106526 h 108827"/>
                      <a:gd name="connsiteX22" fmla="*/ 10660 w 68777"/>
                      <a:gd name="connsiteY22" fmla="*/ 64919 h 108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8777" h="108827">
                        <a:moveTo>
                          <a:pt x="53635" y="38075"/>
                        </a:moveTo>
                        <a:cubicBezTo>
                          <a:pt x="53635" y="47360"/>
                          <a:pt x="51725" y="54646"/>
                          <a:pt x="47904" y="59933"/>
                        </a:cubicBezTo>
                        <a:cubicBezTo>
                          <a:pt x="44083" y="65219"/>
                          <a:pt x="38834" y="67863"/>
                          <a:pt x="32159" y="67863"/>
                        </a:cubicBezTo>
                        <a:cubicBezTo>
                          <a:pt x="25468" y="67863"/>
                          <a:pt x="20212" y="65219"/>
                          <a:pt x="16392" y="59933"/>
                        </a:cubicBezTo>
                        <a:cubicBezTo>
                          <a:pt x="12571" y="54646"/>
                          <a:pt x="10660" y="47360"/>
                          <a:pt x="10660" y="38075"/>
                        </a:cubicBezTo>
                        <a:cubicBezTo>
                          <a:pt x="10660" y="28790"/>
                          <a:pt x="12571" y="21504"/>
                          <a:pt x="16392" y="16217"/>
                        </a:cubicBezTo>
                        <a:cubicBezTo>
                          <a:pt x="20212" y="10930"/>
                          <a:pt x="25468" y="8287"/>
                          <a:pt x="32159" y="8287"/>
                        </a:cubicBezTo>
                        <a:cubicBezTo>
                          <a:pt x="38834" y="8287"/>
                          <a:pt x="44083" y="10930"/>
                          <a:pt x="47904" y="16217"/>
                        </a:cubicBezTo>
                        <a:cubicBezTo>
                          <a:pt x="51725" y="21504"/>
                          <a:pt x="53635" y="28790"/>
                          <a:pt x="53635" y="38075"/>
                        </a:cubicBezTo>
                        <a:close/>
                        <a:moveTo>
                          <a:pt x="10660" y="64919"/>
                        </a:moveTo>
                        <a:cubicBezTo>
                          <a:pt x="13324" y="69488"/>
                          <a:pt x="16677" y="72879"/>
                          <a:pt x="20718" y="75090"/>
                        </a:cubicBezTo>
                        <a:cubicBezTo>
                          <a:pt x="24773" y="77316"/>
                          <a:pt x="29611" y="78429"/>
                          <a:pt x="35233" y="78429"/>
                        </a:cubicBezTo>
                        <a:cubicBezTo>
                          <a:pt x="44573" y="78429"/>
                          <a:pt x="52157" y="74724"/>
                          <a:pt x="57983" y="67314"/>
                        </a:cubicBezTo>
                        <a:cubicBezTo>
                          <a:pt x="63824" y="59903"/>
                          <a:pt x="66745" y="50157"/>
                          <a:pt x="66745" y="38075"/>
                        </a:cubicBezTo>
                        <a:cubicBezTo>
                          <a:pt x="66745" y="25993"/>
                          <a:pt x="63824" y="16239"/>
                          <a:pt x="57983" y="8814"/>
                        </a:cubicBezTo>
                        <a:cubicBezTo>
                          <a:pt x="52157" y="1403"/>
                          <a:pt x="44573" y="-2302"/>
                          <a:pt x="35233" y="-2302"/>
                        </a:cubicBezTo>
                        <a:cubicBezTo>
                          <a:pt x="29611" y="-2302"/>
                          <a:pt x="24773" y="-1189"/>
                          <a:pt x="20718" y="1037"/>
                        </a:cubicBezTo>
                        <a:cubicBezTo>
                          <a:pt x="16677" y="3263"/>
                          <a:pt x="13324" y="6661"/>
                          <a:pt x="10660" y="11230"/>
                        </a:cubicBezTo>
                        <a:lnTo>
                          <a:pt x="10660" y="-303"/>
                        </a:lnTo>
                        <a:lnTo>
                          <a:pt x="-2033" y="-303"/>
                        </a:lnTo>
                        <a:lnTo>
                          <a:pt x="-2033" y="106526"/>
                        </a:lnTo>
                        <a:lnTo>
                          <a:pt x="10660" y="106526"/>
                        </a:lnTo>
                        <a:lnTo>
                          <a:pt x="10660" y="6491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3" name="Freeform: Shape 392">
                    <a:extLst>
                      <a:ext uri="{FF2B5EF4-FFF2-40B4-BE49-F238E27FC236}">
                        <a16:creationId xmlns:a16="http://schemas.microsoft.com/office/drawing/2014/main" id="{082F4310-A511-31B4-69FB-AFCD94A767A3}"/>
                      </a:ext>
                    </a:extLst>
                  </p:cNvPr>
                  <p:cNvSpPr/>
                  <p:nvPr/>
                </p:nvSpPr>
                <p:spPr>
                  <a:xfrm flipV="1">
                    <a:off x="1662418" y="951813"/>
                    <a:ext cx="12626" cy="106828"/>
                  </a:xfrm>
                  <a:custGeom>
                    <a:avLst/>
                    <a:gdLst>
                      <a:gd name="connsiteX0" fmla="*/ -772 w 12626"/>
                      <a:gd name="connsiteY0" fmla="*/ 104481 h 106828"/>
                      <a:gd name="connsiteX1" fmla="*/ 11855 w 12626"/>
                      <a:gd name="connsiteY1" fmla="*/ 104481 h 106828"/>
                      <a:gd name="connsiteX2" fmla="*/ 11855 w 12626"/>
                      <a:gd name="connsiteY2" fmla="*/ -2347 h 106828"/>
                      <a:gd name="connsiteX3" fmla="*/ -772 w 12626"/>
                      <a:gd name="connsiteY3" fmla="*/ -2347 h 106828"/>
                      <a:gd name="connsiteX4" fmla="*/ -772 w 12626"/>
                      <a:gd name="connsiteY4" fmla="*/ 104481 h 106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26" h="106828">
                        <a:moveTo>
                          <a:pt x="-772" y="104481"/>
                        </a:moveTo>
                        <a:lnTo>
                          <a:pt x="11855" y="104481"/>
                        </a:lnTo>
                        <a:lnTo>
                          <a:pt x="11855" y="-2347"/>
                        </a:lnTo>
                        <a:lnTo>
                          <a:pt x="-772" y="-2347"/>
                        </a:lnTo>
                        <a:lnTo>
                          <a:pt x="-772" y="1044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4" name="Freeform: Shape 393">
                    <a:extLst>
                      <a:ext uri="{FF2B5EF4-FFF2-40B4-BE49-F238E27FC236}">
                        <a16:creationId xmlns:a16="http://schemas.microsoft.com/office/drawing/2014/main" id="{E71BAD5A-7009-CA67-2C76-B2C41459AFE5}"/>
                      </a:ext>
                    </a:extLst>
                  </p:cNvPr>
                  <p:cNvSpPr/>
                  <p:nvPr/>
                </p:nvSpPr>
                <p:spPr>
                  <a:xfrm flipV="1">
                    <a:off x="1695976" y="979910"/>
                    <a:ext cx="71237" cy="80731"/>
                  </a:xfrm>
                  <a:custGeom>
                    <a:avLst/>
                    <a:gdLst>
                      <a:gd name="connsiteX0" fmla="*/ 69385 w 71237"/>
                      <a:gd name="connsiteY0" fmla="*/ 41944 h 80731"/>
                      <a:gd name="connsiteX1" fmla="*/ 69385 w 71237"/>
                      <a:gd name="connsiteY1" fmla="*/ 35772 h 80731"/>
                      <a:gd name="connsiteX2" fmla="*/ 11324 w 71237"/>
                      <a:gd name="connsiteY2" fmla="*/ 35772 h 80731"/>
                      <a:gd name="connsiteX3" fmla="*/ 19186 w 71237"/>
                      <a:gd name="connsiteY3" fmla="*/ 15891 h 80731"/>
                      <a:gd name="connsiteX4" fmla="*/ 38774 w 71237"/>
                      <a:gd name="connsiteY4" fmla="*/ 9059 h 80731"/>
                      <a:gd name="connsiteX5" fmla="*/ 52872 w 71237"/>
                      <a:gd name="connsiteY5" fmla="*/ 10838 h 80731"/>
                      <a:gd name="connsiteX6" fmla="*/ 66443 w 71237"/>
                      <a:gd name="connsiteY6" fmla="*/ 16198 h 80731"/>
                      <a:gd name="connsiteX7" fmla="*/ 66443 w 71237"/>
                      <a:gd name="connsiteY7" fmla="*/ 4248 h 80731"/>
                      <a:gd name="connsiteX8" fmla="*/ 52498 w 71237"/>
                      <a:gd name="connsiteY8" fmla="*/ -145 h 80731"/>
                      <a:gd name="connsiteX9" fmla="*/ 38027 w 71237"/>
                      <a:gd name="connsiteY9" fmla="*/ -1661 h 80731"/>
                      <a:gd name="connsiteX10" fmla="*/ 8886 w 71237"/>
                      <a:gd name="connsiteY10" fmla="*/ 9037 h 80731"/>
                      <a:gd name="connsiteX11" fmla="*/ -1852 w 71237"/>
                      <a:gd name="connsiteY11" fmla="*/ 38034 h 80731"/>
                      <a:gd name="connsiteX12" fmla="*/ 8337 w 71237"/>
                      <a:gd name="connsiteY12" fmla="*/ 67976 h 80731"/>
                      <a:gd name="connsiteX13" fmla="*/ 35831 w 71237"/>
                      <a:gd name="connsiteY13" fmla="*/ 79070 h 80731"/>
                      <a:gd name="connsiteX14" fmla="*/ 60360 w 71237"/>
                      <a:gd name="connsiteY14" fmla="*/ 69075 h 80731"/>
                      <a:gd name="connsiteX15" fmla="*/ 69385 w 71237"/>
                      <a:gd name="connsiteY15" fmla="*/ 41944 h 80731"/>
                      <a:gd name="connsiteX16" fmla="*/ 56759 w 71237"/>
                      <a:gd name="connsiteY16" fmla="*/ 45657 h 80731"/>
                      <a:gd name="connsiteX17" fmla="*/ 50961 w 71237"/>
                      <a:gd name="connsiteY17" fmla="*/ 62177 h 80731"/>
                      <a:gd name="connsiteX18" fmla="*/ 35963 w 71237"/>
                      <a:gd name="connsiteY18" fmla="*/ 68372 h 80731"/>
                      <a:gd name="connsiteX19" fmla="*/ 19054 w 71237"/>
                      <a:gd name="connsiteY19" fmla="*/ 62396 h 80731"/>
                      <a:gd name="connsiteX20" fmla="*/ 11741 w 71237"/>
                      <a:gd name="connsiteY20" fmla="*/ 45569 h 80731"/>
                      <a:gd name="connsiteX21" fmla="*/ 56759 w 71237"/>
                      <a:gd name="connsiteY21" fmla="*/ 4565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237" h="80731">
                        <a:moveTo>
                          <a:pt x="69385" y="41944"/>
                        </a:moveTo>
                        <a:lnTo>
                          <a:pt x="69385" y="35772"/>
                        </a:lnTo>
                        <a:lnTo>
                          <a:pt x="11324" y="35772"/>
                        </a:lnTo>
                        <a:cubicBezTo>
                          <a:pt x="11880" y="27072"/>
                          <a:pt x="14501" y="20446"/>
                          <a:pt x="19186" y="15891"/>
                        </a:cubicBezTo>
                        <a:cubicBezTo>
                          <a:pt x="23870" y="11336"/>
                          <a:pt x="30400" y="9059"/>
                          <a:pt x="38774" y="9059"/>
                        </a:cubicBezTo>
                        <a:cubicBezTo>
                          <a:pt x="43619" y="9059"/>
                          <a:pt x="48319" y="9652"/>
                          <a:pt x="52872" y="10838"/>
                        </a:cubicBezTo>
                        <a:cubicBezTo>
                          <a:pt x="57425" y="12025"/>
                          <a:pt x="61948" y="13811"/>
                          <a:pt x="66443" y="16198"/>
                        </a:cubicBezTo>
                        <a:lnTo>
                          <a:pt x="66443" y="4248"/>
                        </a:lnTo>
                        <a:cubicBezTo>
                          <a:pt x="61904" y="2330"/>
                          <a:pt x="57256" y="865"/>
                          <a:pt x="52498" y="-145"/>
                        </a:cubicBezTo>
                        <a:cubicBezTo>
                          <a:pt x="47740" y="-1156"/>
                          <a:pt x="42917" y="-1661"/>
                          <a:pt x="38027" y="-1661"/>
                        </a:cubicBezTo>
                        <a:cubicBezTo>
                          <a:pt x="25759" y="-1661"/>
                          <a:pt x="16045" y="1905"/>
                          <a:pt x="8886" y="9037"/>
                        </a:cubicBezTo>
                        <a:cubicBezTo>
                          <a:pt x="1728" y="16184"/>
                          <a:pt x="-1852" y="25849"/>
                          <a:pt x="-1852" y="38034"/>
                        </a:cubicBezTo>
                        <a:cubicBezTo>
                          <a:pt x="-1852" y="50614"/>
                          <a:pt x="1545" y="60595"/>
                          <a:pt x="8337" y="67976"/>
                        </a:cubicBezTo>
                        <a:cubicBezTo>
                          <a:pt x="15130" y="75372"/>
                          <a:pt x="24295" y="79070"/>
                          <a:pt x="35831" y="79070"/>
                        </a:cubicBezTo>
                        <a:cubicBezTo>
                          <a:pt x="46167" y="79070"/>
                          <a:pt x="54343" y="75738"/>
                          <a:pt x="60360" y="69075"/>
                        </a:cubicBezTo>
                        <a:cubicBezTo>
                          <a:pt x="66377" y="62426"/>
                          <a:pt x="69385" y="53382"/>
                          <a:pt x="69385" y="41944"/>
                        </a:cubicBezTo>
                        <a:close/>
                        <a:moveTo>
                          <a:pt x="56759" y="45657"/>
                        </a:moveTo>
                        <a:cubicBezTo>
                          <a:pt x="56671" y="52555"/>
                          <a:pt x="54738" y="58061"/>
                          <a:pt x="50961" y="62177"/>
                        </a:cubicBezTo>
                        <a:cubicBezTo>
                          <a:pt x="47184" y="66307"/>
                          <a:pt x="42185" y="68372"/>
                          <a:pt x="35963" y="68372"/>
                        </a:cubicBezTo>
                        <a:cubicBezTo>
                          <a:pt x="28921" y="68372"/>
                          <a:pt x="23285" y="66380"/>
                          <a:pt x="19054" y="62396"/>
                        </a:cubicBezTo>
                        <a:cubicBezTo>
                          <a:pt x="14823" y="58413"/>
                          <a:pt x="12385" y="52804"/>
                          <a:pt x="11741" y="45569"/>
                        </a:cubicBezTo>
                        <a:lnTo>
                          <a:pt x="56759" y="456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5" name="Freeform: Shape 394">
                    <a:extLst>
                      <a:ext uri="{FF2B5EF4-FFF2-40B4-BE49-F238E27FC236}">
                        <a16:creationId xmlns:a16="http://schemas.microsoft.com/office/drawing/2014/main" id="{8597A52F-EA10-265F-07D6-B3951E62981A}"/>
                      </a:ext>
                    </a:extLst>
                  </p:cNvPr>
                  <p:cNvSpPr/>
                  <p:nvPr/>
                </p:nvSpPr>
                <p:spPr>
                  <a:xfrm flipV="1">
                    <a:off x="1788480" y="956141"/>
                    <a:ext cx="72686" cy="102500"/>
                  </a:xfrm>
                  <a:custGeom>
                    <a:avLst/>
                    <a:gdLst>
                      <a:gd name="connsiteX0" fmla="*/ 11703 w 72686"/>
                      <a:gd name="connsiteY0" fmla="*/ 46695 h 102500"/>
                      <a:gd name="connsiteX1" fmla="*/ 11703 w 72686"/>
                      <a:gd name="connsiteY1" fmla="*/ 9153 h 102500"/>
                      <a:gd name="connsiteX2" fmla="*/ 33949 w 72686"/>
                      <a:gd name="connsiteY2" fmla="*/ 9153 h 102500"/>
                      <a:gd name="connsiteX3" fmla="*/ 50506 w 72686"/>
                      <a:gd name="connsiteY3" fmla="*/ 13788 h 102500"/>
                      <a:gd name="connsiteX4" fmla="*/ 55908 w 72686"/>
                      <a:gd name="connsiteY4" fmla="*/ 27957 h 102500"/>
                      <a:gd name="connsiteX5" fmla="*/ 50506 w 72686"/>
                      <a:gd name="connsiteY5" fmla="*/ 42126 h 102500"/>
                      <a:gd name="connsiteX6" fmla="*/ 33949 w 72686"/>
                      <a:gd name="connsiteY6" fmla="*/ 46695 h 102500"/>
                      <a:gd name="connsiteX7" fmla="*/ 11703 w 72686"/>
                      <a:gd name="connsiteY7" fmla="*/ 46695 h 102500"/>
                      <a:gd name="connsiteX8" fmla="*/ 11703 w 72686"/>
                      <a:gd name="connsiteY8" fmla="*/ 88851 h 102500"/>
                      <a:gd name="connsiteX9" fmla="*/ 11703 w 72686"/>
                      <a:gd name="connsiteY9" fmla="*/ 57965 h 102500"/>
                      <a:gd name="connsiteX10" fmla="*/ 32236 w 72686"/>
                      <a:gd name="connsiteY10" fmla="*/ 57965 h 102500"/>
                      <a:gd name="connsiteX11" fmla="*/ 47344 w 72686"/>
                      <a:gd name="connsiteY11" fmla="*/ 61765 h 102500"/>
                      <a:gd name="connsiteX12" fmla="*/ 52329 w 72686"/>
                      <a:gd name="connsiteY12" fmla="*/ 73408 h 102500"/>
                      <a:gd name="connsiteX13" fmla="*/ 47344 w 72686"/>
                      <a:gd name="connsiteY13" fmla="*/ 85007 h 102500"/>
                      <a:gd name="connsiteX14" fmla="*/ 32236 w 72686"/>
                      <a:gd name="connsiteY14" fmla="*/ 88851 h 102500"/>
                      <a:gd name="connsiteX15" fmla="*/ 11703 w 72686"/>
                      <a:gd name="connsiteY15" fmla="*/ 88851 h 102500"/>
                      <a:gd name="connsiteX16" fmla="*/ -2153 w 72686"/>
                      <a:gd name="connsiteY16" fmla="*/ 100252 h 102500"/>
                      <a:gd name="connsiteX17" fmla="*/ 33268 w 72686"/>
                      <a:gd name="connsiteY17" fmla="*/ 100252 h 102500"/>
                      <a:gd name="connsiteX18" fmla="*/ 57687 w 72686"/>
                      <a:gd name="connsiteY18" fmla="*/ 93662 h 102500"/>
                      <a:gd name="connsiteX19" fmla="*/ 66273 w 72686"/>
                      <a:gd name="connsiteY19" fmla="*/ 74924 h 102500"/>
                      <a:gd name="connsiteX20" fmla="*/ 61881 w 72686"/>
                      <a:gd name="connsiteY20" fmla="*/ 59942 h 102500"/>
                      <a:gd name="connsiteX21" fmla="*/ 48969 w 72686"/>
                      <a:gd name="connsiteY21" fmla="*/ 53022 h 102500"/>
                      <a:gd name="connsiteX22" fmla="*/ 64868 w 72686"/>
                      <a:gd name="connsiteY22" fmla="*/ 43839 h 102500"/>
                      <a:gd name="connsiteX23" fmla="*/ 70533 w 72686"/>
                      <a:gd name="connsiteY23" fmla="*/ 26441 h 102500"/>
                      <a:gd name="connsiteX24" fmla="*/ 61200 w 72686"/>
                      <a:gd name="connsiteY24" fmla="*/ 5220 h 102500"/>
                      <a:gd name="connsiteX25" fmla="*/ 34629 w 72686"/>
                      <a:gd name="connsiteY25" fmla="*/ -2249 h 102500"/>
                      <a:gd name="connsiteX26" fmla="*/ -2153 w 72686"/>
                      <a:gd name="connsiteY26" fmla="*/ -2249 h 102500"/>
                      <a:gd name="connsiteX27" fmla="*/ -2153 w 72686"/>
                      <a:gd name="connsiteY27" fmla="*/ 100252 h 10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72686" h="102500">
                        <a:moveTo>
                          <a:pt x="11703" y="46695"/>
                        </a:moveTo>
                        <a:lnTo>
                          <a:pt x="11703" y="9153"/>
                        </a:lnTo>
                        <a:lnTo>
                          <a:pt x="33949" y="9153"/>
                        </a:lnTo>
                        <a:cubicBezTo>
                          <a:pt x="41400" y="9153"/>
                          <a:pt x="46919" y="10698"/>
                          <a:pt x="50506" y="13788"/>
                        </a:cubicBezTo>
                        <a:cubicBezTo>
                          <a:pt x="54108" y="16878"/>
                          <a:pt x="55908" y="21601"/>
                          <a:pt x="55908" y="27957"/>
                        </a:cubicBezTo>
                        <a:cubicBezTo>
                          <a:pt x="55908" y="34371"/>
                          <a:pt x="54108" y="39094"/>
                          <a:pt x="50506" y="42126"/>
                        </a:cubicBezTo>
                        <a:cubicBezTo>
                          <a:pt x="46919" y="45172"/>
                          <a:pt x="41400" y="46695"/>
                          <a:pt x="33949" y="46695"/>
                        </a:cubicBezTo>
                        <a:lnTo>
                          <a:pt x="11703" y="46695"/>
                        </a:lnTo>
                        <a:close/>
                        <a:moveTo>
                          <a:pt x="11703" y="88851"/>
                        </a:moveTo>
                        <a:lnTo>
                          <a:pt x="11703" y="57965"/>
                        </a:lnTo>
                        <a:lnTo>
                          <a:pt x="32236" y="57965"/>
                        </a:lnTo>
                        <a:cubicBezTo>
                          <a:pt x="38999" y="57965"/>
                          <a:pt x="44035" y="59231"/>
                          <a:pt x="47344" y="61765"/>
                        </a:cubicBezTo>
                        <a:cubicBezTo>
                          <a:pt x="50667" y="64313"/>
                          <a:pt x="52329" y="68194"/>
                          <a:pt x="52329" y="73408"/>
                        </a:cubicBezTo>
                        <a:cubicBezTo>
                          <a:pt x="52329" y="78577"/>
                          <a:pt x="50667" y="82444"/>
                          <a:pt x="47344" y="85007"/>
                        </a:cubicBezTo>
                        <a:cubicBezTo>
                          <a:pt x="44035" y="87570"/>
                          <a:pt x="38999" y="88851"/>
                          <a:pt x="32236" y="88851"/>
                        </a:cubicBezTo>
                        <a:lnTo>
                          <a:pt x="11703" y="88851"/>
                        </a:lnTo>
                        <a:close/>
                        <a:moveTo>
                          <a:pt x="-2153" y="100252"/>
                        </a:moveTo>
                        <a:lnTo>
                          <a:pt x="33268" y="100252"/>
                        </a:lnTo>
                        <a:cubicBezTo>
                          <a:pt x="43838" y="100252"/>
                          <a:pt x="51977" y="98056"/>
                          <a:pt x="57687" y="93662"/>
                        </a:cubicBezTo>
                        <a:cubicBezTo>
                          <a:pt x="63411" y="89268"/>
                          <a:pt x="66273" y="83022"/>
                          <a:pt x="66273" y="74924"/>
                        </a:cubicBezTo>
                        <a:cubicBezTo>
                          <a:pt x="66273" y="68641"/>
                          <a:pt x="64809" y="63647"/>
                          <a:pt x="61881" y="59942"/>
                        </a:cubicBezTo>
                        <a:cubicBezTo>
                          <a:pt x="58953" y="56236"/>
                          <a:pt x="54649" y="53930"/>
                          <a:pt x="48969" y="53022"/>
                        </a:cubicBezTo>
                        <a:cubicBezTo>
                          <a:pt x="55791" y="51557"/>
                          <a:pt x="61091" y="48497"/>
                          <a:pt x="64868" y="43839"/>
                        </a:cubicBezTo>
                        <a:cubicBezTo>
                          <a:pt x="68645" y="39197"/>
                          <a:pt x="70533" y="33398"/>
                          <a:pt x="70533" y="26441"/>
                        </a:cubicBezTo>
                        <a:cubicBezTo>
                          <a:pt x="70533" y="17288"/>
                          <a:pt x="67422" y="10214"/>
                          <a:pt x="61200" y="5220"/>
                        </a:cubicBezTo>
                        <a:cubicBezTo>
                          <a:pt x="54979" y="241"/>
                          <a:pt x="46121" y="-2249"/>
                          <a:pt x="34629" y="-2249"/>
                        </a:cubicBezTo>
                        <a:lnTo>
                          <a:pt x="-2153" y="-2249"/>
                        </a:lnTo>
                        <a:lnTo>
                          <a:pt x="-2153" y="10025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6" name="Freeform: Shape 395">
                    <a:extLst>
                      <a:ext uri="{FF2B5EF4-FFF2-40B4-BE49-F238E27FC236}">
                        <a16:creationId xmlns:a16="http://schemas.microsoft.com/office/drawing/2014/main" id="{F1D371D8-229C-26F2-7BCE-E4AA6841A416}"/>
                      </a:ext>
                    </a:extLst>
                  </p:cNvPr>
                  <p:cNvSpPr/>
                  <p:nvPr/>
                </p:nvSpPr>
                <p:spPr>
                  <a:xfrm flipV="1">
                    <a:off x="1879540" y="979910"/>
                    <a:ext cx="64934" cy="80731"/>
                  </a:xfrm>
                  <a:custGeom>
                    <a:avLst/>
                    <a:gdLst>
                      <a:gd name="connsiteX0" fmla="*/ 38021 w 64934"/>
                      <a:gd name="connsiteY0" fmla="*/ 38979 h 80731"/>
                      <a:gd name="connsiteX1" fmla="*/ 16808 w 64934"/>
                      <a:gd name="connsiteY1" fmla="*/ 35486 h 80731"/>
                      <a:gd name="connsiteX2" fmla="*/ 10900 w 64934"/>
                      <a:gd name="connsiteY2" fmla="*/ 23536 h 80731"/>
                      <a:gd name="connsiteX3" fmla="*/ 15336 w 64934"/>
                      <a:gd name="connsiteY3" fmla="*/ 12859 h 80731"/>
                      <a:gd name="connsiteX4" fmla="*/ 27370 w 64934"/>
                      <a:gd name="connsiteY4" fmla="*/ 8927 h 80731"/>
                      <a:gd name="connsiteX5" fmla="*/ 44235 w 64934"/>
                      <a:gd name="connsiteY5" fmla="*/ 16374 h 80731"/>
                      <a:gd name="connsiteX6" fmla="*/ 50581 w 64934"/>
                      <a:gd name="connsiteY6" fmla="*/ 36167 h 80731"/>
                      <a:gd name="connsiteX7" fmla="*/ 50581 w 64934"/>
                      <a:gd name="connsiteY7" fmla="*/ 38979 h 80731"/>
                      <a:gd name="connsiteX8" fmla="*/ 38021 w 64934"/>
                      <a:gd name="connsiteY8" fmla="*/ 38979 h 80731"/>
                      <a:gd name="connsiteX9" fmla="*/ 63208 w 64934"/>
                      <a:gd name="connsiteY9" fmla="*/ 44207 h 80731"/>
                      <a:gd name="connsiteX10" fmla="*/ 63208 w 64934"/>
                      <a:gd name="connsiteY10" fmla="*/ 338 h 80731"/>
                      <a:gd name="connsiteX11" fmla="*/ 50581 w 64934"/>
                      <a:gd name="connsiteY11" fmla="*/ 338 h 80731"/>
                      <a:gd name="connsiteX12" fmla="*/ 50581 w 64934"/>
                      <a:gd name="connsiteY12" fmla="*/ 12003 h 80731"/>
                      <a:gd name="connsiteX13" fmla="*/ 39799 w 64934"/>
                      <a:gd name="connsiteY13" fmla="*/ 1678 h 80731"/>
                      <a:gd name="connsiteX14" fmla="*/ 24010 w 64934"/>
                      <a:gd name="connsiteY14" fmla="*/ -1661 h 80731"/>
                      <a:gd name="connsiteX15" fmla="*/ 5235 w 64934"/>
                      <a:gd name="connsiteY15" fmla="*/ 4973 h 80731"/>
                      <a:gd name="connsiteX16" fmla="*/ -1726 w 64934"/>
                      <a:gd name="connsiteY16" fmla="*/ 22723 h 80731"/>
                      <a:gd name="connsiteX17" fmla="*/ 6948 w 64934"/>
                      <a:gd name="connsiteY17" fmla="*/ 42274 h 80731"/>
                      <a:gd name="connsiteX18" fmla="*/ 32860 w 64934"/>
                      <a:gd name="connsiteY18" fmla="*/ 48864 h 80731"/>
                      <a:gd name="connsiteX19" fmla="*/ 50581 w 64934"/>
                      <a:gd name="connsiteY19" fmla="*/ 48864 h 80731"/>
                      <a:gd name="connsiteX20" fmla="*/ 50581 w 64934"/>
                      <a:gd name="connsiteY20" fmla="*/ 50116 h 80731"/>
                      <a:gd name="connsiteX21" fmla="*/ 44850 w 64934"/>
                      <a:gd name="connsiteY21" fmla="*/ 63605 h 80731"/>
                      <a:gd name="connsiteX22" fmla="*/ 28754 w 64934"/>
                      <a:gd name="connsiteY22" fmla="*/ 68372 h 80731"/>
                      <a:gd name="connsiteX23" fmla="*/ 15907 w 64934"/>
                      <a:gd name="connsiteY23" fmla="*/ 66790 h 80731"/>
                      <a:gd name="connsiteX24" fmla="*/ 3917 w 64934"/>
                      <a:gd name="connsiteY24" fmla="*/ 62045 h 80731"/>
                      <a:gd name="connsiteX25" fmla="*/ 3917 w 64934"/>
                      <a:gd name="connsiteY25" fmla="*/ 73732 h 80731"/>
                      <a:gd name="connsiteX26" fmla="*/ 17356 w 64934"/>
                      <a:gd name="connsiteY26" fmla="*/ 77730 h 80731"/>
                      <a:gd name="connsiteX27" fmla="*/ 30049 w 64934"/>
                      <a:gd name="connsiteY27" fmla="*/ 79070 h 80731"/>
                      <a:gd name="connsiteX28" fmla="*/ 54973 w 64934"/>
                      <a:gd name="connsiteY28" fmla="*/ 70415 h 80731"/>
                      <a:gd name="connsiteX29" fmla="*/ 63208 w 64934"/>
                      <a:gd name="connsiteY29" fmla="*/ 4420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64934" h="80731">
                        <a:moveTo>
                          <a:pt x="38021" y="38979"/>
                        </a:moveTo>
                        <a:cubicBezTo>
                          <a:pt x="27817" y="38979"/>
                          <a:pt x="20746" y="37815"/>
                          <a:pt x="16808" y="35486"/>
                        </a:cubicBezTo>
                        <a:cubicBezTo>
                          <a:pt x="12869" y="33157"/>
                          <a:pt x="10900" y="29174"/>
                          <a:pt x="10900" y="23536"/>
                        </a:cubicBezTo>
                        <a:cubicBezTo>
                          <a:pt x="10900" y="19054"/>
                          <a:pt x="12379" y="15495"/>
                          <a:pt x="15336" y="12859"/>
                        </a:cubicBezTo>
                        <a:cubicBezTo>
                          <a:pt x="18294" y="10238"/>
                          <a:pt x="22305" y="8927"/>
                          <a:pt x="27370" y="8927"/>
                        </a:cubicBezTo>
                        <a:cubicBezTo>
                          <a:pt x="34382" y="8927"/>
                          <a:pt x="40004" y="11409"/>
                          <a:pt x="44235" y="16374"/>
                        </a:cubicBezTo>
                        <a:cubicBezTo>
                          <a:pt x="48466" y="21339"/>
                          <a:pt x="50581" y="27936"/>
                          <a:pt x="50581" y="36167"/>
                        </a:cubicBezTo>
                        <a:lnTo>
                          <a:pt x="50581" y="38979"/>
                        </a:lnTo>
                        <a:lnTo>
                          <a:pt x="38021" y="38979"/>
                        </a:lnTo>
                        <a:close/>
                        <a:moveTo>
                          <a:pt x="63208" y="44207"/>
                        </a:moveTo>
                        <a:lnTo>
                          <a:pt x="63208" y="338"/>
                        </a:lnTo>
                        <a:lnTo>
                          <a:pt x="50581" y="338"/>
                        </a:lnTo>
                        <a:lnTo>
                          <a:pt x="50581" y="12003"/>
                        </a:lnTo>
                        <a:cubicBezTo>
                          <a:pt x="47698" y="7345"/>
                          <a:pt x="44103" y="3904"/>
                          <a:pt x="39799" y="1678"/>
                        </a:cubicBezTo>
                        <a:cubicBezTo>
                          <a:pt x="35495" y="-548"/>
                          <a:pt x="30232" y="-1661"/>
                          <a:pt x="24010" y="-1661"/>
                        </a:cubicBezTo>
                        <a:cubicBezTo>
                          <a:pt x="16149" y="-1661"/>
                          <a:pt x="9890" y="550"/>
                          <a:pt x="5235" y="4973"/>
                        </a:cubicBezTo>
                        <a:cubicBezTo>
                          <a:pt x="594" y="9396"/>
                          <a:pt x="-1726" y="15312"/>
                          <a:pt x="-1726" y="22723"/>
                        </a:cubicBezTo>
                        <a:cubicBezTo>
                          <a:pt x="-1726" y="31363"/>
                          <a:pt x="1165" y="37880"/>
                          <a:pt x="6948" y="42274"/>
                        </a:cubicBezTo>
                        <a:cubicBezTo>
                          <a:pt x="12745" y="46668"/>
                          <a:pt x="21382" y="48864"/>
                          <a:pt x="32860" y="48864"/>
                        </a:cubicBezTo>
                        <a:lnTo>
                          <a:pt x="50581" y="48864"/>
                        </a:lnTo>
                        <a:lnTo>
                          <a:pt x="50581" y="50116"/>
                        </a:lnTo>
                        <a:cubicBezTo>
                          <a:pt x="50581" y="55931"/>
                          <a:pt x="48671" y="60427"/>
                          <a:pt x="44850" y="63605"/>
                        </a:cubicBezTo>
                        <a:cubicBezTo>
                          <a:pt x="41029" y="66783"/>
                          <a:pt x="35664" y="68372"/>
                          <a:pt x="28754" y="68372"/>
                        </a:cubicBezTo>
                        <a:cubicBezTo>
                          <a:pt x="24362" y="68372"/>
                          <a:pt x="20079" y="67844"/>
                          <a:pt x="15907" y="66790"/>
                        </a:cubicBezTo>
                        <a:cubicBezTo>
                          <a:pt x="11749" y="65735"/>
                          <a:pt x="7753" y="64154"/>
                          <a:pt x="3917" y="62045"/>
                        </a:cubicBezTo>
                        <a:lnTo>
                          <a:pt x="3917" y="73732"/>
                        </a:lnTo>
                        <a:cubicBezTo>
                          <a:pt x="8529" y="75518"/>
                          <a:pt x="13008" y="76851"/>
                          <a:pt x="17356" y="77730"/>
                        </a:cubicBezTo>
                        <a:cubicBezTo>
                          <a:pt x="21705" y="78623"/>
                          <a:pt x="25935" y="79070"/>
                          <a:pt x="30049" y="79070"/>
                        </a:cubicBezTo>
                        <a:cubicBezTo>
                          <a:pt x="41175" y="79070"/>
                          <a:pt x="49483" y="76185"/>
                          <a:pt x="54973" y="70415"/>
                        </a:cubicBezTo>
                        <a:cubicBezTo>
                          <a:pt x="60463" y="64659"/>
                          <a:pt x="63208" y="55923"/>
                          <a:pt x="63208" y="442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7" name="Freeform: Shape 396">
                    <a:extLst>
                      <a:ext uri="{FF2B5EF4-FFF2-40B4-BE49-F238E27FC236}">
                        <a16:creationId xmlns:a16="http://schemas.microsoft.com/office/drawing/2014/main" id="{70947642-6E6B-D412-E1A2-747792598573}"/>
                      </a:ext>
                    </a:extLst>
                  </p:cNvPr>
                  <p:cNvSpPr/>
                  <p:nvPr/>
                </p:nvSpPr>
                <p:spPr>
                  <a:xfrm flipV="1">
                    <a:off x="1964850" y="979910"/>
                    <a:ext cx="58742" cy="80731"/>
                  </a:xfrm>
                  <a:custGeom>
                    <a:avLst/>
                    <a:gdLst>
                      <a:gd name="connsiteX0" fmla="*/ 53071 w 58742"/>
                      <a:gd name="connsiteY0" fmla="*/ 74962 h 80731"/>
                      <a:gd name="connsiteX1" fmla="*/ 53071 w 58742"/>
                      <a:gd name="connsiteY1" fmla="*/ 63011 h 80731"/>
                      <a:gd name="connsiteX2" fmla="*/ 41959 w 58742"/>
                      <a:gd name="connsiteY2" fmla="*/ 67119 h 80731"/>
                      <a:gd name="connsiteX3" fmla="*/ 30013 w 58742"/>
                      <a:gd name="connsiteY3" fmla="*/ 68503 h 80731"/>
                      <a:gd name="connsiteX4" fmla="*/ 15915 w 58742"/>
                      <a:gd name="connsiteY4" fmla="*/ 65626 h 80731"/>
                      <a:gd name="connsiteX5" fmla="*/ 11216 w 58742"/>
                      <a:gd name="connsiteY5" fmla="*/ 56970 h 80731"/>
                      <a:gd name="connsiteX6" fmla="*/ 14576 w 58742"/>
                      <a:gd name="connsiteY6" fmla="*/ 50073 h 80731"/>
                      <a:gd name="connsiteX7" fmla="*/ 28103 w 58742"/>
                      <a:gd name="connsiteY7" fmla="*/ 45306 h 80731"/>
                      <a:gd name="connsiteX8" fmla="*/ 32429 w 58742"/>
                      <a:gd name="connsiteY8" fmla="*/ 44339 h 80731"/>
                      <a:gd name="connsiteX9" fmla="*/ 51534 w 58742"/>
                      <a:gd name="connsiteY9" fmla="*/ 36211 h 80731"/>
                      <a:gd name="connsiteX10" fmla="*/ 57199 w 58742"/>
                      <a:gd name="connsiteY10" fmla="*/ 21559 h 80731"/>
                      <a:gd name="connsiteX11" fmla="*/ 48723 w 58742"/>
                      <a:gd name="connsiteY11" fmla="*/ 4578 h 80731"/>
                      <a:gd name="connsiteX12" fmla="*/ 25424 w 58742"/>
                      <a:gd name="connsiteY12" fmla="*/ -1661 h 80731"/>
                      <a:gd name="connsiteX13" fmla="*/ 12555 w 58742"/>
                      <a:gd name="connsiteY13" fmla="*/ -453 h 80731"/>
                      <a:gd name="connsiteX14" fmla="*/ -1543 w 58742"/>
                      <a:gd name="connsiteY14" fmla="*/ 3150 h 80731"/>
                      <a:gd name="connsiteX15" fmla="*/ -1543 w 58742"/>
                      <a:gd name="connsiteY15" fmla="*/ 16198 h 80731"/>
                      <a:gd name="connsiteX16" fmla="*/ 12248 w 58742"/>
                      <a:gd name="connsiteY16" fmla="*/ 10728 h 80731"/>
                      <a:gd name="connsiteX17" fmla="*/ 25709 w 58742"/>
                      <a:gd name="connsiteY17" fmla="*/ 8927 h 80731"/>
                      <a:gd name="connsiteX18" fmla="*/ 39412 w 58742"/>
                      <a:gd name="connsiteY18" fmla="*/ 11981 h 80731"/>
                      <a:gd name="connsiteX19" fmla="*/ 44221 w 58742"/>
                      <a:gd name="connsiteY19" fmla="*/ 20592 h 80731"/>
                      <a:gd name="connsiteX20" fmla="*/ 40752 w 58742"/>
                      <a:gd name="connsiteY20" fmla="*/ 28478 h 80731"/>
                      <a:gd name="connsiteX21" fmla="*/ 25556 w 58742"/>
                      <a:gd name="connsiteY21" fmla="*/ 33773 h 80731"/>
                      <a:gd name="connsiteX22" fmla="*/ 21164 w 58742"/>
                      <a:gd name="connsiteY22" fmla="*/ 34805 h 80731"/>
                      <a:gd name="connsiteX23" fmla="*/ 4211 w 58742"/>
                      <a:gd name="connsiteY23" fmla="*/ 42384 h 80731"/>
                      <a:gd name="connsiteX24" fmla="*/ -994 w 58742"/>
                      <a:gd name="connsiteY24" fmla="*/ 56421 h 80731"/>
                      <a:gd name="connsiteX25" fmla="*/ 6692 w 58742"/>
                      <a:gd name="connsiteY25" fmla="*/ 73160 h 80731"/>
                      <a:gd name="connsiteX26" fmla="*/ 28520 w 58742"/>
                      <a:gd name="connsiteY26" fmla="*/ 79070 h 80731"/>
                      <a:gd name="connsiteX27" fmla="*/ 41674 w 58742"/>
                      <a:gd name="connsiteY27" fmla="*/ 78037 h 80731"/>
                      <a:gd name="connsiteX28" fmla="*/ 53071 w 58742"/>
                      <a:gd name="connsiteY28" fmla="*/ 74962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8742" h="80731">
                        <a:moveTo>
                          <a:pt x="53071" y="74962"/>
                        </a:moveTo>
                        <a:lnTo>
                          <a:pt x="53071" y="63011"/>
                        </a:lnTo>
                        <a:cubicBezTo>
                          <a:pt x="49514" y="64842"/>
                          <a:pt x="45810" y="66211"/>
                          <a:pt x="41959" y="67119"/>
                        </a:cubicBezTo>
                        <a:cubicBezTo>
                          <a:pt x="38124" y="68042"/>
                          <a:pt x="34142" y="68503"/>
                          <a:pt x="30013" y="68503"/>
                        </a:cubicBezTo>
                        <a:cubicBezTo>
                          <a:pt x="23748" y="68503"/>
                          <a:pt x="19048" y="67544"/>
                          <a:pt x="15915" y="65626"/>
                        </a:cubicBezTo>
                        <a:cubicBezTo>
                          <a:pt x="12782" y="63707"/>
                          <a:pt x="11216" y="60822"/>
                          <a:pt x="11216" y="56970"/>
                        </a:cubicBezTo>
                        <a:cubicBezTo>
                          <a:pt x="11216" y="54041"/>
                          <a:pt x="12336" y="51742"/>
                          <a:pt x="14576" y="50073"/>
                        </a:cubicBezTo>
                        <a:cubicBezTo>
                          <a:pt x="16816" y="48403"/>
                          <a:pt x="21325" y="46814"/>
                          <a:pt x="28103" y="45306"/>
                        </a:cubicBezTo>
                        <a:lnTo>
                          <a:pt x="32429" y="44339"/>
                        </a:lnTo>
                        <a:cubicBezTo>
                          <a:pt x="41389" y="42421"/>
                          <a:pt x="47757" y="39711"/>
                          <a:pt x="51534" y="36211"/>
                        </a:cubicBezTo>
                        <a:cubicBezTo>
                          <a:pt x="55311" y="32711"/>
                          <a:pt x="57199" y="27827"/>
                          <a:pt x="57199" y="21559"/>
                        </a:cubicBezTo>
                        <a:cubicBezTo>
                          <a:pt x="57199" y="14412"/>
                          <a:pt x="54374" y="8751"/>
                          <a:pt x="48723" y="4578"/>
                        </a:cubicBezTo>
                        <a:cubicBezTo>
                          <a:pt x="43072" y="418"/>
                          <a:pt x="35306" y="-1661"/>
                          <a:pt x="25424" y="-1661"/>
                        </a:cubicBezTo>
                        <a:cubicBezTo>
                          <a:pt x="21310" y="-1661"/>
                          <a:pt x="17021" y="-1259"/>
                          <a:pt x="12555" y="-453"/>
                        </a:cubicBezTo>
                        <a:cubicBezTo>
                          <a:pt x="8090" y="352"/>
                          <a:pt x="3391" y="1553"/>
                          <a:pt x="-1543" y="3150"/>
                        </a:cubicBezTo>
                        <a:lnTo>
                          <a:pt x="-1543" y="16198"/>
                        </a:lnTo>
                        <a:cubicBezTo>
                          <a:pt x="3127" y="13767"/>
                          <a:pt x="7724" y="11944"/>
                          <a:pt x="12248" y="10728"/>
                        </a:cubicBezTo>
                        <a:cubicBezTo>
                          <a:pt x="16772" y="9528"/>
                          <a:pt x="21259" y="8927"/>
                          <a:pt x="25709" y="8927"/>
                        </a:cubicBezTo>
                        <a:cubicBezTo>
                          <a:pt x="31653" y="8927"/>
                          <a:pt x="36221" y="9945"/>
                          <a:pt x="39412" y="11981"/>
                        </a:cubicBezTo>
                        <a:cubicBezTo>
                          <a:pt x="42618" y="14016"/>
                          <a:pt x="44221" y="16887"/>
                          <a:pt x="44221" y="20592"/>
                        </a:cubicBezTo>
                        <a:cubicBezTo>
                          <a:pt x="44221" y="24019"/>
                          <a:pt x="43065" y="26648"/>
                          <a:pt x="40752" y="28478"/>
                        </a:cubicBezTo>
                        <a:cubicBezTo>
                          <a:pt x="38453" y="30309"/>
                          <a:pt x="33388" y="32074"/>
                          <a:pt x="25556" y="33773"/>
                        </a:cubicBezTo>
                        <a:lnTo>
                          <a:pt x="21164" y="34805"/>
                        </a:lnTo>
                        <a:cubicBezTo>
                          <a:pt x="13346" y="36445"/>
                          <a:pt x="7695" y="38972"/>
                          <a:pt x="4211" y="42384"/>
                        </a:cubicBezTo>
                        <a:cubicBezTo>
                          <a:pt x="741" y="45796"/>
                          <a:pt x="-994" y="50475"/>
                          <a:pt x="-994" y="56421"/>
                        </a:cubicBezTo>
                        <a:cubicBezTo>
                          <a:pt x="-994" y="63656"/>
                          <a:pt x="1568" y="69236"/>
                          <a:pt x="6692" y="73160"/>
                        </a:cubicBezTo>
                        <a:cubicBezTo>
                          <a:pt x="11816" y="77100"/>
                          <a:pt x="19092" y="79070"/>
                          <a:pt x="28520" y="79070"/>
                        </a:cubicBezTo>
                        <a:cubicBezTo>
                          <a:pt x="33176" y="79070"/>
                          <a:pt x="37560" y="78726"/>
                          <a:pt x="41674" y="78037"/>
                        </a:cubicBezTo>
                        <a:cubicBezTo>
                          <a:pt x="45802" y="77364"/>
                          <a:pt x="49601" y="76339"/>
                          <a:pt x="53071" y="7496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8" name="Freeform: Shape 397">
                    <a:extLst>
                      <a:ext uri="{FF2B5EF4-FFF2-40B4-BE49-F238E27FC236}">
                        <a16:creationId xmlns:a16="http://schemas.microsoft.com/office/drawing/2014/main" id="{76CBCABC-303F-0156-DE7E-42D4D5402648}"/>
                      </a:ext>
                    </a:extLst>
                  </p:cNvPr>
                  <p:cNvSpPr/>
                  <p:nvPr/>
                </p:nvSpPr>
                <p:spPr>
                  <a:xfrm flipV="1">
                    <a:off x="2038202" y="979910"/>
                    <a:ext cx="71237" cy="80731"/>
                  </a:xfrm>
                  <a:custGeom>
                    <a:avLst/>
                    <a:gdLst>
                      <a:gd name="connsiteX0" fmla="*/ 69410 w 71237"/>
                      <a:gd name="connsiteY0" fmla="*/ 41944 h 80731"/>
                      <a:gd name="connsiteX1" fmla="*/ 69410 w 71237"/>
                      <a:gd name="connsiteY1" fmla="*/ 35772 h 80731"/>
                      <a:gd name="connsiteX2" fmla="*/ 11348 w 71237"/>
                      <a:gd name="connsiteY2" fmla="*/ 35772 h 80731"/>
                      <a:gd name="connsiteX3" fmla="*/ 19210 w 71237"/>
                      <a:gd name="connsiteY3" fmla="*/ 15891 h 80731"/>
                      <a:gd name="connsiteX4" fmla="*/ 38798 w 71237"/>
                      <a:gd name="connsiteY4" fmla="*/ 9059 h 80731"/>
                      <a:gd name="connsiteX5" fmla="*/ 52896 w 71237"/>
                      <a:gd name="connsiteY5" fmla="*/ 10838 h 80731"/>
                      <a:gd name="connsiteX6" fmla="*/ 66467 w 71237"/>
                      <a:gd name="connsiteY6" fmla="*/ 16198 h 80731"/>
                      <a:gd name="connsiteX7" fmla="*/ 66467 w 71237"/>
                      <a:gd name="connsiteY7" fmla="*/ 4248 h 80731"/>
                      <a:gd name="connsiteX8" fmla="*/ 52523 w 71237"/>
                      <a:gd name="connsiteY8" fmla="*/ -145 h 80731"/>
                      <a:gd name="connsiteX9" fmla="*/ 38051 w 71237"/>
                      <a:gd name="connsiteY9" fmla="*/ -1661 h 80731"/>
                      <a:gd name="connsiteX10" fmla="*/ 8911 w 71237"/>
                      <a:gd name="connsiteY10" fmla="*/ 9037 h 80731"/>
                      <a:gd name="connsiteX11" fmla="*/ -1827 w 71237"/>
                      <a:gd name="connsiteY11" fmla="*/ 38034 h 80731"/>
                      <a:gd name="connsiteX12" fmla="*/ 8362 w 71237"/>
                      <a:gd name="connsiteY12" fmla="*/ 67976 h 80731"/>
                      <a:gd name="connsiteX13" fmla="*/ 35855 w 71237"/>
                      <a:gd name="connsiteY13" fmla="*/ 79070 h 80731"/>
                      <a:gd name="connsiteX14" fmla="*/ 60384 w 71237"/>
                      <a:gd name="connsiteY14" fmla="*/ 69075 h 80731"/>
                      <a:gd name="connsiteX15" fmla="*/ 69410 w 71237"/>
                      <a:gd name="connsiteY15" fmla="*/ 41944 h 80731"/>
                      <a:gd name="connsiteX16" fmla="*/ 56783 w 71237"/>
                      <a:gd name="connsiteY16" fmla="*/ 45657 h 80731"/>
                      <a:gd name="connsiteX17" fmla="*/ 50986 w 71237"/>
                      <a:gd name="connsiteY17" fmla="*/ 62177 h 80731"/>
                      <a:gd name="connsiteX18" fmla="*/ 35987 w 71237"/>
                      <a:gd name="connsiteY18" fmla="*/ 68372 h 80731"/>
                      <a:gd name="connsiteX19" fmla="*/ 19078 w 71237"/>
                      <a:gd name="connsiteY19" fmla="*/ 62396 h 80731"/>
                      <a:gd name="connsiteX20" fmla="*/ 11766 w 71237"/>
                      <a:gd name="connsiteY20" fmla="*/ 45569 h 80731"/>
                      <a:gd name="connsiteX21" fmla="*/ 56783 w 71237"/>
                      <a:gd name="connsiteY21" fmla="*/ 4565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237" h="80731">
                        <a:moveTo>
                          <a:pt x="69410" y="41944"/>
                        </a:moveTo>
                        <a:lnTo>
                          <a:pt x="69410" y="35772"/>
                        </a:lnTo>
                        <a:lnTo>
                          <a:pt x="11348" y="35772"/>
                        </a:lnTo>
                        <a:cubicBezTo>
                          <a:pt x="11905" y="27072"/>
                          <a:pt x="14525" y="20446"/>
                          <a:pt x="19210" y="15891"/>
                        </a:cubicBezTo>
                        <a:cubicBezTo>
                          <a:pt x="23895" y="11336"/>
                          <a:pt x="30424" y="9059"/>
                          <a:pt x="38798" y="9059"/>
                        </a:cubicBezTo>
                        <a:cubicBezTo>
                          <a:pt x="43644" y="9059"/>
                          <a:pt x="48343" y="9652"/>
                          <a:pt x="52896" y="10838"/>
                        </a:cubicBezTo>
                        <a:cubicBezTo>
                          <a:pt x="57449" y="12025"/>
                          <a:pt x="61973" y="13811"/>
                          <a:pt x="66467" y="16198"/>
                        </a:cubicBezTo>
                        <a:lnTo>
                          <a:pt x="66467" y="4248"/>
                        </a:lnTo>
                        <a:cubicBezTo>
                          <a:pt x="61929" y="2330"/>
                          <a:pt x="57281" y="865"/>
                          <a:pt x="52523" y="-145"/>
                        </a:cubicBezTo>
                        <a:cubicBezTo>
                          <a:pt x="47765" y="-1156"/>
                          <a:pt x="42941" y="-1661"/>
                          <a:pt x="38051" y="-1661"/>
                        </a:cubicBezTo>
                        <a:cubicBezTo>
                          <a:pt x="25783" y="-1661"/>
                          <a:pt x="16070" y="1905"/>
                          <a:pt x="8911" y="9037"/>
                        </a:cubicBezTo>
                        <a:cubicBezTo>
                          <a:pt x="1752" y="16184"/>
                          <a:pt x="-1827" y="25849"/>
                          <a:pt x="-1827" y="38034"/>
                        </a:cubicBezTo>
                        <a:cubicBezTo>
                          <a:pt x="-1827" y="50614"/>
                          <a:pt x="1569" y="60595"/>
                          <a:pt x="8362" y="67976"/>
                        </a:cubicBezTo>
                        <a:cubicBezTo>
                          <a:pt x="15155" y="75372"/>
                          <a:pt x="24319" y="79070"/>
                          <a:pt x="35855" y="79070"/>
                        </a:cubicBezTo>
                        <a:cubicBezTo>
                          <a:pt x="46191" y="79070"/>
                          <a:pt x="54367" y="75738"/>
                          <a:pt x="60384" y="69075"/>
                        </a:cubicBezTo>
                        <a:cubicBezTo>
                          <a:pt x="66401" y="62426"/>
                          <a:pt x="69410" y="53382"/>
                          <a:pt x="69410" y="41944"/>
                        </a:cubicBezTo>
                        <a:close/>
                        <a:moveTo>
                          <a:pt x="56783" y="45657"/>
                        </a:moveTo>
                        <a:cubicBezTo>
                          <a:pt x="56695" y="52555"/>
                          <a:pt x="54763" y="58061"/>
                          <a:pt x="50986" y="62177"/>
                        </a:cubicBezTo>
                        <a:cubicBezTo>
                          <a:pt x="47208" y="66307"/>
                          <a:pt x="42209" y="68372"/>
                          <a:pt x="35987" y="68372"/>
                        </a:cubicBezTo>
                        <a:cubicBezTo>
                          <a:pt x="28945" y="68372"/>
                          <a:pt x="23309" y="66380"/>
                          <a:pt x="19078" y="62396"/>
                        </a:cubicBezTo>
                        <a:cubicBezTo>
                          <a:pt x="14847" y="58413"/>
                          <a:pt x="12410" y="52804"/>
                          <a:pt x="11766" y="45569"/>
                        </a:cubicBezTo>
                        <a:lnTo>
                          <a:pt x="56783" y="456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9" name="Freeform: Shape 398">
                    <a:extLst>
                      <a:ext uri="{FF2B5EF4-FFF2-40B4-BE49-F238E27FC236}">
                        <a16:creationId xmlns:a16="http://schemas.microsoft.com/office/drawing/2014/main" id="{D892E61C-A4F3-C707-0FDC-1E868BD7DABE}"/>
                      </a:ext>
                    </a:extLst>
                  </p:cNvPr>
                  <p:cNvSpPr/>
                  <p:nvPr/>
                </p:nvSpPr>
                <p:spPr>
                  <a:xfrm flipV="1">
                    <a:off x="2130159" y="951813"/>
                    <a:ext cx="12626" cy="106828"/>
                  </a:xfrm>
                  <a:custGeom>
                    <a:avLst/>
                    <a:gdLst>
                      <a:gd name="connsiteX0" fmla="*/ -738 w 12626"/>
                      <a:gd name="connsiteY0" fmla="*/ 104481 h 106828"/>
                      <a:gd name="connsiteX1" fmla="*/ 11888 w 12626"/>
                      <a:gd name="connsiteY1" fmla="*/ 104481 h 106828"/>
                      <a:gd name="connsiteX2" fmla="*/ 11888 w 12626"/>
                      <a:gd name="connsiteY2" fmla="*/ -2347 h 106828"/>
                      <a:gd name="connsiteX3" fmla="*/ -738 w 12626"/>
                      <a:gd name="connsiteY3" fmla="*/ -2347 h 106828"/>
                      <a:gd name="connsiteX4" fmla="*/ -738 w 12626"/>
                      <a:gd name="connsiteY4" fmla="*/ 104481 h 106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26" h="106828">
                        <a:moveTo>
                          <a:pt x="-738" y="104481"/>
                        </a:moveTo>
                        <a:lnTo>
                          <a:pt x="11888" y="104481"/>
                        </a:lnTo>
                        <a:lnTo>
                          <a:pt x="11888" y="-2347"/>
                        </a:lnTo>
                        <a:lnTo>
                          <a:pt x="-738" y="-2347"/>
                        </a:lnTo>
                        <a:lnTo>
                          <a:pt x="-738" y="1044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0" name="Freeform: Shape 399">
                    <a:extLst>
                      <a:ext uri="{FF2B5EF4-FFF2-40B4-BE49-F238E27FC236}">
                        <a16:creationId xmlns:a16="http://schemas.microsoft.com/office/drawing/2014/main" id="{76513423-D7B0-47F5-7095-E37C4045CA7D}"/>
                      </a:ext>
                    </a:extLst>
                  </p:cNvPr>
                  <p:cNvSpPr/>
                  <p:nvPr/>
                </p:nvSpPr>
                <p:spPr>
                  <a:xfrm flipV="1">
                    <a:off x="2169206" y="951813"/>
                    <a:ext cx="12626" cy="106828"/>
                  </a:xfrm>
                  <a:custGeom>
                    <a:avLst/>
                    <a:gdLst>
                      <a:gd name="connsiteX0" fmla="*/ -736 w 12626"/>
                      <a:gd name="connsiteY0" fmla="*/ 74539 h 106828"/>
                      <a:gd name="connsiteX1" fmla="*/ 11891 w 12626"/>
                      <a:gd name="connsiteY1" fmla="*/ 74539 h 106828"/>
                      <a:gd name="connsiteX2" fmla="*/ 11891 w 12626"/>
                      <a:gd name="connsiteY2" fmla="*/ -2347 h 106828"/>
                      <a:gd name="connsiteX3" fmla="*/ -736 w 12626"/>
                      <a:gd name="connsiteY3" fmla="*/ -2347 h 106828"/>
                      <a:gd name="connsiteX4" fmla="*/ -736 w 12626"/>
                      <a:gd name="connsiteY4" fmla="*/ 74539 h 106828"/>
                      <a:gd name="connsiteX5" fmla="*/ -736 w 12626"/>
                      <a:gd name="connsiteY5" fmla="*/ 104481 h 106828"/>
                      <a:gd name="connsiteX6" fmla="*/ 11891 w 12626"/>
                      <a:gd name="connsiteY6" fmla="*/ 104481 h 106828"/>
                      <a:gd name="connsiteX7" fmla="*/ 11891 w 12626"/>
                      <a:gd name="connsiteY7" fmla="*/ 88467 h 106828"/>
                      <a:gd name="connsiteX8" fmla="*/ -736 w 12626"/>
                      <a:gd name="connsiteY8" fmla="*/ 88467 h 106828"/>
                      <a:gd name="connsiteX9" fmla="*/ -736 w 12626"/>
                      <a:gd name="connsiteY9" fmla="*/ 104481 h 106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626" h="106828">
                        <a:moveTo>
                          <a:pt x="-736" y="74539"/>
                        </a:moveTo>
                        <a:lnTo>
                          <a:pt x="11891" y="74539"/>
                        </a:lnTo>
                        <a:lnTo>
                          <a:pt x="11891" y="-2347"/>
                        </a:lnTo>
                        <a:lnTo>
                          <a:pt x="-736" y="-2347"/>
                        </a:lnTo>
                        <a:lnTo>
                          <a:pt x="-736" y="74539"/>
                        </a:lnTo>
                        <a:close/>
                        <a:moveTo>
                          <a:pt x="-736" y="104481"/>
                        </a:moveTo>
                        <a:lnTo>
                          <a:pt x="11891" y="104481"/>
                        </a:lnTo>
                        <a:lnTo>
                          <a:pt x="11891" y="88467"/>
                        </a:lnTo>
                        <a:lnTo>
                          <a:pt x="-736" y="88467"/>
                        </a:lnTo>
                        <a:lnTo>
                          <a:pt x="-736" y="1044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1" name="Freeform: Shape 400">
                    <a:extLst>
                      <a:ext uri="{FF2B5EF4-FFF2-40B4-BE49-F238E27FC236}">
                        <a16:creationId xmlns:a16="http://schemas.microsoft.com/office/drawing/2014/main" id="{06C9759C-D38D-5A9C-D0C7-34EC8F408052}"/>
                      </a:ext>
                    </a:extLst>
                  </p:cNvPr>
                  <p:cNvSpPr/>
                  <p:nvPr/>
                </p:nvSpPr>
                <p:spPr>
                  <a:xfrm flipV="1">
                    <a:off x="2207770" y="979910"/>
                    <a:ext cx="64385" cy="78731"/>
                  </a:xfrm>
                  <a:custGeom>
                    <a:avLst/>
                    <a:gdLst>
                      <a:gd name="connsiteX0" fmla="*/ 62498 w 64385"/>
                      <a:gd name="connsiteY0" fmla="*/ 44711 h 78731"/>
                      <a:gd name="connsiteX1" fmla="*/ 62498 w 64385"/>
                      <a:gd name="connsiteY1" fmla="*/ -1707 h 78731"/>
                      <a:gd name="connsiteX2" fmla="*/ 49871 w 64385"/>
                      <a:gd name="connsiteY2" fmla="*/ -1707 h 78731"/>
                      <a:gd name="connsiteX3" fmla="*/ 49871 w 64385"/>
                      <a:gd name="connsiteY3" fmla="*/ 44293 h 78731"/>
                      <a:gd name="connsiteX4" fmla="*/ 45611 w 64385"/>
                      <a:gd name="connsiteY4" fmla="*/ 60615 h 78731"/>
                      <a:gd name="connsiteX5" fmla="*/ 32853 w 64385"/>
                      <a:gd name="connsiteY5" fmla="*/ 66041 h 78731"/>
                      <a:gd name="connsiteX6" fmla="*/ 16712 w 64385"/>
                      <a:gd name="connsiteY6" fmla="*/ 59517 h 78731"/>
                      <a:gd name="connsiteX7" fmla="*/ 10805 w 64385"/>
                      <a:gd name="connsiteY7" fmla="*/ 41745 h 78731"/>
                      <a:gd name="connsiteX8" fmla="*/ 10805 w 64385"/>
                      <a:gd name="connsiteY8" fmla="*/ -1707 h 78731"/>
                      <a:gd name="connsiteX9" fmla="*/ -1888 w 64385"/>
                      <a:gd name="connsiteY9" fmla="*/ -1707 h 78731"/>
                      <a:gd name="connsiteX10" fmla="*/ -1888 w 64385"/>
                      <a:gd name="connsiteY10" fmla="*/ 75180 h 78731"/>
                      <a:gd name="connsiteX11" fmla="*/ 10805 w 64385"/>
                      <a:gd name="connsiteY11" fmla="*/ 75180 h 78731"/>
                      <a:gd name="connsiteX12" fmla="*/ 10805 w 64385"/>
                      <a:gd name="connsiteY12" fmla="*/ 63229 h 78731"/>
                      <a:gd name="connsiteX13" fmla="*/ 21477 w 64385"/>
                      <a:gd name="connsiteY13" fmla="*/ 73598 h 78731"/>
                      <a:gd name="connsiteX14" fmla="*/ 35663 w 64385"/>
                      <a:gd name="connsiteY14" fmla="*/ 77025 h 78731"/>
                      <a:gd name="connsiteX15" fmla="*/ 55691 w 64385"/>
                      <a:gd name="connsiteY15" fmla="*/ 68831 h 78731"/>
                      <a:gd name="connsiteX16" fmla="*/ 62498 w 64385"/>
                      <a:gd name="connsiteY16" fmla="*/ 44711 h 78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4385" h="78731">
                        <a:moveTo>
                          <a:pt x="62498" y="44711"/>
                        </a:moveTo>
                        <a:lnTo>
                          <a:pt x="62498" y="-1707"/>
                        </a:lnTo>
                        <a:lnTo>
                          <a:pt x="49871" y="-1707"/>
                        </a:lnTo>
                        <a:lnTo>
                          <a:pt x="49871" y="44293"/>
                        </a:lnTo>
                        <a:cubicBezTo>
                          <a:pt x="49871" y="51572"/>
                          <a:pt x="48451" y="57013"/>
                          <a:pt x="45611" y="60615"/>
                        </a:cubicBezTo>
                        <a:cubicBezTo>
                          <a:pt x="42771" y="64233"/>
                          <a:pt x="38518" y="66041"/>
                          <a:pt x="32853" y="66041"/>
                        </a:cubicBezTo>
                        <a:cubicBezTo>
                          <a:pt x="26030" y="66041"/>
                          <a:pt x="20650" y="63867"/>
                          <a:pt x="16712" y="59517"/>
                        </a:cubicBezTo>
                        <a:cubicBezTo>
                          <a:pt x="12774" y="55182"/>
                          <a:pt x="10805" y="49258"/>
                          <a:pt x="10805" y="41745"/>
                        </a:cubicBezTo>
                        <a:lnTo>
                          <a:pt x="10805" y="-1707"/>
                        </a:lnTo>
                        <a:lnTo>
                          <a:pt x="-1888" y="-1707"/>
                        </a:lnTo>
                        <a:lnTo>
                          <a:pt x="-1888" y="75180"/>
                        </a:lnTo>
                        <a:lnTo>
                          <a:pt x="10805" y="75180"/>
                        </a:lnTo>
                        <a:lnTo>
                          <a:pt x="10805" y="63229"/>
                        </a:lnTo>
                        <a:cubicBezTo>
                          <a:pt x="13835" y="67857"/>
                          <a:pt x="17393" y="71314"/>
                          <a:pt x="21477" y="73598"/>
                        </a:cubicBezTo>
                        <a:cubicBezTo>
                          <a:pt x="25577" y="75883"/>
                          <a:pt x="30305" y="77025"/>
                          <a:pt x="35663" y="77025"/>
                        </a:cubicBezTo>
                        <a:cubicBezTo>
                          <a:pt x="44491" y="77025"/>
                          <a:pt x="51167" y="74294"/>
                          <a:pt x="55691" y="68831"/>
                        </a:cubicBezTo>
                        <a:cubicBezTo>
                          <a:pt x="60229" y="63369"/>
                          <a:pt x="62498" y="55328"/>
                          <a:pt x="62498" y="4471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2" name="Freeform: Shape 401">
                    <a:extLst>
                      <a:ext uri="{FF2B5EF4-FFF2-40B4-BE49-F238E27FC236}">
                        <a16:creationId xmlns:a16="http://schemas.microsoft.com/office/drawing/2014/main" id="{07C50575-F2F7-657C-4D4D-E9BBC20EFB0B}"/>
                      </a:ext>
                    </a:extLst>
                  </p:cNvPr>
                  <p:cNvSpPr/>
                  <p:nvPr/>
                </p:nvSpPr>
                <p:spPr>
                  <a:xfrm flipV="1">
                    <a:off x="2291837" y="979910"/>
                    <a:ext cx="71237" cy="80731"/>
                  </a:xfrm>
                  <a:custGeom>
                    <a:avLst/>
                    <a:gdLst>
                      <a:gd name="connsiteX0" fmla="*/ 69428 w 71237"/>
                      <a:gd name="connsiteY0" fmla="*/ 41944 h 80731"/>
                      <a:gd name="connsiteX1" fmla="*/ 69428 w 71237"/>
                      <a:gd name="connsiteY1" fmla="*/ 35772 h 80731"/>
                      <a:gd name="connsiteX2" fmla="*/ 11366 w 71237"/>
                      <a:gd name="connsiteY2" fmla="*/ 35772 h 80731"/>
                      <a:gd name="connsiteX3" fmla="*/ 19228 w 71237"/>
                      <a:gd name="connsiteY3" fmla="*/ 15891 h 80731"/>
                      <a:gd name="connsiteX4" fmla="*/ 38816 w 71237"/>
                      <a:gd name="connsiteY4" fmla="*/ 9059 h 80731"/>
                      <a:gd name="connsiteX5" fmla="*/ 52914 w 71237"/>
                      <a:gd name="connsiteY5" fmla="*/ 10838 h 80731"/>
                      <a:gd name="connsiteX6" fmla="*/ 66485 w 71237"/>
                      <a:gd name="connsiteY6" fmla="*/ 16198 h 80731"/>
                      <a:gd name="connsiteX7" fmla="*/ 66485 w 71237"/>
                      <a:gd name="connsiteY7" fmla="*/ 4248 h 80731"/>
                      <a:gd name="connsiteX8" fmla="*/ 52541 w 71237"/>
                      <a:gd name="connsiteY8" fmla="*/ -145 h 80731"/>
                      <a:gd name="connsiteX9" fmla="*/ 38069 w 71237"/>
                      <a:gd name="connsiteY9" fmla="*/ -1661 h 80731"/>
                      <a:gd name="connsiteX10" fmla="*/ 8929 w 71237"/>
                      <a:gd name="connsiteY10" fmla="*/ 9037 h 80731"/>
                      <a:gd name="connsiteX11" fmla="*/ -1809 w 71237"/>
                      <a:gd name="connsiteY11" fmla="*/ 38034 h 80731"/>
                      <a:gd name="connsiteX12" fmla="*/ 8380 w 71237"/>
                      <a:gd name="connsiteY12" fmla="*/ 67976 h 80731"/>
                      <a:gd name="connsiteX13" fmla="*/ 35873 w 71237"/>
                      <a:gd name="connsiteY13" fmla="*/ 79070 h 80731"/>
                      <a:gd name="connsiteX14" fmla="*/ 60402 w 71237"/>
                      <a:gd name="connsiteY14" fmla="*/ 69075 h 80731"/>
                      <a:gd name="connsiteX15" fmla="*/ 69428 w 71237"/>
                      <a:gd name="connsiteY15" fmla="*/ 41944 h 80731"/>
                      <a:gd name="connsiteX16" fmla="*/ 56801 w 71237"/>
                      <a:gd name="connsiteY16" fmla="*/ 45657 h 80731"/>
                      <a:gd name="connsiteX17" fmla="*/ 51004 w 71237"/>
                      <a:gd name="connsiteY17" fmla="*/ 62177 h 80731"/>
                      <a:gd name="connsiteX18" fmla="*/ 36005 w 71237"/>
                      <a:gd name="connsiteY18" fmla="*/ 68372 h 80731"/>
                      <a:gd name="connsiteX19" fmla="*/ 19096 w 71237"/>
                      <a:gd name="connsiteY19" fmla="*/ 62396 h 80731"/>
                      <a:gd name="connsiteX20" fmla="*/ 11784 w 71237"/>
                      <a:gd name="connsiteY20" fmla="*/ 45569 h 80731"/>
                      <a:gd name="connsiteX21" fmla="*/ 56801 w 71237"/>
                      <a:gd name="connsiteY21" fmla="*/ 4565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237" h="80731">
                        <a:moveTo>
                          <a:pt x="69428" y="41944"/>
                        </a:moveTo>
                        <a:lnTo>
                          <a:pt x="69428" y="35772"/>
                        </a:lnTo>
                        <a:lnTo>
                          <a:pt x="11366" y="35772"/>
                        </a:lnTo>
                        <a:cubicBezTo>
                          <a:pt x="11923" y="27072"/>
                          <a:pt x="14543" y="20446"/>
                          <a:pt x="19228" y="15891"/>
                        </a:cubicBezTo>
                        <a:cubicBezTo>
                          <a:pt x="23913" y="11336"/>
                          <a:pt x="30442" y="9059"/>
                          <a:pt x="38816" y="9059"/>
                        </a:cubicBezTo>
                        <a:cubicBezTo>
                          <a:pt x="43662" y="9059"/>
                          <a:pt x="48361" y="9652"/>
                          <a:pt x="52914" y="10838"/>
                        </a:cubicBezTo>
                        <a:cubicBezTo>
                          <a:pt x="57467" y="12025"/>
                          <a:pt x="61991" y="13811"/>
                          <a:pt x="66485" y="16198"/>
                        </a:cubicBezTo>
                        <a:lnTo>
                          <a:pt x="66485" y="4248"/>
                        </a:lnTo>
                        <a:cubicBezTo>
                          <a:pt x="61947" y="2330"/>
                          <a:pt x="57299" y="865"/>
                          <a:pt x="52541" y="-145"/>
                        </a:cubicBezTo>
                        <a:cubicBezTo>
                          <a:pt x="47783" y="-1156"/>
                          <a:pt x="42959" y="-1661"/>
                          <a:pt x="38069" y="-1661"/>
                        </a:cubicBezTo>
                        <a:cubicBezTo>
                          <a:pt x="25801" y="-1661"/>
                          <a:pt x="16088" y="1905"/>
                          <a:pt x="8929" y="9037"/>
                        </a:cubicBezTo>
                        <a:cubicBezTo>
                          <a:pt x="1770" y="16184"/>
                          <a:pt x="-1809" y="25849"/>
                          <a:pt x="-1809" y="38034"/>
                        </a:cubicBezTo>
                        <a:cubicBezTo>
                          <a:pt x="-1809" y="50614"/>
                          <a:pt x="1587" y="60595"/>
                          <a:pt x="8380" y="67976"/>
                        </a:cubicBezTo>
                        <a:cubicBezTo>
                          <a:pt x="15173" y="75372"/>
                          <a:pt x="24337" y="79070"/>
                          <a:pt x="35873" y="79070"/>
                        </a:cubicBezTo>
                        <a:cubicBezTo>
                          <a:pt x="46209" y="79070"/>
                          <a:pt x="54385" y="75738"/>
                          <a:pt x="60402" y="69075"/>
                        </a:cubicBezTo>
                        <a:cubicBezTo>
                          <a:pt x="66419" y="62426"/>
                          <a:pt x="69428" y="53382"/>
                          <a:pt x="69428" y="41944"/>
                        </a:cubicBezTo>
                        <a:close/>
                        <a:moveTo>
                          <a:pt x="56801" y="45657"/>
                        </a:moveTo>
                        <a:cubicBezTo>
                          <a:pt x="56713" y="52555"/>
                          <a:pt x="54781" y="58061"/>
                          <a:pt x="51004" y="62177"/>
                        </a:cubicBezTo>
                        <a:cubicBezTo>
                          <a:pt x="47227" y="66307"/>
                          <a:pt x="42227" y="68372"/>
                          <a:pt x="36005" y="68372"/>
                        </a:cubicBezTo>
                        <a:cubicBezTo>
                          <a:pt x="28963" y="68372"/>
                          <a:pt x="23327" y="66380"/>
                          <a:pt x="19096" y="62396"/>
                        </a:cubicBezTo>
                        <a:cubicBezTo>
                          <a:pt x="14865" y="58413"/>
                          <a:pt x="12428" y="52804"/>
                          <a:pt x="11784" y="45569"/>
                        </a:cubicBezTo>
                        <a:lnTo>
                          <a:pt x="56801" y="456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3" name="Freeform: Shape 402">
                    <a:extLst>
                      <a:ext uri="{FF2B5EF4-FFF2-40B4-BE49-F238E27FC236}">
                        <a16:creationId xmlns:a16="http://schemas.microsoft.com/office/drawing/2014/main" id="{56281887-7455-EE5F-31E5-6CBB81F37680}"/>
                      </a:ext>
                    </a:extLst>
                  </p:cNvPr>
                  <p:cNvSpPr/>
                  <p:nvPr/>
                </p:nvSpPr>
                <p:spPr>
                  <a:xfrm flipV="1">
                    <a:off x="2378172" y="979910"/>
                    <a:ext cx="58742" cy="80731"/>
                  </a:xfrm>
                  <a:custGeom>
                    <a:avLst/>
                    <a:gdLst>
                      <a:gd name="connsiteX0" fmla="*/ 53100 w 58742"/>
                      <a:gd name="connsiteY0" fmla="*/ 74962 h 80731"/>
                      <a:gd name="connsiteX1" fmla="*/ 53100 w 58742"/>
                      <a:gd name="connsiteY1" fmla="*/ 63011 h 80731"/>
                      <a:gd name="connsiteX2" fmla="*/ 41989 w 58742"/>
                      <a:gd name="connsiteY2" fmla="*/ 67119 h 80731"/>
                      <a:gd name="connsiteX3" fmla="*/ 30043 w 58742"/>
                      <a:gd name="connsiteY3" fmla="*/ 68503 h 80731"/>
                      <a:gd name="connsiteX4" fmla="*/ 15945 w 58742"/>
                      <a:gd name="connsiteY4" fmla="*/ 65626 h 80731"/>
                      <a:gd name="connsiteX5" fmla="*/ 11245 w 58742"/>
                      <a:gd name="connsiteY5" fmla="*/ 56970 h 80731"/>
                      <a:gd name="connsiteX6" fmla="*/ 14605 w 58742"/>
                      <a:gd name="connsiteY6" fmla="*/ 50073 h 80731"/>
                      <a:gd name="connsiteX7" fmla="*/ 28132 w 58742"/>
                      <a:gd name="connsiteY7" fmla="*/ 45306 h 80731"/>
                      <a:gd name="connsiteX8" fmla="*/ 32458 w 58742"/>
                      <a:gd name="connsiteY8" fmla="*/ 44339 h 80731"/>
                      <a:gd name="connsiteX9" fmla="*/ 51563 w 58742"/>
                      <a:gd name="connsiteY9" fmla="*/ 36211 h 80731"/>
                      <a:gd name="connsiteX10" fmla="*/ 57229 w 58742"/>
                      <a:gd name="connsiteY10" fmla="*/ 21559 h 80731"/>
                      <a:gd name="connsiteX11" fmla="*/ 48752 w 58742"/>
                      <a:gd name="connsiteY11" fmla="*/ 4578 h 80731"/>
                      <a:gd name="connsiteX12" fmla="*/ 25453 w 58742"/>
                      <a:gd name="connsiteY12" fmla="*/ -1661 h 80731"/>
                      <a:gd name="connsiteX13" fmla="*/ 12585 w 58742"/>
                      <a:gd name="connsiteY13" fmla="*/ -453 h 80731"/>
                      <a:gd name="connsiteX14" fmla="*/ -1513 w 58742"/>
                      <a:gd name="connsiteY14" fmla="*/ 3150 h 80731"/>
                      <a:gd name="connsiteX15" fmla="*/ -1513 w 58742"/>
                      <a:gd name="connsiteY15" fmla="*/ 16198 h 80731"/>
                      <a:gd name="connsiteX16" fmla="*/ 12277 w 58742"/>
                      <a:gd name="connsiteY16" fmla="*/ 10728 h 80731"/>
                      <a:gd name="connsiteX17" fmla="*/ 25739 w 58742"/>
                      <a:gd name="connsiteY17" fmla="*/ 8927 h 80731"/>
                      <a:gd name="connsiteX18" fmla="*/ 39442 w 58742"/>
                      <a:gd name="connsiteY18" fmla="*/ 11981 h 80731"/>
                      <a:gd name="connsiteX19" fmla="*/ 44251 w 58742"/>
                      <a:gd name="connsiteY19" fmla="*/ 20592 h 80731"/>
                      <a:gd name="connsiteX20" fmla="*/ 40781 w 58742"/>
                      <a:gd name="connsiteY20" fmla="*/ 28478 h 80731"/>
                      <a:gd name="connsiteX21" fmla="*/ 25585 w 58742"/>
                      <a:gd name="connsiteY21" fmla="*/ 33773 h 80731"/>
                      <a:gd name="connsiteX22" fmla="*/ 21193 w 58742"/>
                      <a:gd name="connsiteY22" fmla="*/ 34805 h 80731"/>
                      <a:gd name="connsiteX23" fmla="*/ 4240 w 58742"/>
                      <a:gd name="connsiteY23" fmla="*/ 42384 h 80731"/>
                      <a:gd name="connsiteX24" fmla="*/ -964 w 58742"/>
                      <a:gd name="connsiteY24" fmla="*/ 56421 h 80731"/>
                      <a:gd name="connsiteX25" fmla="*/ 6722 w 58742"/>
                      <a:gd name="connsiteY25" fmla="*/ 73160 h 80731"/>
                      <a:gd name="connsiteX26" fmla="*/ 28550 w 58742"/>
                      <a:gd name="connsiteY26" fmla="*/ 79070 h 80731"/>
                      <a:gd name="connsiteX27" fmla="*/ 41703 w 58742"/>
                      <a:gd name="connsiteY27" fmla="*/ 78037 h 80731"/>
                      <a:gd name="connsiteX28" fmla="*/ 53100 w 58742"/>
                      <a:gd name="connsiteY28" fmla="*/ 74962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8742" h="80731">
                        <a:moveTo>
                          <a:pt x="53100" y="74962"/>
                        </a:moveTo>
                        <a:lnTo>
                          <a:pt x="53100" y="63011"/>
                        </a:lnTo>
                        <a:cubicBezTo>
                          <a:pt x="49543" y="64842"/>
                          <a:pt x="45839" y="66211"/>
                          <a:pt x="41989" y="67119"/>
                        </a:cubicBezTo>
                        <a:cubicBezTo>
                          <a:pt x="38153" y="68042"/>
                          <a:pt x="34171" y="68503"/>
                          <a:pt x="30043" y="68503"/>
                        </a:cubicBezTo>
                        <a:cubicBezTo>
                          <a:pt x="23777" y="68503"/>
                          <a:pt x="19078" y="67544"/>
                          <a:pt x="15945" y="65626"/>
                        </a:cubicBezTo>
                        <a:cubicBezTo>
                          <a:pt x="12812" y="63707"/>
                          <a:pt x="11245" y="60822"/>
                          <a:pt x="11245" y="56970"/>
                        </a:cubicBezTo>
                        <a:cubicBezTo>
                          <a:pt x="11245" y="54041"/>
                          <a:pt x="12365" y="51742"/>
                          <a:pt x="14605" y="50073"/>
                        </a:cubicBezTo>
                        <a:cubicBezTo>
                          <a:pt x="16845" y="48403"/>
                          <a:pt x="21354" y="46814"/>
                          <a:pt x="28132" y="45306"/>
                        </a:cubicBezTo>
                        <a:lnTo>
                          <a:pt x="32458" y="44339"/>
                        </a:lnTo>
                        <a:cubicBezTo>
                          <a:pt x="41418" y="42421"/>
                          <a:pt x="47786" y="39711"/>
                          <a:pt x="51563" y="36211"/>
                        </a:cubicBezTo>
                        <a:cubicBezTo>
                          <a:pt x="55340" y="32711"/>
                          <a:pt x="57229" y="27827"/>
                          <a:pt x="57229" y="21559"/>
                        </a:cubicBezTo>
                        <a:cubicBezTo>
                          <a:pt x="57229" y="14412"/>
                          <a:pt x="54403" y="8751"/>
                          <a:pt x="48752" y="4578"/>
                        </a:cubicBezTo>
                        <a:cubicBezTo>
                          <a:pt x="43102" y="418"/>
                          <a:pt x="35335" y="-1661"/>
                          <a:pt x="25453" y="-1661"/>
                        </a:cubicBezTo>
                        <a:cubicBezTo>
                          <a:pt x="21340" y="-1661"/>
                          <a:pt x="17050" y="-1259"/>
                          <a:pt x="12585" y="-453"/>
                        </a:cubicBezTo>
                        <a:cubicBezTo>
                          <a:pt x="8120" y="352"/>
                          <a:pt x="3420" y="1553"/>
                          <a:pt x="-1513" y="3150"/>
                        </a:cubicBezTo>
                        <a:lnTo>
                          <a:pt x="-1513" y="16198"/>
                        </a:lnTo>
                        <a:cubicBezTo>
                          <a:pt x="3157" y="13767"/>
                          <a:pt x="7754" y="11944"/>
                          <a:pt x="12277" y="10728"/>
                        </a:cubicBezTo>
                        <a:cubicBezTo>
                          <a:pt x="16801" y="9528"/>
                          <a:pt x="21288" y="8927"/>
                          <a:pt x="25739" y="8927"/>
                        </a:cubicBezTo>
                        <a:cubicBezTo>
                          <a:pt x="31683" y="8927"/>
                          <a:pt x="36250" y="9945"/>
                          <a:pt x="39442" y="11981"/>
                        </a:cubicBezTo>
                        <a:cubicBezTo>
                          <a:pt x="42648" y="14016"/>
                          <a:pt x="44251" y="16887"/>
                          <a:pt x="44251" y="20592"/>
                        </a:cubicBezTo>
                        <a:cubicBezTo>
                          <a:pt x="44251" y="24019"/>
                          <a:pt x="43094" y="26648"/>
                          <a:pt x="40781" y="28478"/>
                        </a:cubicBezTo>
                        <a:cubicBezTo>
                          <a:pt x="38483" y="30309"/>
                          <a:pt x="33417" y="32074"/>
                          <a:pt x="25585" y="33773"/>
                        </a:cubicBezTo>
                        <a:lnTo>
                          <a:pt x="21193" y="34805"/>
                        </a:lnTo>
                        <a:cubicBezTo>
                          <a:pt x="13375" y="36445"/>
                          <a:pt x="7725" y="38972"/>
                          <a:pt x="4240" y="42384"/>
                        </a:cubicBezTo>
                        <a:cubicBezTo>
                          <a:pt x="771" y="45796"/>
                          <a:pt x="-964" y="50475"/>
                          <a:pt x="-964" y="56421"/>
                        </a:cubicBezTo>
                        <a:cubicBezTo>
                          <a:pt x="-964" y="63656"/>
                          <a:pt x="1598" y="69236"/>
                          <a:pt x="6722" y="73160"/>
                        </a:cubicBezTo>
                        <a:cubicBezTo>
                          <a:pt x="11846" y="77100"/>
                          <a:pt x="19122" y="79070"/>
                          <a:pt x="28550" y="79070"/>
                        </a:cubicBezTo>
                        <a:cubicBezTo>
                          <a:pt x="33205" y="79070"/>
                          <a:pt x="37590" y="78726"/>
                          <a:pt x="41703" y="78037"/>
                        </a:cubicBezTo>
                        <a:cubicBezTo>
                          <a:pt x="45832" y="77364"/>
                          <a:pt x="49631" y="76339"/>
                          <a:pt x="53100" y="7496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4" name="Freeform: Shape 403">
                    <a:extLst>
                      <a:ext uri="{FF2B5EF4-FFF2-40B4-BE49-F238E27FC236}">
                        <a16:creationId xmlns:a16="http://schemas.microsoft.com/office/drawing/2014/main" id="{2431C0BA-FE7B-B0E5-ADEE-32A09235D7B7}"/>
                      </a:ext>
                    </a:extLst>
                  </p:cNvPr>
                  <p:cNvSpPr/>
                  <p:nvPr/>
                </p:nvSpPr>
                <p:spPr>
                  <a:xfrm flipV="1">
                    <a:off x="2457564" y="956141"/>
                    <a:ext cx="66164" cy="102500"/>
                  </a:xfrm>
                  <a:custGeom>
                    <a:avLst/>
                    <a:gdLst>
                      <a:gd name="connsiteX0" fmla="*/ 11899 w 66164"/>
                      <a:gd name="connsiteY0" fmla="*/ 88851 h 102500"/>
                      <a:gd name="connsiteX1" fmla="*/ 11899 w 66164"/>
                      <a:gd name="connsiteY1" fmla="*/ 50342 h 102500"/>
                      <a:gd name="connsiteX2" fmla="*/ 29335 w 66164"/>
                      <a:gd name="connsiteY2" fmla="*/ 50342 h 102500"/>
                      <a:gd name="connsiteX3" fmla="*/ 44290 w 66164"/>
                      <a:gd name="connsiteY3" fmla="*/ 55350 h 102500"/>
                      <a:gd name="connsiteX4" fmla="*/ 49582 w 66164"/>
                      <a:gd name="connsiteY4" fmla="*/ 69629 h 102500"/>
                      <a:gd name="connsiteX5" fmla="*/ 44290 w 66164"/>
                      <a:gd name="connsiteY5" fmla="*/ 83842 h 102500"/>
                      <a:gd name="connsiteX6" fmla="*/ 29335 w 66164"/>
                      <a:gd name="connsiteY6" fmla="*/ 88851 h 102500"/>
                      <a:gd name="connsiteX7" fmla="*/ 11899 w 66164"/>
                      <a:gd name="connsiteY7" fmla="*/ 88851 h 102500"/>
                      <a:gd name="connsiteX8" fmla="*/ -1957 w 66164"/>
                      <a:gd name="connsiteY8" fmla="*/ 100252 h 102500"/>
                      <a:gd name="connsiteX9" fmla="*/ 29335 w 66164"/>
                      <a:gd name="connsiteY9" fmla="*/ 100252 h 102500"/>
                      <a:gd name="connsiteX10" fmla="*/ 55379 w 66164"/>
                      <a:gd name="connsiteY10" fmla="*/ 92454 h 102500"/>
                      <a:gd name="connsiteX11" fmla="*/ 64207 w 66164"/>
                      <a:gd name="connsiteY11" fmla="*/ 69629 h 102500"/>
                      <a:gd name="connsiteX12" fmla="*/ 55379 w 66164"/>
                      <a:gd name="connsiteY12" fmla="*/ 46695 h 102500"/>
                      <a:gd name="connsiteX13" fmla="*/ 29335 w 66164"/>
                      <a:gd name="connsiteY13" fmla="*/ 38941 h 102500"/>
                      <a:gd name="connsiteX14" fmla="*/ 11899 w 66164"/>
                      <a:gd name="connsiteY14" fmla="*/ 38941 h 102500"/>
                      <a:gd name="connsiteX15" fmla="*/ 11899 w 66164"/>
                      <a:gd name="connsiteY15" fmla="*/ -2249 h 102500"/>
                      <a:gd name="connsiteX16" fmla="*/ -1957 w 66164"/>
                      <a:gd name="connsiteY16" fmla="*/ -2249 h 102500"/>
                      <a:gd name="connsiteX17" fmla="*/ -1957 w 66164"/>
                      <a:gd name="connsiteY17" fmla="*/ 100252 h 10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6164" h="102500">
                        <a:moveTo>
                          <a:pt x="11899" y="88851"/>
                        </a:moveTo>
                        <a:lnTo>
                          <a:pt x="11899" y="50342"/>
                        </a:lnTo>
                        <a:lnTo>
                          <a:pt x="29335" y="50342"/>
                        </a:lnTo>
                        <a:cubicBezTo>
                          <a:pt x="35791" y="50342"/>
                          <a:pt x="40776" y="52011"/>
                          <a:pt x="44290" y="55350"/>
                        </a:cubicBezTo>
                        <a:cubicBezTo>
                          <a:pt x="47818" y="58690"/>
                          <a:pt x="49582" y="63449"/>
                          <a:pt x="49582" y="69629"/>
                        </a:cubicBezTo>
                        <a:cubicBezTo>
                          <a:pt x="49582" y="75766"/>
                          <a:pt x="47818" y="80503"/>
                          <a:pt x="44290" y="83842"/>
                        </a:cubicBezTo>
                        <a:cubicBezTo>
                          <a:pt x="40776" y="87182"/>
                          <a:pt x="35791" y="88851"/>
                          <a:pt x="29335" y="88851"/>
                        </a:cubicBezTo>
                        <a:lnTo>
                          <a:pt x="11899" y="88851"/>
                        </a:lnTo>
                        <a:close/>
                        <a:moveTo>
                          <a:pt x="-1957" y="100252"/>
                        </a:moveTo>
                        <a:lnTo>
                          <a:pt x="29335" y="100252"/>
                        </a:lnTo>
                        <a:cubicBezTo>
                          <a:pt x="40827" y="100252"/>
                          <a:pt x="49509" y="97653"/>
                          <a:pt x="55379" y="92454"/>
                        </a:cubicBezTo>
                        <a:cubicBezTo>
                          <a:pt x="61265" y="87255"/>
                          <a:pt x="64207" y="79647"/>
                          <a:pt x="64207" y="69629"/>
                        </a:cubicBezTo>
                        <a:cubicBezTo>
                          <a:pt x="64207" y="59510"/>
                          <a:pt x="61265" y="51865"/>
                          <a:pt x="55379" y="46695"/>
                        </a:cubicBezTo>
                        <a:cubicBezTo>
                          <a:pt x="49509" y="41526"/>
                          <a:pt x="40827" y="38941"/>
                          <a:pt x="29335" y="38941"/>
                        </a:cubicBezTo>
                        <a:lnTo>
                          <a:pt x="11899" y="38941"/>
                        </a:lnTo>
                        <a:lnTo>
                          <a:pt x="11899" y="-2249"/>
                        </a:lnTo>
                        <a:lnTo>
                          <a:pt x="-1957" y="-2249"/>
                        </a:lnTo>
                        <a:lnTo>
                          <a:pt x="-1957" y="10025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5" name="Freeform: Shape 404">
                    <a:extLst>
                      <a:ext uri="{FF2B5EF4-FFF2-40B4-BE49-F238E27FC236}">
                        <a16:creationId xmlns:a16="http://schemas.microsoft.com/office/drawing/2014/main" id="{20D94B52-5D87-3855-F366-B819F33C9059}"/>
                      </a:ext>
                    </a:extLst>
                  </p:cNvPr>
                  <p:cNvSpPr/>
                  <p:nvPr/>
                </p:nvSpPr>
                <p:spPr>
                  <a:xfrm flipV="1">
                    <a:off x="2542315" y="956141"/>
                    <a:ext cx="66164" cy="102500"/>
                  </a:xfrm>
                  <a:custGeom>
                    <a:avLst/>
                    <a:gdLst>
                      <a:gd name="connsiteX0" fmla="*/ 11905 w 66164"/>
                      <a:gd name="connsiteY0" fmla="*/ 88851 h 102500"/>
                      <a:gd name="connsiteX1" fmla="*/ 11905 w 66164"/>
                      <a:gd name="connsiteY1" fmla="*/ 50342 h 102500"/>
                      <a:gd name="connsiteX2" fmla="*/ 29341 w 66164"/>
                      <a:gd name="connsiteY2" fmla="*/ 50342 h 102500"/>
                      <a:gd name="connsiteX3" fmla="*/ 44296 w 66164"/>
                      <a:gd name="connsiteY3" fmla="*/ 55350 h 102500"/>
                      <a:gd name="connsiteX4" fmla="*/ 49588 w 66164"/>
                      <a:gd name="connsiteY4" fmla="*/ 69629 h 102500"/>
                      <a:gd name="connsiteX5" fmla="*/ 44296 w 66164"/>
                      <a:gd name="connsiteY5" fmla="*/ 83842 h 102500"/>
                      <a:gd name="connsiteX6" fmla="*/ 29341 w 66164"/>
                      <a:gd name="connsiteY6" fmla="*/ 88851 h 102500"/>
                      <a:gd name="connsiteX7" fmla="*/ 11905 w 66164"/>
                      <a:gd name="connsiteY7" fmla="*/ 88851 h 102500"/>
                      <a:gd name="connsiteX8" fmla="*/ -1951 w 66164"/>
                      <a:gd name="connsiteY8" fmla="*/ 100252 h 102500"/>
                      <a:gd name="connsiteX9" fmla="*/ 29341 w 66164"/>
                      <a:gd name="connsiteY9" fmla="*/ 100252 h 102500"/>
                      <a:gd name="connsiteX10" fmla="*/ 55385 w 66164"/>
                      <a:gd name="connsiteY10" fmla="*/ 92454 h 102500"/>
                      <a:gd name="connsiteX11" fmla="*/ 64213 w 66164"/>
                      <a:gd name="connsiteY11" fmla="*/ 69629 h 102500"/>
                      <a:gd name="connsiteX12" fmla="*/ 55385 w 66164"/>
                      <a:gd name="connsiteY12" fmla="*/ 46695 h 102500"/>
                      <a:gd name="connsiteX13" fmla="*/ 29341 w 66164"/>
                      <a:gd name="connsiteY13" fmla="*/ 38941 h 102500"/>
                      <a:gd name="connsiteX14" fmla="*/ 11905 w 66164"/>
                      <a:gd name="connsiteY14" fmla="*/ 38941 h 102500"/>
                      <a:gd name="connsiteX15" fmla="*/ 11905 w 66164"/>
                      <a:gd name="connsiteY15" fmla="*/ -2249 h 102500"/>
                      <a:gd name="connsiteX16" fmla="*/ -1951 w 66164"/>
                      <a:gd name="connsiteY16" fmla="*/ -2249 h 102500"/>
                      <a:gd name="connsiteX17" fmla="*/ -1951 w 66164"/>
                      <a:gd name="connsiteY17" fmla="*/ 100252 h 10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6164" h="102500">
                        <a:moveTo>
                          <a:pt x="11905" y="88851"/>
                        </a:moveTo>
                        <a:lnTo>
                          <a:pt x="11905" y="50342"/>
                        </a:lnTo>
                        <a:lnTo>
                          <a:pt x="29341" y="50342"/>
                        </a:lnTo>
                        <a:cubicBezTo>
                          <a:pt x="35797" y="50342"/>
                          <a:pt x="40782" y="52011"/>
                          <a:pt x="44296" y="55350"/>
                        </a:cubicBezTo>
                        <a:cubicBezTo>
                          <a:pt x="47824" y="58690"/>
                          <a:pt x="49588" y="63449"/>
                          <a:pt x="49588" y="69629"/>
                        </a:cubicBezTo>
                        <a:cubicBezTo>
                          <a:pt x="49588" y="75766"/>
                          <a:pt x="47824" y="80503"/>
                          <a:pt x="44296" y="83842"/>
                        </a:cubicBezTo>
                        <a:cubicBezTo>
                          <a:pt x="40782" y="87182"/>
                          <a:pt x="35797" y="88851"/>
                          <a:pt x="29341" y="88851"/>
                        </a:cubicBezTo>
                        <a:lnTo>
                          <a:pt x="11905" y="88851"/>
                        </a:lnTo>
                        <a:close/>
                        <a:moveTo>
                          <a:pt x="-1951" y="100252"/>
                        </a:moveTo>
                        <a:lnTo>
                          <a:pt x="29341" y="100252"/>
                        </a:lnTo>
                        <a:cubicBezTo>
                          <a:pt x="40833" y="100252"/>
                          <a:pt x="49515" y="97653"/>
                          <a:pt x="55385" y="92454"/>
                        </a:cubicBezTo>
                        <a:cubicBezTo>
                          <a:pt x="61271" y="87255"/>
                          <a:pt x="64213" y="79647"/>
                          <a:pt x="64213" y="69629"/>
                        </a:cubicBezTo>
                        <a:cubicBezTo>
                          <a:pt x="64213" y="59510"/>
                          <a:pt x="61271" y="51865"/>
                          <a:pt x="55385" y="46695"/>
                        </a:cubicBezTo>
                        <a:cubicBezTo>
                          <a:pt x="49515" y="41526"/>
                          <a:pt x="40833" y="38941"/>
                          <a:pt x="29341" y="38941"/>
                        </a:cubicBezTo>
                        <a:lnTo>
                          <a:pt x="11905" y="38941"/>
                        </a:lnTo>
                        <a:lnTo>
                          <a:pt x="11905" y="-2249"/>
                        </a:lnTo>
                        <a:lnTo>
                          <a:pt x="-1951" y="-2249"/>
                        </a:lnTo>
                        <a:lnTo>
                          <a:pt x="-1951" y="10025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6" name="Freeform: Shape 405">
                    <a:extLst>
                      <a:ext uri="{FF2B5EF4-FFF2-40B4-BE49-F238E27FC236}">
                        <a16:creationId xmlns:a16="http://schemas.microsoft.com/office/drawing/2014/main" id="{824EF464-3B52-42CD-A57D-492AECC7349A}"/>
                      </a:ext>
                    </a:extLst>
                  </p:cNvPr>
                  <p:cNvSpPr/>
                  <p:nvPr/>
                </p:nvSpPr>
                <p:spPr>
                  <a:xfrm flipV="1">
                    <a:off x="2621158" y="954296"/>
                    <a:ext cx="94843" cy="106345"/>
                  </a:xfrm>
                  <a:custGeom>
                    <a:avLst/>
                    <a:gdLst>
                      <a:gd name="connsiteX0" fmla="*/ 45170 w 94843"/>
                      <a:gd name="connsiteY0" fmla="*/ 92853 h 106345"/>
                      <a:gd name="connsiteX1" fmla="*/ 21168 w 94843"/>
                      <a:gd name="connsiteY1" fmla="*/ 81583 h 106345"/>
                      <a:gd name="connsiteX2" fmla="*/ 12297 w 94843"/>
                      <a:gd name="connsiteY2" fmla="*/ 50895 h 106345"/>
                      <a:gd name="connsiteX3" fmla="*/ 21168 w 94843"/>
                      <a:gd name="connsiteY3" fmla="*/ 20272 h 106345"/>
                      <a:gd name="connsiteX4" fmla="*/ 45170 w 94843"/>
                      <a:gd name="connsiteY4" fmla="*/ 9024 h 106345"/>
                      <a:gd name="connsiteX5" fmla="*/ 69084 w 94843"/>
                      <a:gd name="connsiteY5" fmla="*/ 20272 h 106345"/>
                      <a:gd name="connsiteX6" fmla="*/ 77912 w 94843"/>
                      <a:gd name="connsiteY6" fmla="*/ 50895 h 106345"/>
                      <a:gd name="connsiteX7" fmla="*/ 69084 w 94843"/>
                      <a:gd name="connsiteY7" fmla="*/ 81583 h 106345"/>
                      <a:gd name="connsiteX8" fmla="*/ 45170 w 94843"/>
                      <a:gd name="connsiteY8" fmla="*/ 92853 h 106345"/>
                      <a:gd name="connsiteX9" fmla="*/ 45170 w 94843"/>
                      <a:gd name="connsiteY9" fmla="*/ 104100 h 106345"/>
                      <a:gd name="connsiteX10" fmla="*/ 79603 w 94843"/>
                      <a:gd name="connsiteY10" fmla="*/ 89645 h 106345"/>
                      <a:gd name="connsiteX11" fmla="*/ 92515 w 94843"/>
                      <a:gd name="connsiteY11" fmla="*/ 50895 h 106345"/>
                      <a:gd name="connsiteX12" fmla="*/ 79603 w 94843"/>
                      <a:gd name="connsiteY12" fmla="*/ 12210 h 106345"/>
                      <a:gd name="connsiteX13" fmla="*/ 45170 w 94843"/>
                      <a:gd name="connsiteY13" fmla="*/ -2245 h 106345"/>
                      <a:gd name="connsiteX14" fmla="*/ 10606 w 94843"/>
                      <a:gd name="connsiteY14" fmla="*/ 12166 h 106345"/>
                      <a:gd name="connsiteX15" fmla="*/ -2329 w 94843"/>
                      <a:gd name="connsiteY15" fmla="*/ 50895 h 106345"/>
                      <a:gd name="connsiteX16" fmla="*/ 10606 w 94843"/>
                      <a:gd name="connsiteY16" fmla="*/ 89645 h 106345"/>
                      <a:gd name="connsiteX17" fmla="*/ 45170 w 94843"/>
                      <a:gd name="connsiteY17" fmla="*/ 104100 h 10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94843" h="106345">
                        <a:moveTo>
                          <a:pt x="45170" y="92853"/>
                        </a:moveTo>
                        <a:cubicBezTo>
                          <a:pt x="35098" y="92853"/>
                          <a:pt x="27097" y="89096"/>
                          <a:pt x="21168" y="81583"/>
                        </a:cubicBezTo>
                        <a:cubicBezTo>
                          <a:pt x="15254" y="74085"/>
                          <a:pt x="12297" y="63855"/>
                          <a:pt x="12297" y="50895"/>
                        </a:cubicBezTo>
                        <a:cubicBezTo>
                          <a:pt x="12297" y="37992"/>
                          <a:pt x="15254" y="27785"/>
                          <a:pt x="21168" y="20272"/>
                        </a:cubicBezTo>
                        <a:cubicBezTo>
                          <a:pt x="27097" y="12773"/>
                          <a:pt x="35098" y="9024"/>
                          <a:pt x="45170" y="9024"/>
                        </a:cubicBezTo>
                        <a:cubicBezTo>
                          <a:pt x="55228" y="9024"/>
                          <a:pt x="63199" y="12773"/>
                          <a:pt x="69084" y="20272"/>
                        </a:cubicBezTo>
                        <a:cubicBezTo>
                          <a:pt x="74969" y="27785"/>
                          <a:pt x="77912" y="37992"/>
                          <a:pt x="77912" y="50895"/>
                        </a:cubicBezTo>
                        <a:cubicBezTo>
                          <a:pt x="77912" y="63855"/>
                          <a:pt x="74969" y="74085"/>
                          <a:pt x="69084" y="81583"/>
                        </a:cubicBezTo>
                        <a:cubicBezTo>
                          <a:pt x="63199" y="89096"/>
                          <a:pt x="55228" y="92853"/>
                          <a:pt x="45170" y="92853"/>
                        </a:cubicBezTo>
                        <a:close/>
                        <a:moveTo>
                          <a:pt x="45170" y="104100"/>
                        </a:moveTo>
                        <a:cubicBezTo>
                          <a:pt x="59532" y="104100"/>
                          <a:pt x="71009" y="99282"/>
                          <a:pt x="79603" y="89645"/>
                        </a:cubicBezTo>
                        <a:cubicBezTo>
                          <a:pt x="88211" y="80009"/>
                          <a:pt x="92515" y="67092"/>
                          <a:pt x="92515" y="50895"/>
                        </a:cubicBezTo>
                        <a:cubicBezTo>
                          <a:pt x="92515" y="34741"/>
                          <a:pt x="88211" y="21846"/>
                          <a:pt x="79603" y="12210"/>
                        </a:cubicBezTo>
                        <a:cubicBezTo>
                          <a:pt x="71009" y="2573"/>
                          <a:pt x="59532" y="-2245"/>
                          <a:pt x="45170" y="-2245"/>
                        </a:cubicBezTo>
                        <a:cubicBezTo>
                          <a:pt x="30765" y="-2245"/>
                          <a:pt x="19243" y="2558"/>
                          <a:pt x="10606" y="12166"/>
                        </a:cubicBezTo>
                        <a:cubicBezTo>
                          <a:pt x="1983" y="21787"/>
                          <a:pt x="-2329" y="34697"/>
                          <a:pt x="-2329" y="50895"/>
                        </a:cubicBezTo>
                        <a:cubicBezTo>
                          <a:pt x="-2329" y="67092"/>
                          <a:pt x="1983" y="80009"/>
                          <a:pt x="10606" y="89645"/>
                        </a:cubicBezTo>
                        <a:cubicBezTo>
                          <a:pt x="19243" y="99282"/>
                          <a:pt x="30765" y="104100"/>
                          <a:pt x="45170" y="10410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7" name="Freeform: Shape 406">
                    <a:extLst>
                      <a:ext uri="{FF2B5EF4-FFF2-40B4-BE49-F238E27FC236}">
                        <a16:creationId xmlns:a16="http://schemas.microsoft.com/office/drawing/2014/main" id="{50F51566-5805-3A46-95E0-BBB769A6A5EA}"/>
                      </a:ext>
                    </a:extLst>
                  </p:cNvPr>
                  <p:cNvSpPr/>
                  <p:nvPr/>
                </p:nvSpPr>
                <p:spPr>
                  <a:xfrm flipV="1">
                    <a:off x="2722513" y="1081993"/>
                    <a:ext cx="73037" cy="9797"/>
                  </a:xfrm>
                  <a:custGeom>
                    <a:avLst/>
                    <a:gdLst>
                      <a:gd name="connsiteX0" fmla="*/ 71634 w 73037"/>
                      <a:gd name="connsiteY0" fmla="*/ 11174 h 9797"/>
                      <a:gd name="connsiteX1" fmla="*/ 71634 w 73037"/>
                      <a:gd name="connsiteY1" fmla="*/ 1376 h 9797"/>
                      <a:gd name="connsiteX2" fmla="*/ -1404 w 73037"/>
                      <a:gd name="connsiteY2" fmla="*/ 1376 h 9797"/>
                      <a:gd name="connsiteX3" fmla="*/ -1404 w 73037"/>
                      <a:gd name="connsiteY3" fmla="*/ 11174 h 9797"/>
                      <a:gd name="connsiteX4" fmla="*/ 71634 w 73037"/>
                      <a:gd name="connsiteY4" fmla="*/ 11174 h 97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037" h="9797">
                        <a:moveTo>
                          <a:pt x="71634" y="11174"/>
                        </a:moveTo>
                        <a:lnTo>
                          <a:pt x="71634" y="1376"/>
                        </a:lnTo>
                        <a:lnTo>
                          <a:pt x="-1404" y="1376"/>
                        </a:lnTo>
                        <a:lnTo>
                          <a:pt x="-1404" y="11174"/>
                        </a:lnTo>
                        <a:lnTo>
                          <a:pt x="71634" y="1117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8" name="Freeform: Shape 407">
                    <a:extLst>
                      <a:ext uri="{FF2B5EF4-FFF2-40B4-BE49-F238E27FC236}">
                        <a16:creationId xmlns:a16="http://schemas.microsoft.com/office/drawing/2014/main" id="{D923F5DB-E20F-6609-A9B6-8912B2B6AFA7}"/>
                      </a:ext>
                    </a:extLst>
                  </p:cNvPr>
                  <p:cNvSpPr/>
                  <p:nvPr/>
                </p:nvSpPr>
                <p:spPr>
                  <a:xfrm flipV="1">
                    <a:off x="2801921" y="979910"/>
                    <a:ext cx="71237" cy="80731"/>
                  </a:xfrm>
                  <a:custGeom>
                    <a:avLst/>
                    <a:gdLst>
                      <a:gd name="connsiteX0" fmla="*/ 69464 w 71237"/>
                      <a:gd name="connsiteY0" fmla="*/ 41944 h 80731"/>
                      <a:gd name="connsiteX1" fmla="*/ 69464 w 71237"/>
                      <a:gd name="connsiteY1" fmla="*/ 35772 h 80731"/>
                      <a:gd name="connsiteX2" fmla="*/ 11403 w 71237"/>
                      <a:gd name="connsiteY2" fmla="*/ 35772 h 80731"/>
                      <a:gd name="connsiteX3" fmla="*/ 19264 w 71237"/>
                      <a:gd name="connsiteY3" fmla="*/ 15891 h 80731"/>
                      <a:gd name="connsiteX4" fmla="*/ 38852 w 71237"/>
                      <a:gd name="connsiteY4" fmla="*/ 9059 h 80731"/>
                      <a:gd name="connsiteX5" fmla="*/ 52950 w 71237"/>
                      <a:gd name="connsiteY5" fmla="*/ 10838 h 80731"/>
                      <a:gd name="connsiteX6" fmla="*/ 66521 w 71237"/>
                      <a:gd name="connsiteY6" fmla="*/ 16198 h 80731"/>
                      <a:gd name="connsiteX7" fmla="*/ 66521 w 71237"/>
                      <a:gd name="connsiteY7" fmla="*/ 4248 h 80731"/>
                      <a:gd name="connsiteX8" fmla="*/ 52577 w 71237"/>
                      <a:gd name="connsiteY8" fmla="*/ -145 h 80731"/>
                      <a:gd name="connsiteX9" fmla="*/ 38106 w 71237"/>
                      <a:gd name="connsiteY9" fmla="*/ -1661 h 80731"/>
                      <a:gd name="connsiteX10" fmla="*/ 8965 w 71237"/>
                      <a:gd name="connsiteY10" fmla="*/ 9037 h 80731"/>
                      <a:gd name="connsiteX11" fmla="*/ -1773 w 71237"/>
                      <a:gd name="connsiteY11" fmla="*/ 38034 h 80731"/>
                      <a:gd name="connsiteX12" fmla="*/ 8416 w 71237"/>
                      <a:gd name="connsiteY12" fmla="*/ 67976 h 80731"/>
                      <a:gd name="connsiteX13" fmla="*/ 35910 w 71237"/>
                      <a:gd name="connsiteY13" fmla="*/ 79070 h 80731"/>
                      <a:gd name="connsiteX14" fmla="*/ 60439 w 71237"/>
                      <a:gd name="connsiteY14" fmla="*/ 69075 h 80731"/>
                      <a:gd name="connsiteX15" fmla="*/ 69464 w 71237"/>
                      <a:gd name="connsiteY15" fmla="*/ 41944 h 80731"/>
                      <a:gd name="connsiteX16" fmla="*/ 56837 w 71237"/>
                      <a:gd name="connsiteY16" fmla="*/ 45657 h 80731"/>
                      <a:gd name="connsiteX17" fmla="*/ 51040 w 71237"/>
                      <a:gd name="connsiteY17" fmla="*/ 62177 h 80731"/>
                      <a:gd name="connsiteX18" fmla="*/ 36041 w 71237"/>
                      <a:gd name="connsiteY18" fmla="*/ 68372 h 80731"/>
                      <a:gd name="connsiteX19" fmla="*/ 19133 w 71237"/>
                      <a:gd name="connsiteY19" fmla="*/ 62396 h 80731"/>
                      <a:gd name="connsiteX20" fmla="*/ 11820 w 71237"/>
                      <a:gd name="connsiteY20" fmla="*/ 45569 h 80731"/>
                      <a:gd name="connsiteX21" fmla="*/ 56837 w 71237"/>
                      <a:gd name="connsiteY21" fmla="*/ 4565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237" h="80731">
                        <a:moveTo>
                          <a:pt x="69464" y="41944"/>
                        </a:moveTo>
                        <a:lnTo>
                          <a:pt x="69464" y="35772"/>
                        </a:lnTo>
                        <a:lnTo>
                          <a:pt x="11403" y="35772"/>
                        </a:lnTo>
                        <a:cubicBezTo>
                          <a:pt x="11959" y="27072"/>
                          <a:pt x="14580" y="20446"/>
                          <a:pt x="19264" y="15891"/>
                        </a:cubicBezTo>
                        <a:cubicBezTo>
                          <a:pt x="23949" y="11336"/>
                          <a:pt x="30478" y="9059"/>
                          <a:pt x="38852" y="9059"/>
                        </a:cubicBezTo>
                        <a:cubicBezTo>
                          <a:pt x="43698" y="9059"/>
                          <a:pt x="48397" y="9652"/>
                          <a:pt x="52950" y="10838"/>
                        </a:cubicBezTo>
                        <a:cubicBezTo>
                          <a:pt x="57503" y="12025"/>
                          <a:pt x="62027" y="13811"/>
                          <a:pt x="66521" y="16198"/>
                        </a:cubicBezTo>
                        <a:lnTo>
                          <a:pt x="66521" y="4248"/>
                        </a:lnTo>
                        <a:cubicBezTo>
                          <a:pt x="61983" y="2330"/>
                          <a:pt x="57335" y="865"/>
                          <a:pt x="52577" y="-145"/>
                        </a:cubicBezTo>
                        <a:cubicBezTo>
                          <a:pt x="47819" y="-1156"/>
                          <a:pt x="42995" y="-1661"/>
                          <a:pt x="38106" y="-1661"/>
                        </a:cubicBezTo>
                        <a:cubicBezTo>
                          <a:pt x="25837" y="-1661"/>
                          <a:pt x="16124" y="1905"/>
                          <a:pt x="8965" y="9037"/>
                        </a:cubicBezTo>
                        <a:cubicBezTo>
                          <a:pt x="1806" y="16184"/>
                          <a:pt x="-1773" y="25849"/>
                          <a:pt x="-1773" y="38034"/>
                        </a:cubicBezTo>
                        <a:cubicBezTo>
                          <a:pt x="-1773" y="50614"/>
                          <a:pt x="1623" y="60595"/>
                          <a:pt x="8416" y="67976"/>
                        </a:cubicBezTo>
                        <a:cubicBezTo>
                          <a:pt x="15209" y="75372"/>
                          <a:pt x="24374" y="79070"/>
                          <a:pt x="35910" y="79070"/>
                        </a:cubicBezTo>
                        <a:cubicBezTo>
                          <a:pt x="46245" y="79070"/>
                          <a:pt x="54422" y="75738"/>
                          <a:pt x="60439" y="69075"/>
                        </a:cubicBezTo>
                        <a:cubicBezTo>
                          <a:pt x="66456" y="62426"/>
                          <a:pt x="69464" y="53382"/>
                          <a:pt x="69464" y="41944"/>
                        </a:cubicBezTo>
                        <a:close/>
                        <a:moveTo>
                          <a:pt x="56837" y="45657"/>
                        </a:moveTo>
                        <a:cubicBezTo>
                          <a:pt x="56749" y="52555"/>
                          <a:pt x="54817" y="58061"/>
                          <a:pt x="51040" y="62177"/>
                        </a:cubicBezTo>
                        <a:cubicBezTo>
                          <a:pt x="47263" y="66307"/>
                          <a:pt x="42263" y="68372"/>
                          <a:pt x="36041" y="68372"/>
                        </a:cubicBezTo>
                        <a:cubicBezTo>
                          <a:pt x="29000" y="68372"/>
                          <a:pt x="23363" y="66380"/>
                          <a:pt x="19133" y="62396"/>
                        </a:cubicBezTo>
                        <a:cubicBezTo>
                          <a:pt x="14902" y="58413"/>
                          <a:pt x="12464" y="52804"/>
                          <a:pt x="11820" y="45569"/>
                        </a:cubicBezTo>
                        <a:lnTo>
                          <a:pt x="56837" y="456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9" name="Freeform: Shape 408">
                    <a:extLst>
                      <a:ext uri="{FF2B5EF4-FFF2-40B4-BE49-F238E27FC236}">
                        <a16:creationId xmlns:a16="http://schemas.microsoft.com/office/drawing/2014/main" id="{78CFC3C6-4E2F-F838-4265-CA93B409C84D}"/>
                      </a:ext>
                    </a:extLst>
                  </p:cNvPr>
                  <p:cNvSpPr/>
                  <p:nvPr/>
                </p:nvSpPr>
                <p:spPr>
                  <a:xfrm flipV="1">
                    <a:off x="2893389" y="979910"/>
                    <a:ext cx="68777" cy="107970"/>
                  </a:xfrm>
                  <a:custGeom>
                    <a:avLst/>
                    <a:gdLst>
                      <a:gd name="connsiteX0" fmla="*/ 10754 w 68777"/>
                      <a:gd name="connsiteY0" fmla="*/ 39732 h 107970"/>
                      <a:gd name="connsiteX1" fmla="*/ 10754 w 68777"/>
                      <a:gd name="connsiteY1" fmla="*/ -1040 h 107970"/>
                      <a:gd name="connsiteX2" fmla="*/ -1939 w 68777"/>
                      <a:gd name="connsiteY2" fmla="*/ -1040 h 107970"/>
                      <a:gd name="connsiteX3" fmla="*/ -1939 w 68777"/>
                      <a:gd name="connsiteY3" fmla="*/ 105085 h 107970"/>
                      <a:gd name="connsiteX4" fmla="*/ 10754 w 68777"/>
                      <a:gd name="connsiteY4" fmla="*/ 105085 h 107970"/>
                      <a:gd name="connsiteX5" fmla="*/ 10754 w 68777"/>
                      <a:gd name="connsiteY5" fmla="*/ 93421 h 107970"/>
                      <a:gd name="connsiteX6" fmla="*/ 20812 w 68777"/>
                      <a:gd name="connsiteY6" fmla="*/ 103592 h 107970"/>
                      <a:gd name="connsiteX7" fmla="*/ 35327 w 68777"/>
                      <a:gd name="connsiteY7" fmla="*/ 106931 h 107970"/>
                      <a:gd name="connsiteX8" fmla="*/ 58077 w 68777"/>
                      <a:gd name="connsiteY8" fmla="*/ 95815 h 107970"/>
                      <a:gd name="connsiteX9" fmla="*/ 66839 w 68777"/>
                      <a:gd name="connsiteY9" fmla="*/ 66576 h 107970"/>
                      <a:gd name="connsiteX10" fmla="*/ 58077 w 68777"/>
                      <a:gd name="connsiteY10" fmla="*/ 37315 h 107970"/>
                      <a:gd name="connsiteX11" fmla="*/ 35327 w 68777"/>
                      <a:gd name="connsiteY11" fmla="*/ 26200 h 107970"/>
                      <a:gd name="connsiteX12" fmla="*/ 20812 w 68777"/>
                      <a:gd name="connsiteY12" fmla="*/ 29539 h 107970"/>
                      <a:gd name="connsiteX13" fmla="*/ 10754 w 68777"/>
                      <a:gd name="connsiteY13" fmla="*/ 39732 h 107970"/>
                      <a:gd name="connsiteX14" fmla="*/ 53729 w 68777"/>
                      <a:gd name="connsiteY14" fmla="*/ 66576 h 107970"/>
                      <a:gd name="connsiteX15" fmla="*/ 47998 w 68777"/>
                      <a:gd name="connsiteY15" fmla="*/ 88434 h 107970"/>
                      <a:gd name="connsiteX16" fmla="*/ 32253 w 68777"/>
                      <a:gd name="connsiteY16" fmla="*/ 96364 h 107970"/>
                      <a:gd name="connsiteX17" fmla="*/ 16485 w 68777"/>
                      <a:gd name="connsiteY17" fmla="*/ 88434 h 107970"/>
                      <a:gd name="connsiteX18" fmla="*/ 10754 w 68777"/>
                      <a:gd name="connsiteY18" fmla="*/ 66576 h 107970"/>
                      <a:gd name="connsiteX19" fmla="*/ 16485 w 68777"/>
                      <a:gd name="connsiteY19" fmla="*/ 44718 h 107970"/>
                      <a:gd name="connsiteX20" fmla="*/ 32253 w 68777"/>
                      <a:gd name="connsiteY20" fmla="*/ 36788 h 107970"/>
                      <a:gd name="connsiteX21" fmla="*/ 47998 w 68777"/>
                      <a:gd name="connsiteY21" fmla="*/ 44718 h 107970"/>
                      <a:gd name="connsiteX22" fmla="*/ 53729 w 68777"/>
                      <a:gd name="connsiteY22" fmla="*/ 66576 h 107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8777" h="107970">
                        <a:moveTo>
                          <a:pt x="10754" y="39732"/>
                        </a:moveTo>
                        <a:lnTo>
                          <a:pt x="10754" y="-1040"/>
                        </a:lnTo>
                        <a:lnTo>
                          <a:pt x="-1939" y="-1040"/>
                        </a:lnTo>
                        <a:lnTo>
                          <a:pt x="-1939" y="105085"/>
                        </a:lnTo>
                        <a:lnTo>
                          <a:pt x="10754" y="105085"/>
                        </a:lnTo>
                        <a:lnTo>
                          <a:pt x="10754" y="93421"/>
                        </a:lnTo>
                        <a:cubicBezTo>
                          <a:pt x="13418" y="97990"/>
                          <a:pt x="16771" y="101380"/>
                          <a:pt x="20812" y="103592"/>
                        </a:cubicBezTo>
                        <a:cubicBezTo>
                          <a:pt x="24867" y="105818"/>
                          <a:pt x="29705" y="106931"/>
                          <a:pt x="35327" y="106931"/>
                        </a:cubicBezTo>
                        <a:cubicBezTo>
                          <a:pt x="44667" y="106931"/>
                          <a:pt x="52251" y="103225"/>
                          <a:pt x="58077" y="95815"/>
                        </a:cubicBezTo>
                        <a:cubicBezTo>
                          <a:pt x="63918" y="88405"/>
                          <a:pt x="66839" y="78658"/>
                          <a:pt x="66839" y="66576"/>
                        </a:cubicBezTo>
                        <a:cubicBezTo>
                          <a:pt x="66839" y="54494"/>
                          <a:pt x="63918" y="44740"/>
                          <a:pt x="58077" y="37315"/>
                        </a:cubicBezTo>
                        <a:cubicBezTo>
                          <a:pt x="52251" y="29905"/>
                          <a:pt x="44667" y="26200"/>
                          <a:pt x="35327" y="26200"/>
                        </a:cubicBezTo>
                        <a:cubicBezTo>
                          <a:pt x="29705" y="26200"/>
                          <a:pt x="24867" y="27313"/>
                          <a:pt x="20812" y="29539"/>
                        </a:cubicBezTo>
                        <a:cubicBezTo>
                          <a:pt x="16771" y="31765"/>
                          <a:pt x="13418" y="35162"/>
                          <a:pt x="10754" y="39732"/>
                        </a:cubicBezTo>
                        <a:close/>
                        <a:moveTo>
                          <a:pt x="53729" y="66576"/>
                        </a:moveTo>
                        <a:cubicBezTo>
                          <a:pt x="53729" y="75861"/>
                          <a:pt x="51819" y="83147"/>
                          <a:pt x="47998" y="88434"/>
                        </a:cubicBezTo>
                        <a:cubicBezTo>
                          <a:pt x="44177" y="93721"/>
                          <a:pt x="38928" y="96364"/>
                          <a:pt x="32253" y="96364"/>
                        </a:cubicBezTo>
                        <a:cubicBezTo>
                          <a:pt x="25562" y="96364"/>
                          <a:pt x="20306" y="93721"/>
                          <a:pt x="16485" y="88434"/>
                        </a:cubicBezTo>
                        <a:cubicBezTo>
                          <a:pt x="12664" y="83147"/>
                          <a:pt x="10754" y="75861"/>
                          <a:pt x="10754" y="66576"/>
                        </a:cubicBezTo>
                        <a:cubicBezTo>
                          <a:pt x="10754" y="57291"/>
                          <a:pt x="12664" y="50005"/>
                          <a:pt x="16485" y="44718"/>
                        </a:cubicBezTo>
                        <a:cubicBezTo>
                          <a:pt x="20306" y="39431"/>
                          <a:pt x="25562" y="36788"/>
                          <a:pt x="32253" y="36788"/>
                        </a:cubicBezTo>
                        <a:cubicBezTo>
                          <a:pt x="38928" y="36788"/>
                          <a:pt x="44177" y="39431"/>
                          <a:pt x="47998" y="44718"/>
                        </a:cubicBezTo>
                        <a:cubicBezTo>
                          <a:pt x="51819" y="50005"/>
                          <a:pt x="53729" y="57291"/>
                          <a:pt x="53729" y="6657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0" name="Freeform: Shape 409">
                    <a:extLst>
                      <a:ext uri="{FF2B5EF4-FFF2-40B4-BE49-F238E27FC236}">
                        <a16:creationId xmlns:a16="http://schemas.microsoft.com/office/drawing/2014/main" id="{74D5F451-3389-6FC3-ACBB-0CD7784F0E12}"/>
                      </a:ext>
                    </a:extLst>
                  </p:cNvPr>
                  <p:cNvSpPr/>
                  <p:nvPr/>
                </p:nvSpPr>
                <p:spPr>
                  <a:xfrm flipV="1">
                    <a:off x="2983088" y="951813"/>
                    <a:ext cx="12626" cy="106828"/>
                  </a:xfrm>
                  <a:custGeom>
                    <a:avLst/>
                    <a:gdLst>
                      <a:gd name="connsiteX0" fmla="*/ -678 w 12626"/>
                      <a:gd name="connsiteY0" fmla="*/ 74539 h 106828"/>
                      <a:gd name="connsiteX1" fmla="*/ 11949 w 12626"/>
                      <a:gd name="connsiteY1" fmla="*/ 74539 h 106828"/>
                      <a:gd name="connsiteX2" fmla="*/ 11949 w 12626"/>
                      <a:gd name="connsiteY2" fmla="*/ -2347 h 106828"/>
                      <a:gd name="connsiteX3" fmla="*/ -678 w 12626"/>
                      <a:gd name="connsiteY3" fmla="*/ -2347 h 106828"/>
                      <a:gd name="connsiteX4" fmla="*/ -678 w 12626"/>
                      <a:gd name="connsiteY4" fmla="*/ 74539 h 106828"/>
                      <a:gd name="connsiteX5" fmla="*/ -678 w 12626"/>
                      <a:gd name="connsiteY5" fmla="*/ 104481 h 106828"/>
                      <a:gd name="connsiteX6" fmla="*/ 11949 w 12626"/>
                      <a:gd name="connsiteY6" fmla="*/ 104481 h 106828"/>
                      <a:gd name="connsiteX7" fmla="*/ 11949 w 12626"/>
                      <a:gd name="connsiteY7" fmla="*/ 88467 h 106828"/>
                      <a:gd name="connsiteX8" fmla="*/ -678 w 12626"/>
                      <a:gd name="connsiteY8" fmla="*/ 88467 h 106828"/>
                      <a:gd name="connsiteX9" fmla="*/ -678 w 12626"/>
                      <a:gd name="connsiteY9" fmla="*/ 104481 h 106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626" h="106828">
                        <a:moveTo>
                          <a:pt x="-678" y="74539"/>
                        </a:moveTo>
                        <a:lnTo>
                          <a:pt x="11949" y="74539"/>
                        </a:lnTo>
                        <a:lnTo>
                          <a:pt x="11949" y="-2347"/>
                        </a:lnTo>
                        <a:lnTo>
                          <a:pt x="-678" y="-2347"/>
                        </a:lnTo>
                        <a:lnTo>
                          <a:pt x="-678" y="74539"/>
                        </a:lnTo>
                        <a:close/>
                        <a:moveTo>
                          <a:pt x="-678" y="104481"/>
                        </a:moveTo>
                        <a:lnTo>
                          <a:pt x="11949" y="104481"/>
                        </a:lnTo>
                        <a:lnTo>
                          <a:pt x="11949" y="88467"/>
                        </a:lnTo>
                        <a:lnTo>
                          <a:pt x="-678" y="88467"/>
                        </a:lnTo>
                        <a:lnTo>
                          <a:pt x="-678" y="1044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1" name="Freeform: Shape 410">
                    <a:extLst>
                      <a:ext uri="{FF2B5EF4-FFF2-40B4-BE49-F238E27FC236}">
                        <a16:creationId xmlns:a16="http://schemas.microsoft.com/office/drawing/2014/main" id="{45066AD6-C33E-FC80-1DC4-D6E1C46F3F72}"/>
                      </a:ext>
                    </a:extLst>
                  </p:cNvPr>
                  <p:cNvSpPr/>
                  <p:nvPr/>
                </p:nvSpPr>
                <p:spPr>
                  <a:xfrm flipV="1">
                    <a:off x="3016509" y="979910"/>
                    <a:ext cx="58742" cy="80731"/>
                  </a:xfrm>
                  <a:custGeom>
                    <a:avLst/>
                    <a:gdLst>
                      <a:gd name="connsiteX0" fmla="*/ 53146 w 58742"/>
                      <a:gd name="connsiteY0" fmla="*/ 74962 h 80731"/>
                      <a:gd name="connsiteX1" fmla="*/ 53146 w 58742"/>
                      <a:gd name="connsiteY1" fmla="*/ 63011 h 80731"/>
                      <a:gd name="connsiteX2" fmla="*/ 42034 w 58742"/>
                      <a:gd name="connsiteY2" fmla="*/ 67119 h 80731"/>
                      <a:gd name="connsiteX3" fmla="*/ 30088 w 58742"/>
                      <a:gd name="connsiteY3" fmla="*/ 68503 h 80731"/>
                      <a:gd name="connsiteX4" fmla="*/ 15990 w 58742"/>
                      <a:gd name="connsiteY4" fmla="*/ 65626 h 80731"/>
                      <a:gd name="connsiteX5" fmla="*/ 11291 w 58742"/>
                      <a:gd name="connsiteY5" fmla="*/ 56970 h 80731"/>
                      <a:gd name="connsiteX6" fmla="*/ 14651 w 58742"/>
                      <a:gd name="connsiteY6" fmla="*/ 50073 h 80731"/>
                      <a:gd name="connsiteX7" fmla="*/ 28178 w 58742"/>
                      <a:gd name="connsiteY7" fmla="*/ 45306 h 80731"/>
                      <a:gd name="connsiteX8" fmla="*/ 32504 w 58742"/>
                      <a:gd name="connsiteY8" fmla="*/ 44339 h 80731"/>
                      <a:gd name="connsiteX9" fmla="*/ 51609 w 58742"/>
                      <a:gd name="connsiteY9" fmla="*/ 36211 h 80731"/>
                      <a:gd name="connsiteX10" fmla="*/ 57274 w 58742"/>
                      <a:gd name="connsiteY10" fmla="*/ 21559 h 80731"/>
                      <a:gd name="connsiteX11" fmla="*/ 48798 w 58742"/>
                      <a:gd name="connsiteY11" fmla="*/ 4578 h 80731"/>
                      <a:gd name="connsiteX12" fmla="*/ 25499 w 58742"/>
                      <a:gd name="connsiteY12" fmla="*/ -1661 h 80731"/>
                      <a:gd name="connsiteX13" fmla="*/ 12630 w 58742"/>
                      <a:gd name="connsiteY13" fmla="*/ -453 h 80731"/>
                      <a:gd name="connsiteX14" fmla="*/ -1468 w 58742"/>
                      <a:gd name="connsiteY14" fmla="*/ 3150 h 80731"/>
                      <a:gd name="connsiteX15" fmla="*/ -1468 w 58742"/>
                      <a:gd name="connsiteY15" fmla="*/ 16198 h 80731"/>
                      <a:gd name="connsiteX16" fmla="*/ 12323 w 58742"/>
                      <a:gd name="connsiteY16" fmla="*/ 10728 h 80731"/>
                      <a:gd name="connsiteX17" fmla="*/ 25784 w 58742"/>
                      <a:gd name="connsiteY17" fmla="*/ 8927 h 80731"/>
                      <a:gd name="connsiteX18" fmla="*/ 39487 w 58742"/>
                      <a:gd name="connsiteY18" fmla="*/ 11981 h 80731"/>
                      <a:gd name="connsiteX19" fmla="*/ 44296 w 58742"/>
                      <a:gd name="connsiteY19" fmla="*/ 20592 h 80731"/>
                      <a:gd name="connsiteX20" fmla="*/ 40827 w 58742"/>
                      <a:gd name="connsiteY20" fmla="*/ 28478 h 80731"/>
                      <a:gd name="connsiteX21" fmla="*/ 25630 w 58742"/>
                      <a:gd name="connsiteY21" fmla="*/ 33773 h 80731"/>
                      <a:gd name="connsiteX22" fmla="*/ 21239 w 58742"/>
                      <a:gd name="connsiteY22" fmla="*/ 34805 h 80731"/>
                      <a:gd name="connsiteX23" fmla="*/ 4286 w 58742"/>
                      <a:gd name="connsiteY23" fmla="*/ 42384 h 80731"/>
                      <a:gd name="connsiteX24" fmla="*/ -919 w 58742"/>
                      <a:gd name="connsiteY24" fmla="*/ 56421 h 80731"/>
                      <a:gd name="connsiteX25" fmla="*/ 6767 w 58742"/>
                      <a:gd name="connsiteY25" fmla="*/ 73160 h 80731"/>
                      <a:gd name="connsiteX26" fmla="*/ 28595 w 58742"/>
                      <a:gd name="connsiteY26" fmla="*/ 79070 h 80731"/>
                      <a:gd name="connsiteX27" fmla="*/ 41749 w 58742"/>
                      <a:gd name="connsiteY27" fmla="*/ 78037 h 80731"/>
                      <a:gd name="connsiteX28" fmla="*/ 53146 w 58742"/>
                      <a:gd name="connsiteY28" fmla="*/ 74962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8742" h="80731">
                        <a:moveTo>
                          <a:pt x="53146" y="74962"/>
                        </a:moveTo>
                        <a:lnTo>
                          <a:pt x="53146" y="63011"/>
                        </a:lnTo>
                        <a:cubicBezTo>
                          <a:pt x="49588" y="64842"/>
                          <a:pt x="45885" y="66211"/>
                          <a:pt x="42034" y="67119"/>
                        </a:cubicBezTo>
                        <a:cubicBezTo>
                          <a:pt x="38199" y="68042"/>
                          <a:pt x="34217" y="68503"/>
                          <a:pt x="30088" y="68503"/>
                        </a:cubicBezTo>
                        <a:cubicBezTo>
                          <a:pt x="23823" y="68503"/>
                          <a:pt x="19123" y="67544"/>
                          <a:pt x="15990" y="65626"/>
                        </a:cubicBezTo>
                        <a:cubicBezTo>
                          <a:pt x="12857" y="63707"/>
                          <a:pt x="11291" y="60822"/>
                          <a:pt x="11291" y="56970"/>
                        </a:cubicBezTo>
                        <a:cubicBezTo>
                          <a:pt x="11291" y="54041"/>
                          <a:pt x="12411" y="51742"/>
                          <a:pt x="14651" y="50073"/>
                        </a:cubicBezTo>
                        <a:cubicBezTo>
                          <a:pt x="16891" y="48403"/>
                          <a:pt x="21399" y="46814"/>
                          <a:pt x="28178" y="45306"/>
                        </a:cubicBezTo>
                        <a:lnTo>
                          <a:pt x="32504" y="44339"/>
                        </a:lnTo>
                        <a:cubicBezTo>
                          <a:pt x="41463" y="42421"/>
                          <a:pt x="47832" y="39711"/>
                          <a:pt x="51609" y="36211"/>
                        </a:cubicBezTo>
                        <a:cubicBezTo>
                          <a:pt x="55386" y="32711"/>
                          <a:pt x="57274" y="27827"/>
                          <a:pt x="57274" y="21559"/>
                        </a:cubicBezTo>
                        <a:cubicBezTo>
                          <a:pt x="57274" y="14412"/>
                          <a:pt x="54449" y="8751"/>
                          <a:pt x="48798" y="4578"/>
                        </a:cubicBezTo>
                        <a:cubicBezTo>
                          <a:pt x="43147" y="418"/>
                          <a:pt x="35381" y="-1661"/>
                          <a:pt x="25499" y="-1661"/>
                        </a:cubicBezTo>
                        <a:cubicBezTo>
                          <a:pt x="21385" y="-1661"/>
                          <a:pt x="17095" y="-1259"/>
                          <a:pt x="12630" y="-453"/>
                        </a:cubicBezTo>
                        <a:cubicBezTo>
                          <a:pt x="8165" y="352"/>
                          <a:pt x="3466" y="1553"/>
                          <a:pt x="-1468" y="3150"/>
                        </a:cubicBezTo>
                        <a:lnTo>
                          <a:pt x="-1468" y="16198"/>
                        </a:lnTo>
                        <a:cubicBezTo>
                          <a:pt x="3202" y="13767"/>
                          <a:pt x="7799" y="11944"/>
                          <a:pt x="12323" y="10728"/>
                        </a:cubicBezTo>
                        <a:cubicBezTo>
                          <a:pt x="16847" y="9528"/>
                          <a:pt x="21334" y="8927"/>
                          <a:pt x="25784" y="8927"/>
                        </a:cubicBezTo>
                        <a:cubicBezTo>
                          <a:pt x="31728" y="8927"/>
                          <a:pt x="36296" y="9945"/>
                          <a:pt x="39487" y="11981"/>
                        </a:cubicBezTo>
                        <a:cubicBezTo>
                          <a:pt x="42693" y="14016"/>
                          <a:pt x="44296" y="16887"/>
                          <a:pt x="44296" y="20592"/>
                        </a:cubicBezTo>
                        <a:cubicBezTo>
                          <a:pt x="44296" y="24019"/>
                          <a:pt x="43140" y="26648"/>
                          <a:pt x="40827" y="28478"/>
                        </a:cubicBezTo>
                        <a:cubicBezTo>
                          <a:pt x="38528" y="30309"/>
                          <a:pt x="33463" y="32074"/>
                          <a:pt x="25630" y="33773"/>
                        </a:cubicBezTo>
                        <a:lnTo>
                          <a:pt x="21239" y="34805"/>
                        </a:lnTo>
                        <a:cubicBezTo>
                          <a:pt x="13421" y="36445"/>
                          <a:pt x="7770" y="38972"/>
                          <a:pt x="4286" y="42384"/>
                        </a:cubicBezTo>
                        <a:cubicBezTo>
                          <a:pt x="816" y="45796"/>
                          <a:pt x="-919" y="50475"/>
                          <a:pt x="-919" y="56421"/>
                        </a:cubicBezTo>
                        <a:cubicBezTo>
                          <a:pt x="-919" y="63656"/>
                          <a:pt x="1643" y="69236"/>
                          <a:pt x="6767" y="73160"/>
                        </a:cubicBezTo>
                        <a:cubicBezTo>
                          <a:pt x="11891" y="77100"/>
                          <a:pt x="19167" y="79070"/>
                          <a:pt x="28595" y="79070"/>
                        </a:cubicBezTo>
                        <a:cubicBezTo>
                          <a:pt x="33250" y="79070"/>
                          <a:pt x="37635" y="78726"/>
                          <a:pt x="41749" y="78037"/>
                        </a:cubicBezTo>
                        <a:cubicBezTo>
                          <a:pt x="45877" y="77364"/>
                          <a:pt x="49676" y="76339"/>
                          <a:pt x="53146" y="7496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2" name="Freeform: Shape 411">
                    <a:extLst>
                      <a:ext uri="{FF2B5EF4-FFF2-40B4-BE49-F238E27FC236}">
                        <a16:creationId xmlns:a16="http://schemas.microsoft.com/office/drawing/2014/main" id="{E157C3ED-6593-B6C8-B70A-A3F48D579153}"/>
                      </a:ext>
                    </a:extLst>
                  </p:cNvPr>
                  <p:cNvSpPr/>
                  <p:nvPr/>
                </p:nvSpPr>
                <p:spPr>
                  <a:xfrm flipV="1">
                    <a:off x="3089863" y="979910"/>
                    <a:ext cx="70556" cy="80731"/>
                  </a:xfrm>
                  <a:custGeom>
                    <a:avLst/>
                    <a:gdLst>
                      <a:gd name="connsiteX0" fmla="*/ 33530 w 70556"/>
                      <a:gd name="connsiteY0" fmla="*/ 68372 h 80731"/>
                      <a:gd name="connsiteX1" fmla="*/ 17478 w 70556"/>
                      <a:gd name="connsiteY1" fmla="*/ 60441 h 80731"/>
                      <a:gd name="connsiteX2" fmla="*/ 11570 w 70556"/>
                      <a:gd name="connsiteY2" fmla="*/ 38715 h 80731"/>
                      <a:gd name="connsiteX3" fmla="*/ 17434 w 70556"/>
                      <a:gd name="connsiteY3" fmla="*/ 16989 h 80731"/>
                      <a:gd name="connsiteX4" fmla="*/ 33530 w 70556"/>
                      <a:gd name="connsiteY4" fmla="*/ 9059 h 80731"/>
                      <a:gd name="connsiteX5" fmla="*/ 49517 w 70556"/>
                      <a:gd name="connsiteY5" fmla="*/ 17011 h 80731"/>
                      <a:gd name="connsiteX6" fmla="*/ 55424 w 70556"/>
                      <a:gd name="connsiteY6" fmla="*/ 38715 h 80731"/>
                      <a:gd name="connsiteX7" fmla="*/ 49517 w 70556"/>
                      <a:gd name="connsiteY7" fmla="*/ 60375 h 80731"/>
                      <a:gd name="connsiteX8" fmla="*/ 33530 w 70556"/>
                      <a:gd name="connsiteY8" fmla="*/ 68372 h 80731"/>
                      <a:gd name="connsiteX9" fmla="*/ 33530 w 70556"/>
                      <a:gd name="connsiteY9" fmla="*/ 79070 h 80731"/>
                      <a:gd name="connsiteX10" fmla="*/ 59399 w 70556"/>
                      <a:gd name="connsiteY10" fmla="*/ 68350 h 80731"/>
                      <a:gd name="connsiteX11" fmla="*/ 68819 w 70556"/>
                      <a:gd name="connsiteY11" fmla="*/ 38715 h 80731"/>
                      <a:gd name="connsiteX12" fmla="*/ 59399 w 70556"/>
                      <a:gd name="connsiteY12" fmla="*/ 9081 h 80731"/>
                      <a:gd name="connsiteX13" fmla="*/ 33530 w 70556"/>
                      <a:gd name="connsiteY13" fmla="*/ -1661 h 80731"/>
                      <a:gd name="connsiteX14" fmla="*/ 7618 w 70556"/>
                      <a:gd name="connsiteY14" fmla="*/ 9081 h 80731"/>
                      <a:gd name="connsiteX15" fmla="*/ -1737 w 70556"/>
                      <a:gd name="connsiteY15" fmla="*/ 38715 h 80731"/>
                      <a:gd name="connsiteX16" fmla="*/ 7618 w 70556"/>
                      <a:gd name="connsiteY16" fmla="*/ 68350 h 80731"/>
                      <a:gd name="connsiteX17" fmla="*/ 33530 w 70556"/>
                      <a:gd name="connsiteY17" fmla="*/ 79070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0556" h="80731">
                        <a:moveTo>
                          <a:pt x="33530" y="68372"/>
                        </a:moveTo>
                        <a:cubicBezTo>
                          <a:pt x="26767" y="68372"/>
                          <a:pt x="21416" y="65728"/>
                          <a:pt x="17478" y="60441"/>
                        </a:cubicBezTo>
                        <a:cubicBezTo>
                          <a:pt x="13540" y="55154"/>
                          <a:pt x="11570" y="47912"/>
                          <a:pt x="11570" y="38715"/>
                        </a:cubicBezTo>
                        <a:cubicBezTo>
                          <a:pt x="11570" y="29518"/>
                          <a:pt x="13525" y="22276"/>
                          <a:pt x="17434" y="16989"/>
                        </a:cubicBezTo>
                        <a:cubicBezTo>
                          <a:pt x="21357" y="11702"/>
                          <a:pt x="26723" y="9059"/>
                          <a:pt x="33530" y="9059"/>
                        </a:cubicBezTo>
                        <a:cubicBezTo>
                          <a:pt x="40264" y="9059"/>
                          <a:pt x="45593" y="11710"/>
                          <a:pt x="49517" y="17011"/>
                        </a:cubicBezTo>
                        <a:cubicBezTo>
                          <a:pt x="53455" y="22327"/>
                          <a:pt x="55424" y="29562"/>
                          <a:pt x="55424" y="38715"/>
                        </a:cubicBezTo>
                        <a:cubicBezTo>
                          <a:pt x="55424" y="47825"/>
                          <a:pt x="53455" y="55044"/>
                          <a:pt x="49517" y="60375"/>
                        </a:cubicBezTo>
                        <a:cubicBezTo>
                          <a:pt x="45593" y="65706"/>
                          <a:pt x="40264" y="68372"/>
                          <a:pt x="33530" y="68372"/>
                        </a:cubicBezTo>
                        <a:close/>
                        <a:moveTo>
                          <a:pt x="33530" y="79070"/>
                        </a:moveTo>
                        <a:cubicBezTo>
                          <a:pt x="44510" y="79070"/>
                          <a:pt x="53133" y="75496"/>
                          <a:pt x="59399" y="68350"/>
                        </a:cubicBezTo>
                        <a:cubicBezTo>
                          <a:pt x="65679" y="61217"/>
                          <a:pt x="68819" y="51339"/>
                          <a:pt x="68819" y="38715"/>
                        </a:cubicBezTo>
                        <a:cubicBezTo>
                          <a:pt x="68819" y="26135"/>
                          <a:pt x="65679" y="16257"/>
                          <a:pt x="59399" y="9081"/>
                        </a:cubicBezTo>
                        <a:cubicBezTo>
                          <a:pt x="53133" y="1919"/>
                          <a:pt x="44510" y="-1661"/>
                          <a:pt x="33530" y="-1661"/>
                        </a:cubicBezTo>
                        <a:cubicBezTo>
                          <a:pt x="22506" y="-1661"/>
                          <a:pt x="13869" y="1919"/>
                          <a:pt x="7618" y="9081"/>
                        </a:cubicBezTo>
                        <a:cubicBezTo>
                          <a:pt x="1381" y="16257"/>
                          <a:pt x="-1737" y="26135"/>
                          <a:pt x="-1737" y="38715"/>
                        </a:cubicBezTo>
                        <a:cubicBezTo>
                          <a:pt x="-1737" y="51339"/>
                          <a:pt x="1381" y="61217"/>
                          <a:pt x="7618" y="68350"/>
                        </a:cubicBezTo>
                        <a:cubicBezTo>
                          <a:pt x="13869" y="75496"/>
                          <a:pt x="22506" y="79070"/>
                          <a:pt x="33530" y="7907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3" name="Freeform: Shape 412">
                    <a:extLst>
                      <a:ext uri="{FF2B5EF4-FFF2-40B4-BE49-F238E27FC236}">
                        <a16:creationId xmlns:a16="http://schemas.microsoft.com/office/drawing/2014/main" id="{700B2DD1-F121-C78F-24F4-CDE78289A54E}"/>
                      </a:ext>
                    </a:extLst>
                  </p:cNvPr>
                  <p:cNvSpPr/>
                  <p:nvPr/>
                </p:nvSpPr>
                <p:spPr>
                  <a:xfrm flipV="1">
                    <a:off x="3175847" y="951813"/>
                    <a:ext cx="68689" cy="108827"/>
                  </a:xfrm>
                  <a:custGeom>
                    <a:avLst/>
                    <a:gdLst>
                      <a:gd name="connsiteX0" fmla="*/ 54374 w 68689"/>
                      <a:gd name="connsiteY0" fmla="*/ 64919 h 108827"/>
                      <a:gd name="connsiteX1" fmla="*/ 54374 w 68689"/>
                      <a:gd name="connsiteY1" fmla="*/ 106526 h 108827"/>
                      <a:gd name="connsiteX2" fmla="*/ 67001 w 68689"/>
                      <a:gd name="connsiteY2" fmla="*/ 106526 h 108827"/>
                      <a:gd name="connsiteX3" fmla="*/ 67001 w 68689"/>
                      <a:gd name="connsiteY3" fmla="*/ -303 h 108827"/>
                      <a:gd name="connsiteX4" fmla="*/ 54374 w 68689"/>
                      <a:gd name="connsiteY4" fmla="*/ -303 h 108827"/>
                      <a:gd name="connsiteX5" fmla="*/ 54374 w 68689"/>
                      <a:gd name="connsiteY5" fmla="*/ 11230 h 108827"/>
                      <a:gd name="connsiteX6" fmla="*/ 44317 w 68689"/>
                      <a:gd name="connsiteY6" fmla="*/ 1037 h 108827"/>
                      <a:gd name="connsiteX7" fmla="*/ 29736 w 68689"/>
                      <a:gd name="connsiteY7" fmla="*/ -2302 h 108827"/>
                      <a:gd name="connsiteX8" fmla="*/ 7051 w 68689"/>
                      <a:gd name="connsiteY8" fmla="*/ 8814 h 108827"/>
                      <a:gd name="connsiteX9" fmla="*/ -1689 w 68689"/>
                      <a:gd name="connsiteY9" fmla="*/ 38075 h 108827"/>
                      <a:gd name="connsiteX10" fmla="*/ 7051 w 68689"/>
                      <a:gd name="connsiteY10" fmla="*/ 67314 h 108827"/>
                      <a:gd name="connsiteX11" fmla="*/ 29736 w 68689"/>
                      <a:gd name="connsiteY11" fmla="*/ 78429 h 108827"/>
                      <a:gd name="connsiteX12" fmla="*/ 44317 w 68689"/>
                      <a:gd name="connsiteY12" fmla="*/ 75090 h 108827"/>
                      <a:gd name="connsiteX13" fmla="*/ 54374 w 68689"/>
                      <a:gd name="connsiteY13" fmla="*/ 64919 h 108827"/>
                      <a:gd name="connsiteX14" fmla="*/ 11355 w 68689"/>
                      <a:gd name="connsiteY14" fmla="*/ 38075 h 108827"/>
                      <a:gd name="connsiteX15" fmla="*/ 17087 w 68689"/>
                      <a:gd name="connsiteY15" fmla="*/ 16217 h 108827"/>
                      <a:gd name="connsiteX16" fmla="*/ 32832 w 68689"/>
                      <a:gd name="connsiteY16" fmla="*/ 8287 h 108827"/>
                      <a:gd name="connsiteX17" fmla="*/ 48599 w 68689"/>
                      <a:gd name="connsiteY17" fmla="*/ 16217 h 108827"/>
                      <a:gd name="connsiteX18" fmla="*/ 54374 w 68689"/>
                      <a:gd name="connsiteY18" fmla="*/ 38075 h 108827"/>
                      <a:gd name="connsiteX19" fmla="*/ 48599 w 68689"/>
                      <a:gd name="connsiteY19" fmla="*/ 59933 h 108827"/>
                      <a:gd name="connsiteX20" fmla="*/ 32832 w 68689"/>
                      <a:gd name="connsiteY20" fmla="*/ 67863 h 108827"/>
                      <a:gd name="connsiteX21" fmla="*/ 17087 w 68689"/>
                      <a:gd name="connsiteY21" fmla="*/ 59933 h 108827"/>
                      <a:gd name="connsiteX22" fmla="*/ 11355 w 68689"/>
                      <a:gd name="connsiteY22" fmla="*/ 38075 h 108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8689" h="108827">
                        <a:moveTo>
                          <a:pt x="54374" y="64919"/>
                        </a:moveTo>
                        <a:lnTo>
                          <a:pt x="54374" y="106526"/>
                        </a:lnTo>
                        <a:lnTo>
                          <a:pt x="67001" y="106526"/>
                        </a:lnTo>
                        <a:lnTo>
                          <a:pt x="67001" y="-303"/>
                        </a:lnTo>
                        <a:lnTo>
                          <a:pt x="54374" y="-303"/>
                        </a:lnTo>
                        <a:lnTo>
                          <a:pt x="54374" y="11230"/>
                        </a:lnTo>
                        <a:cubicBezTo>
                          <a:pt x="51725" y="6661"/>
                          <a:pt x="48372" y="3263"/>
                          <a:pt x="44317" y="1037"/>
                        </a:cubicBezTo>
                        <a:cubicBezTo>
                          <a:pt x="40276" y="-1189"/>
                          <a:pt x="35416" y="-2302"/>
                          <a:pt x="29736" y="-2302"/>
                        </a:cubicBezTo>
                        <a:cubicBezTo>
                          <a:pt x="20454" y="-2302"/>
                          <a:pt x="12893" y="1403"/>
                          <a:pt x="7051" y="8814"/>
                        </a:cubicBezTo>
                        <a:cubicBezTo>
                          <a:pt x="1225" y="16239"/>
                          <a:pt x="-1689" y="25993"/>
                          <a:pt x="-1689" y="38075"/>
                        </a:cubicBezTo>
                        <a:cubicBezTo>
                          <a:pt x="-1689" y="50157"/>
                          <a:pt x="1225" y="59903"/>
                          <a:pt x="7051" y="67314"/>
                        </a:cubicBezTo>
                        <a:cubicBezTo>
                          <a:pt x="12893" y="74724"/>
                          <a:pt x="20454" y="78429"/>
                          <a:pt x="29736" y="78429"/>
                        </a:cubicBezTo>
                        <a:cubicBezTo>
                          <a:pt x="35416" y="78429"/>
                          <a:pt x="40276" y="77316"/>
                          <a:pt x="44317" y="75090"/>
                        </a:cubicBezTo>
                        <a:cubicBezTo>
                          <a:pt x="48372" y="72879"/>
                          <a:pt x="51725" y="69488"/>
                          <a:pt x="54374" y="64919"/>
                        </a:cubicBezTo>
                        <a:close/>
                        <a:moveTo>
                          <a:pt x="11355" y="38075"/>
                        </a:moveTo>
                        <a:cubicBezTo>
                          <a:pt x="11355" y="28790"/>
                          <a:pt x="13266" y="21504"/>
                          <a:pt x="17087" y="16217"/>
                        </a:cubicBezTo>
                        <a:cubicBezTo>
                          <a:pt x="20908" y="10930"/>
                          <a:pt x="26156" y="8287"/>
                          <a:pt x="32832" y="8287"/>
                        </a:cubicBezTo>
                        <a:cubicBezTo>
                          <a:pt x="39508" y="8287"/>
                          <a:pt x="44763" y="10930"/>
                          <a:pt x="48599" y="16217"/>
                        </a:cubicBezTo>
                        <a:cubicBezTo>
                          <a:pt x="52449" y="21504"/>
                          <a:pt x="54374" y="28790"/>
                          <a:pt x="54374" y="38075"/>
                        </a:cubicBezTo>
                        <a:cubicBezTo>
                          <a:pt x="54374" y="47360"/>
                          <a:pt x="52449" y="54646"/>
                          <a:pt x="48599" y="59933"/>
                        </a:cubicBezTo>
                        <a:cubicBezTo>
                          <a:pt x="44763" y="65219"/>
                          <a:pt x="39508" y="67863"/>
                          <a:pt x="32832" y="67863"/>
                        </a:cubicBezTo>
                        <a:cubicBezTo>
                          <a:pt x="26156" y="67863"/>
                          <a:pt x="20908" y="65219"/>
                          <a:pt x="17087" y="59933"/>
                        </a:cubicBezTo>
                        <a:cubicBezTo>
                          <a:pt x="13266" y="54646"/>
                          <a:pt x="11355" y="47360"/>
                          <a:pt x="11355" y="3807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4" name="Freeform: Shape 413">
                    <a:extLst>
                      <a:ext uri="{FF2B5EF4-FFF2-40B4-BE49-F238E27FC236}">
                        <a16:creationId xmlns:a16="http://schemas.microsoft.com/office/drawing/2014/main" id="{7F387FAC-FA6C-829C-5C48-95FAAF2F7B83}"/>
                      </a:ext>
                    </a:extLst>
                  </p:cNvPr>
                  <p:cNvSpPr/>
                  <p:nvPr/>
                </p:nvSpPr>
                <p:spPr>
                  <a:xfrm flipV="1">
                    <a:off x="3265062" y="979910"/>
                    <a:ext cx="71237" cy="80731"/>
                  </a:xfrm>
                  <a:custGeom>
                    <a:avLst/>
                    <a:gdLst>
                      <a:gd name="connsiteX0" fmla="*/ 69497 w 71237"/>
                      <a:gd name="connsiteY0" fmla="*/ 41944 h 80731"/>
                      <a:gd name="connsiteX1" fmla="*/ 69497 w 71237"/>
                      <a:gd name="connsiteY1" fmla="*/ 35772 h 80731"/>
                      <a:gd name="connsiteX2" fmla="*/ 11436 w 71237"/>
                      <a:gd name="connsiteY2" fmla="*/ 35772 h 80731"/>
                      <a:gd name="connsiteX3" fmla="*/ 19297 w 71237"/>
                      <a:gd name="connsiteY3" fmla="*/ 15891 h 80731"/>
                      <a:gd name="connsiteX4" fmla="*/ 38885 w 71237"/>
                      <a:gd name="connsiteY4" fmla="*/ 9059 h 80731"/>
                      <a:gd name="connsiteX5" fmla="*/ 52983 w 71237"/>
                      <a:gd name="connsiteY5" fmla="*/ 10838 h 80731"/>
                      <a:gd name="connsiteX6" fmla="*/ 66554 w 71237"/>
                      <a:gd name="connsiteY6" fmla="*/ 16198 h 80731"/>
                      <a:gd name="connsiteX7" fmla="*/ 66554 w 71237"/>
                      <a:gd name="connsiteY7" fmla="*/ 4248 h 80731"/>
                      <a:gd name="connsiteX8" fmla="*/ 52610 w 71237"/>
                      <a:gd name="connsiteY8" fmla="*/ -145 h 80731"/>
                      <a:gd name="connsiteX9" fmla="*/ 38139 w 71237"/>
                      <a:gd name="connsiteY9" fmla="*/ -1661 h 80731"/>
                      <a:gd name="connsiteX10" fmla="*/ 8998 w 71237"/>
                      <a:gd name="connsiteY10" fmla="*/ 9037 h 80731"/>
                      <a:gd name="connsiteX11" fmla="*/ -1740 w 71237"/>
                      <a:gd name="connsiteY11" fmla="*/ 38034 h 80731"/>
                      <a:gd name="connsiteX12" fmla="*/ 8449 w 71237"/>
                      <a:gd name="connsiteY12" fmla="*/ 67976 h 80731"/>
                      <a:gd name="connsiteX13" fmla="*/ 35943 w 71237"/>
                      <a:gd name="connsiteY13" fmla="*/ 79070 h 80731"/>
                      <a:gd name="connsiteX14" fmla="*/ 60472 w 71237"/>
                      <a:gd name="connsiteY14" fmla="*/ 69075 h 80731"/>
                      <a:gd name="connsiteX15" fmla="*/ 69497 w 71237"/>
                      <a:gd name="connsiteY15" fmla="*/ 41944 h 80731"/>
                      <a:gd name="connsiteX16" fmla="*/ 56870 w 71237"/>
                      <a:gd name="connsiteY16" fmla="*/ 45657 h 80731"/>
                      <a:gd name="connsiteX17" fmla="*/ 51073 w 71237"/>
                      <a:gd name="connsiteY17" fmla="*/ 62177 h 80731"/>
                      <a:gd name="connsiteX18" fmla="*/ 36074 w 71237"/>
                      <a:gd name="connsiteY18" fmla="*/ 68372 h 80731"/>
                      <a:gd name="connsiteX19" fmla="*/ 19165 w 71237"/>
                      <a:gd name="connsiteY19" fmla="*/ 62396 h 80731"/>
                      <a:gd name="connsiteX20" fmla="*/ 11853 w 71237"/>
                      <a:gd name="connsiteY20" fmla="*/ 45569 h 80731"/>
                      <a:gd name="connsiteX21" fmla="*/ 56870 w 71237"/>
                      <a:gd name="connsiteY21" fmla="*/ 45657 h 80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1237" h="80731">
                        <a:moveTo>
                          <a:pt x="69497" y="41944"/>
                        </a:moveTo>
                        <a:lnTo>
                          <a:pt x="69497" y="35772"/>
                        </a:lnTo>
                        <a:lnTo>
                          <a:pt x="11436" y="35772"/>
                        </a:lnTo>
                        <a:cubicBezTo>
                          <a:pt x="11992" y="27072"/>
                          <a:pt x="14613" y="20446"/>
                          <a:pt x="19297" y="15891"/>
                        </a:cubicBezTo>
                        <a:cubicBezTo>
                          <a:pt x="23982" y="11336"/>
                          <a:pt x="30511" y="9059"/>
                          <a:pt x="38885" y="9059"/>
                        </a:cubicBezTo>
                        <a:cubicBezTo>
                          <a:pt x="43731" y="9059"/>
                          <a:pt x="48430" y="9652"/>
                          <a:pt x="52983" y="10838"/>
                        </a:cubicBezTo>
                        <a:cubicBezTo>
                          <a:pt x="57536" y="12025"/>
                          <a:pt x="62060" y="13811"/>
                          <a:pt x="66554" y="16198"/>
                        </a:cubicBezTo>
                        <a:lnTo>
                          <a:pt x="66554" y="4248"/>
                        </a:lnTo>
                        <a:cubicBezTo>
                          <a:pt x="62016" y="2330"/>
                          <a:pt x="57368" y="865"/>
                          <a:pt x="52610" y="-145"/>
                        </a:cubicBezTo>
                        <a:cubicBezTo>
                          <a:pt x="47852" y="-1156"/>
                          <a:pt x="43028" y="-1661"/>
                          <a:pt x="38139" y="-1661"/>
                        </a:cubicBezTo>
                        <a:cubicBezTo>
                          <a:pt x="25870" y="-1661"/>
                          <a:pt x="16157" y="1905"/>
                          <a:pt x="8998" y="9037"/>
                        </a:cubicBezTo>
                        <a:cubicBezTo>
                          <a:pt x="1839" y="16184"/>
                          <a:pt x="-1740" y="25849"/>
                          <a:pt x="-1740" y="38034"/>
                        </a:cubicBezTo>
                        <a:cubicBezTo>
                          <a:pt x="-1740" y="50614"/>
                          <a:pt x="1656" y="60595"/>
                          <a:pt x="8449" y="67976"/>
                        </a:cubicBezTo>
                        <a:cubicBezTo>
                          <a:pt x="15242" y="75372"/>
                          <a:pt x="24407" y="79070"/>
                          <a:pt x="35943" y="79070"/>
                        </a:cubicBezTo>
                        <a:cubicBezTo>
                          <a:pt x="46278" y="79070"/>
                          <a:pt x="54455" y="75738"/>
                          <a:pt x="60472" y="69075"/>
                        </a:cubicBezTo>
                        <a:cubicBezTo>
                          <a:pt x="66489" y="62426"/>
                          <a:pt x="69497" y="53382"/>
                          <a:pt x="69497" y="41944"/>
                        </a:cubicBezTo>
                        <a:close/>
                        <a:moveTo>
                          <a:pt x="56870" y="45657"/>
                        </a:moveTo>
                        <a:cubicBezTo>
                          <a:pt x="56782" y="52555"/>
                          <a:pt x="54850" y="58061"/>
                          <a:pt x="51073" y="62177"/>
                        </a:cubicBezTo>
                        <a:cubicBezTo>
                          <a:pt x="47296" y="66307"/>
                          <a:pt x="42296" y="68372"/>
                          <a:pt x="36074" y="68372"/>
                        </a:cubicBezTo>
                        <a:cubicBezTo>
                          <a:pt x="29033" y="68372"/>
                          <a:pt x="23396" y="66380"/>
                          <a:pt x="19165" y="62396"/>
                        </a:cubicBezTo>
                        <a:cubicBezTo>
                          <a:pt x="14934" y="58413"/>
                          <a:pt x="12497" y="52804"/>
                          <a:pt x="11853" y="45569"/>
                        </a:cubicBezTo>
                        <a:lnTo>
                          <a:pt x="56870" y="456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5" name="Freeform: Shape 414">
                    <a:extLst>
                      <a:ext uri="{FF2B5EF4-FFF2-40B4-BE49-F238E27FC236}">
                        <a16:creationId xmlns:a16="http://schemas.microsoft.com/office/drawing/2014/main" id="{499F603B-6047-327C-4A81-49929819F4B1}"/>
                      </a:ext>
                    </a:extLst>
                  </p:cNvPr>
                  <p:cNvSpPr/>
                  <p:nvPr/>
                </p:nvSpPr>
                <p:spPr>
                  <a:xfrm flipV="1">
                    <a:off x="3342389" y="1081993"/>
                    <a:ext cx="73037" cy="9797"/>
                  </a:xfrm>
                  <a:custGeom>
                    <a:avLst/>
                    <a:gdLst>
                      <a:gd name="connsiteX0" fmla="*/ 71678 w 73037"/>
                      <a:gd name="connsiteY0" fmla="*/ 11174 h 9797"/>
                      <a:gd name="connsiteX1" fmla="*/ 71678 w 73037"/>
                      <a:gd name="connsiteY1" fmla="*/ 1376 h 9797"/>
                      <a:gd name="connsiteX2" fmla="*/ -1360 w 73037"/>
                      <a:gd name="connsiteY2" fmla="*/ 1376 h 9797"/>
                      <a:gd name="connsiteX3" fmla="*/ -1360 w 73037"/>
                      <a:gd name="connsiteY3" fmla="*/ 11174 h 9797"/>
                      <a:gd name="connsiteX4" fmla="*/ 71678 w 73037"/>
                      <a:gd name="connsiteY4" fmla="*/ 11174 h 97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037" h="9797">
                        <a:moveTo>
                          <a:pt x="71678" y="11174"/>
                        </a:moveTo>
                        <a:lnTo>
                          <a:pt x="71678" y="1376"/>
                        </a:lnTo>
                        <a:lnTo>
                          <a:pt x="-1360" y="1376"/>
                        </a:lnTo>
                        <a:lnTo>
                          <a:pt x="-1360" y="11174"/>
                        </a:lnTo>
                        <a:lnTo>
                          <a:pt x="71678" y="1117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6" name="Freeform: Shape 415">
                    <a:extLst>
                      <a:ext uri="{FF2B5EF4-FFF2-40B4-BE49-F238E27FC236}">
                        <a16:creationId xmlns:a16="http://schemas.microsoft.com/office/drawing/2014/main" id="{D742D896-BC41-ED7D-0090-C32A1C427336}"/>
                      </a:ext>
                    </a:extLst>
                  </p:cNvPr>
                  <p:cNvSpPr/>
                  <p:nvPr/>
                </p:nvSpPr>
                <p:spPr>
                  <a:xfrm flipV="1">
                    <a:off x="3424891" y="956141"/>
                    <a:ext cx="66296" cy="104499"/>
                  </a:xfrm>
                  <a:custGeom>
                    <a:avLst/>
                    <a:gdLst>
                      <a:gd name="connsiteX0" fmla="*/ 2569 w 66296"/>
                      <a:gd name="connsiteY0" fmla="*/ 102297 h 104499"/>
                      <a:gd name="connsiteX1" fmla="*/ 56985 w 66296"/>
                      <a:gd name="connsiteY1" fmla="*/ 102297 h 104499"/>
                      <a:gd name="connsiteX2" fmla="*/ 56985 w 66296"/>
                      <a:gd name="connsiteY2" fmla="*/ 90610 h 104499"/>
                      <a:gd name="connsiteX3" fmla="*/ 15261 w 66296"/>
                      <a:gd name="connsiteY3" fmla="*/ 90610 h 104499"/>
                      <a:gd name="connsiteX4" fmla="*/ 15261 w 66296"/>
                      <a:gd name="connsiteY4" fmla="*/ 65501 h 104499"/>
                      <a:gd name="connsiteX5" fmla="*/ 21278 w 66296"/>
                      <a:gd name="connsiteY5" fmla="*/ 67039 h 104499"/>
                      <a:gd name="connsiteX6" fmla="*/ 27339 w 66296"/>
                      <a:gd name="connsiteY6" fmla="*/ 67544 h 104499"/>
                      <a:gd name="connsiteX7" fmla="*/ 54503 w 66296"/>
                      <a:gd name="connsiteY7" fmla="*/ 58142 h 104499"/>
                      <a:gd name="connsiteX8" fmla="*/ 64539 w 66296"/>
                      <a:gd name="connsiteY8" fmla="*/ 32681 h 104499"/>
                      <a:gd name="connsiteX9" fmla="*/ 54240 w 66296"/>
                      <a:gd name="connsiteY9" fmla="*/ 6957 h 104499"/>
                      <a:gd name="connsiteX10" fmla="*/ 25209 w 66296"/>
                      <a:gd name="connsiteY10" fmla="*/ -2203 h 104499"/>
                      <a:gd name="connsiteX11" fmla="*/ 12055 w 66296"/>
                      <a:gd name="connsiteY11" fmla="*/ -1105 h 104499"/>
                      <a:gd name="connsiteX12" fmla="*/ -1757 w 66296"/>
                      <a:gd name="connsiteY12" fmla="*/ 2190 h 104499"/>
                      <a:gd name="connsiteX13" fmla="*/ -1757 w 66296"/>
                      <a:gd name="connsiteY13" fmla="*/ 16140 h 104499"/>
                      <a:gd name="connsiteX14" fmla="*/ 11001 w 66296"/>
                      <a:gd name="connsiteY14" fmla="*/ 11131 h 104499"/>
                      <a:gd name="connsiteX15" fmla="*/ 24924 w 66296"/>
                      <a:gd name="connsiteY15" fmla="*/ 9484 h 104499"/>
                      <a:gd name="connsiteX16" fmla="*/ 43721 w 66296"/>
                      <a:gd name="connsiteY16" fmla="*/ 15722 h 104499"/>
                      <a:gd name="connsiteX17" fmla="*/ 50660 w 66296"/>
                      <a:gd name="connsiteY17" fmla="*/ 32681 h 104499"/>
                      <a:gd name="connsiteX18" fmla="*/ 43721 w 66296"/>
                      <a:gd name="connsiteY18" fmla="*/ 49619 h 104499"/>
                      <a:gd name="connsiteX19" fmla="*/ 24924 w 66296"/>
                      <a:gd name="connsiteY19" fmla="*/ 55879 h 104499"/>
                      <a:gd name="connsiteX20" fmla="*/ 13834 w 66296"/>
                      <a:gd name="connsiteY20" fmla="*/ 54649 h 104499"/>
                      <a:gd name="connsiteX21" fmla="*/ 2569 w 66296"/>
                      <a:gd name="connsiteY21" fmla="*/ 50805 h 104499"/>
                      <a:gd name="connsiteX22" fmla="*/ 2569 w 66296"/>
                      <a:gd name="connsiteY22" fmla="*/ 102297 h 104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6296" h="104499">
                        <a:moveTo>
                          <a:pt x="2569" y="102297"/>
                        </a:moveTo>
                        <a:lnTo>
                          <a:pt x="56985" y="102297"/>
                        </a:lnTo>
                        <a:lnTo>
                          <a:pt x="56985" y="90610"/>
                        </a:lnTo>
                        <a:lnTo>
                          <a:pt x="15261" y="90610"/>
                        </a:lnTo>
                        <a:lnTo>
                          <a:pt x="15261" y="65501"/>
                        </a:lnTo>
                        <a:cubicBezTo>
                          <a:pt x="17267" y="66189"/>
                          <a:pt x="19273" y="66702"/>
                          <a:pt x="21278" y="67039"/>
                        </a:cubicBezTo>
                        <a:cubicBezTo>
                          <a:pt x="23299" y="67376"/>
                          <a:pt x="25319" y="67544"/>
                          <a:pt x="27339" y="67544"/>
                        </a:cubicBezTo>
                        <a:cubicBezTo>
                          <a:pt x="38773" y="67544"/>
                          <a:pt x="47827" y="64410"/>
                          <a:pt x="54503" y="58142"/>
                        </a:cubicBezTo>
                        <a:cubicBezTo>
                          <a:pt x="61194" y="51874"/>
                          <a:pt x="64539" y="43387"/>
                          <a:pt x="64539" y="32681"/>
                        </a:cubicBezTo>
                        <a:cubicBezTo>
                          <a:pt x="64539" y="21654"/>
                          <a:pt x="61106" y="13079"/>
                          <a:pt x="54240" y="6957"/>
                        </a:cubicBezTo>
                        <a:cubicBezTo>
                          <a:pt x="47374" y="850"/>
                          <a:pt x="37697" y="-2203"/>
                          <a:pt x="25209" y="-2203"/>
                        </a:cubicBezTo>
                        <a:cubicBezTo>
                          <a:pt x="20905" y="-2203"/>
                          <a:pt x="16520" y="-1837"/>
                          <a:pt x="12055" y="-1105"/>
                        </a:cubicBezTo>
                        <a:cubicBezTo>
                          <a:pt x="7605" y="-372"/>
                          <a:pt x="3000" y="726"/>
                          <a:pt x="-1757" y="2190"/>
                        </a:cubicBezTo>
                        <a:lnTo>
                          <a:pt x="-1757" y="16140"/>
                        </a:lnTo>
                        <a:cubicBezTo>
                          <a:pt x="2356" y="13899"/>
                          <a:pt x="6609" y="12230"/>
                          <a:pt x="11001" y="11131"/>
                        </a:cubicBezTo>
                        <a:cubicBezTo>
                          <a:pt x="15393" y="10033"/>
                          <a:pt x="20034" y="9484"/>
                          <a:pt x="24924" y="9484"/>
                        </a:cubicBezTo>
                        <a:cubicBezTo>
                          <a:pt x="32844" y="9484"/>
                          <a:pt x="39109" y="11563"/>
                          <a:pt x="43721" y="15722"/>
                        </a:cubicBezTo>
                        <a:cubicBezTo>
                          <a:pt x="48347" y="19882"/>
                          <a:pt x="50660" y="25535"/>
                          <a:pt x="50660" y="32681"/>
                        </a:cubicBezTo>
                        <a:cubicBezTo>
                          <a:pt x="50660" y="39814"/>
                          <a:pt x="48347" y="45459"/>
                          <a:pt x="43721" y="49619"/>
                        </a:cubicBezTo>
                        <a:cubicBezTo>
                          <a:pt x="39109" y="53792"/>
                          <a:pt x="32844" y="55879"/>
                          <a:pt x="24924" y="55879"/>
                        </a:cubicBezTo>
                        <a:cubicBezTo>
                          <a:pt x="21220" y="55879"/>
                          <a:pt x="17523" y="55469"/>
                          <a:pt x="13834" y="54649"/>
                        </a:cubicBezTo>
                        <a:cubicBezTo>
                          <a:pt x="10159" y="53829"/>
                          <a:pt x="6404" y="52547"/>
                          <a:pt x="2569" y="50805"/>
                        </a:cubicBezTo>
                        <a:lnTo>
                          <a:pt x="2569" y="1022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7" name="Freeform: Shape 416">
                    <a:extLst>
                      <a:ext uri="{FF2B5EF4-FFF2-40B4-BE49-F238E27FC236}">
                        <a16:creationId xmlns:a16="http://schemas.microsoft.com/office/drawing/2014/main" id="{2984EF9F-2868-B993-D28F-8791E08832BB}"/>
                      </a:ext>
                    </a:extLst>
                  </p:cNvPr>
                  <p:cNvSpPr/>
                  <p:nvPr/>
                </p:nvSpPr>
                <p:spPr>
                  <a:xfrm flipV="1">
                    <a:off x="3512737" y="954296"/>
                    <a:ext cx="70819" cy="106345"/>
                  </a:xfrm>
                  <a:custGeom>
                    <a:avLst/>
                    <a:gdLst>
                      <a:gd name="connsiteX0" fmla="*/ 33617 w 70819"/>
                      <a:gd name="connsiteY0" fmla="*/ 93116 h 106345"/>
                      <a:gd name="connsiteX1" fmla="*/ 17521 w 70819"/>
                      <a:gd name="connsiteY1" fmla="*/ 82572 h 106345"/>
                      <a:gd name="connsiteX2" fmla="*/ 12140 w 70819"/>
                      <a:gd name="connsiteY2" fmla="*/ 50895 h 106345"/>
                      <a:gd name="connsiteX3" fmla="*/ 17521 w 70819"/>
                      <a:gd name="connsiteY3" fmla="*/ 19283 h 106345"/>
                      <a:gd name="connsiteX4" fmla="*/ 33617 w 70819"/>
                      <a:gd name="connsiteY4" fmla="*/ 8739 h 106345"/>
                      <a:gd name="connsiteX5" fmla="*/ 49779 w 70819"/>
                      <a:gd name="connsiteY5" fmla="*/ 19283 h 106345"/>
                      <a:gd name="connsiteX6" fmla="*/ 55181 w 70819"/>
                      <a:gd name="connsiteY6" fmla="*/ 50895 h 106345"/>
                      <a:gd name="connsiteX7" fmla="*/ 49779 w 70819"/>
                      <a:gd name="connsiteY7" fmla="*/ 82572 h 106345"/>
                      <a:gd name="connsiteX8" fmla="*/ 33617 w 70819"/>
                      <a:gd name="connsiteY8" fmla="*/ 93116 h 106345"/>
                      <a:gd name="connsiteX9" fmla="*/ 33617 w 70819"/>
                      <a:gd name="connsiteY9" fmla="*/ 104100 h 106345"/>
                      <a:gd name="connsiteX10" fmla="*/ 59947 w 70819"/>
                      <a:gd name="connsiteY10" fmla="*/ 90458 h 106345"/>
                      <a:gd name="connsiteX11" fmla="*/ 69038 w 70819"/>
                      <a:gd name="connsiteY11" fmla="*/ 50895 h 106345"/>
                      <a:gd name="connsiteX12" fmla="*/ 59947 w 70819"/>
                      <a:gd name="connsiteY12" fmla="*/ 11375 h 106345"/>
                      <a:gd name="connsiteX13" fmla="*/ 33617 w 70819"/>
                      <a:gd name="connsiteY13" fmla="*/ -2245 h 106345"/>
                      <a:gd name="connsiteX14" fmla="*/ 7309 w 70819"/>
                      <a:gd name="connsiteY14" fmla="*/ 11375 h 106345"/>
                      <a:gd name="connsiteX15" fmla="*/ -1782 w 70819"/>
                      <a:gd name="connsiteY15" fmla="*/ 50895 h 106345"/>
                      <a:gd name="connsiteX16" fmla="*/ 7309 w 70819"/>
                      <a:gd name="connsiteY16" fmla="*/ 90458 h 106345"/>
                      <a:gd name="connsiteX17" fmla="*/ 33617 w 70819"/>
                      <a:gd name="connsiteY17" fmla="*/ 104100 h 10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0819" h="106345">
                        <a:moveTo>
                          <a:pt x="33617" y="93116"/>
                        </a:moveTo>
                        <a:cubicBezTo>
                          <a:pt x="26487" y="93116"/>
                          <a:pt x="21122" y="89601"/>
                          <a:pt x="17521" y="82572"/>
                        </a:cubicBezTo>
                        <a:cubicBezTo>
                          <a:pt x="13934" y="75557"/>
                          <a:pt x="12140" y="64998"/>
                          <a:pt x="12140" y="50895"/>
                        </a:cubicBezTo>
                        <a:cubicBezTo>
                          <a:pt x="12140" y="36850"/>
                          <a:pt x="13934" y="26313"/>
                          <a:pt x="17521" y="19283"/>
                        </a:cubicBezTo>
                        <a:cubicBezTo>
                          <a:pt x="21122" y="12253"/>
                          <a:pt x="26487" y="8739"/>
                          <a:pt x="33617" y="8739"/>
                        </a:cubicBezTo>
                        <a:cubicBezTo>
                          <a:pt x="40805" y="8739"/>
                          <a:pt x="46193" y="12253"/>
                          <a:pt x="49779" y="19283"/>
                        </a:cubicBezTo>
                        <a:cubicBezTo>
                          <a:pt x="53381" y="26313"/>
                          <a:pt x="55181" y="36850"/>
                          <a:pt x="55181" y="50895"/>
                        </a:cubicBezTo>
                        <a:cubicBezTo>
                          <a:pt x="55181" y="64998"/>
                          <a:pt x="53381" y="75557"/>
                          <a:pt x="49779" y="82572"/>
                        </a:cubicBezTo>
                        <a:cubicBezTo>
                          <a:pt x="46193" y="89601"/>
                          <a:pt x="40805" y="93116"/>
                          <a:pt x="33617" y="93116"/>
                        </a:cubicBezTo>
                        <a:close/>
                        <a:moveTo>
                          <a:pt x="33617" y="104100"/>
                        </a:moveTo>
                        <a:cubicBezTo>
                          <a:pt x="45109" y="104100"/>
                          <a:pt x="53886" y="99553"/>
                          <a:pt x="59947" y="90458"/>
                        </a:cubicBezTo>
                        <a:cubicBezTo>
                          <a:pt x="66007" y="81378"/>
                          <a:pt x="69038" y="68190"/>
                          <a:pt x="69038" y="50895"/>
                        </a:cubicBezTo>
                        <a:cubicBezTo>
                          <a:pt x="69038" y="33643"/>
                          <a:pt x="66007" y="20469"/>
                          <a:pt x="59947" y="11375"/>
                        </a:cubicBezTo>
                        <a:cubicBezTo>
                          <a:pt x="53886" y="2295"/>
                          <a:pt x="45109" y="-2245"/>
                          <a:pt x="33617" y="-2245"/>
                        </a:cubicBezTo>
                        <a:cubicBezTo>
                          <a:pt x="22139" y="-2245"/>
                          <a:pt x="13370" y="2295"/>
                          <a:pt x="7309" y="11375"/>
                        </a:cubicBezTo>
                        <a:cubicBezTo>
                          <a:pt x="1248" y="20469"/>
                          <a:pt x="-1782" y="33643"/>
                          <a:pt x="-1782" y="50895"/>
                        </a:cubicBezTo>
                        <a:cubicBezTo>
                          <a:pt x="-1782" y="68190"/>
                          <a:pt x="1248" y="81378"/>
                          <a:pt x="7309" y="90458"/>
                        </a:cubicBezTo>
                        <a:cubicBezTo>
                          <a:pt x="13370" y="99553"/>
                          <a:pt x="22139" y="104100"/>
                          <a:pt x="33617" y="10410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8" name="Freeform: Shape 417">
                    <a:extLst>
                      <a:ext uri="{FF2B5EF4-FFF2-40B4-BE49-F238E27FC236}">
                        <a16:creationId xmlns:a16="http://schemas.microsoft.com/office/drawing/2014/main" id="{7FAAC495-65B1-9F85-CAB4-57A99F63C536}"/>
                      </a:ext>
                    </a:extLst>
                  </p:cNvPr>
                  <p:cNvSpPr/>
                  <p:nvPr/>
                </p:nvSpPr>
                <p:spPr>
                  <a:xfrm flipV="1">
                    <a:off x="3603599" y="954296"/>
                    <a:ext cx="67438" cy="106345"/>
                  </a:xfrm>
                  <a:custGeom>
                    <a:avLst/>
                    <a:gdLst>
                      <a:gd name="connsiteX0" fmla="*/ 44548 w 67438"/>
                      <a:gd name="connsiteY0" fmla="*/ 55024 h 106345"/>
                      <a:gd name="connsiteX1" fmla="*/ 60074 w 67438"/>
                      <a:gd name="connsiteY1" fmla="*/ 46150 h 106345"/>
                      <a:gd name="connsiteX2" fmla="*/ 65673 w 67438"/>
                      <a:gd name="connsiteY2" fmla="*/ 29542 h 106345"/>
                      <a:gd name="connsiteX3" fmla="*/ 55243 w 67438"/>
                      <a:gd name="connsiteY3" fmla="*/ 6059 h 106345"/>
                      <a:gd name="connsiteX4" fmla="*/ 25597 w 67438"/>
                      <a:gd name="connsiteY4" fmla="*/ -2245 h 106345"/>
                      <a:gd name="connsiteX5" fmla="*/ 12333 w 67438"/>
                      <a:gd name="connsiteY5" fmla="*/ -971 h 106345"/>
                      <a:gd name="connsiteX6" fmla="*/ -1765 w 67438"/>
                      <a:gd name="connsiteY6" fmla="*/ 2851 h 106345"/>
                      <a:gd name="connsiteX7" fmla="*/ -1765 w 67438"/>
                      <a:gd name="connsiteY7" fmla="*/ 16230 h 106345"/>
                      <a:gd name="connsiteX8" fmla="*/ 10840 w 67438"/>
                      <a:gd name="connsiteY8" fmla="*/ 11155 h 106345"/>
                      <a:gd name="connsiteX9" fmla="*/ 25202 w 67438"/>
                      <a:gd name="connsiteY9" fmla="*/ 9442 h 106345"/>
                      <a:gd name="connsiteX10" fmla="*/ 45053 w 67438"/>
                      <a:gd name="connsiteY10" fmla="*/ 14582 h 106345"/>
                      <a:gd name="connsiteX11" fmla="*/ 51883 w 67438"/>
                      <a:gd name="connsiteY11" fmla="*/ 29542 h 106345"/>
                      <a:gd name="connsiteX12" fmla="*/ 45536 w 67438"/>
                      <a:gd name="connsiteY12" fmla="*/ 43711 h 106345"/>
                      <a:gd name="connsiteX13" fmla="*/ 27881 w 67438"/>
                      <a:gd name="connsiteY13" fmla="*/ 48830 h 106345"/>
                      <a:gd name="connsiteX14" fmla="*/ 15935 w 67438"/>
                      <a:gd name="connsiteY14" fmla="*/ 48830 h 106345"/>
                      <a:gd name="connsiteX15" fmla="*/ 15935 w 67438"/>
                      <a:gd name="connsiteY15" fmla="*/ 60231 h 106345"/>
                      <a:gd name="connsiteX16" fmla="*/ 28430 w 67438"/>
                      <a:gd name="connsiteY16" fmla="*/ 60231 h 106345"/>
                      <a:gd name="connsiteX17" fmla="*/ 44065 w 67438"/>
                      <a:gd name="connsiteY17" fmla="*/ 64317 h 106345"/>
                      <a:gd name="connsiteX18" fmla="*/ 49489 w 67438"/>
                      <a:gd name="connsiteY18" fmla="*/ 76091 h 106345"/>
                      <a:gd name="connsiteX19" fmla="*/ 43889 w 67438"/>
                      <a:gd name="connsiteY19" fmla="*/ 88196 h 106345"/>
                      <a:gd name="connsiteX20" fmla="*/ 27881 w 67438"/>
                      <a:gd name="connsiteY20" fmla="*/ 92435 h 106345"/>
                      <a:gd name="connsiteX21" fmla="*/ 15649 w 67438"/>
                      <a:gd name="connsiteY21" fmla="*/ 91183 h 106345"/>
                      <a:gd name="connsiteX22" fmla="*/ 1310 w 67438"/>
                      <a:gd name="connsiteY22" fmla="*/ 87361 h 106345"/>
                      <a:gd name="connsiteX23" fmla="*/ 1310 w 67438"/>
                      <a:gd name="connsiteY23" fmla="*/ 99707 h 106345"/>
                      <a:gd name="connsiteX24" fmla="*/ 16110 w 67438"/>
                      <a:gd name="connsiteY24" fmla="*/ 103002 h 106345"/>
                      <a:gd name="connsiteX25" fmla="*/ 29111 w 67438"/>
                      <a:gd name="connsiteY25" fmla="*/ 104100 h 106345"/>
                      <a:gd name="connsiteX26" fmla="*/ 54079 w 67438"/>
                      <a:gd name="connsiteY26" fmla="*/ 96917 h 106345"/>
                      <a:gd name="connsiteX27" fmla="*/ 63280 w 67438"/>
                      <a:gd name="connsiteY27" fmla="*/ 77541 h 106345"/>
                      <a:gd name="connsiteX28" fmla="*/ 58405 w 67438"/>
                      <a:gd name="connsiteY28" fmla="*/ 63152 h 106345"/>
                      <a:gd name="connsiteX29" fmla="*/ 44548 w 67438"/>
                      <a:gd name="connsiteY29" fmla="*/ 55024 h 10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67438" h="106345">
                        <a:moveTo>
                          <a:pt x="44548" y="55024"/>
                        </a:moveTo>
                        <a:cubicBezTo>
                          <a:pt x="51180" y="53604"/>
                          <a:pt x="56355" y="50646"/>
                          <a:pt x="60074" y="46150"/>
                        </a:cubicBezTo>
                        <a:cubicBezTo>
                          <a:pt x="63807" y="41668"/>
                          <a:pt x="65673" y="36132"/>
                          <a:pt x="65673" y="29542"/>
                        </a:cubicBezTo>
                        <a:cubicBezTo>
                          <a:pt x="65673" y="19437"/>
                          <a:pt x="62197" y="11609"/>
                          <a:pt x="55243" y="6059"/>
                        </a:cubicBezTo>
                        <a:cubicBezTo>
                          <a:pt x="48289" y="523"/>
                          <a:pt x="38407" y="-2245"/>
                          <a:pt x="25597" y="-2245"/>
                        </a:cubicBezTo>
                        <a:cubicBezTo>
                          <a:pt x="21308" y="-2245"/>
                          <a:pt x="16886" y="-1820"/>
                          <a:pt x="12333" y="-971"/>
                        </a:cubicBezTo>
                        <a:cubicBezTo>
                          <a:pt x="7780" y="-122"/>
                          <a:pt x="3081" y="1153"/>
                          <a:pt x="-1765" y="2851"/>
                        </a:cubicBezTo>
                        <a:lnTo>
                          <a:pt x="-1765" y="16230"/>
                        </a:lnTo>
                        <a:cubicBezTo>
                          <a:pt x="2071" y="13989"/>
                          <a:pt x="6273" y="12297"/>
                          <a:pt x="10840" y="11155"/>
                        </a:cubicBezTo>
                        <a:cubicBezTo>
                          <a:pt x="15422" y="10013"/>
                          <a:pt x="20210" y="9442"/>
                          <a:pt x="25202" y="9442"/>
                        </a:cubicBezTo>
                        <a:cubicBezTo>
                          <a:pt x="33883" y="9442"/>
                          <a:pt x="40500" y="11155"/>
                          <a:pt x="45053" y="14582"/>
                        </a:cubicBezTo>
                        <a:cubicBezTo>
                          <a:pt x="49606" y="18009"/>
                          <a:pt x="51883" y="22996"/>
                          <a:pt x="51883" y="29542"/>
                        </a:cubicBezTo>
                        <a:cubicBezTo>
                          <a:pt x="51883" y="35590"/>
                          <a:pt x="49767" y="40313"/>
                          <a:pt x="45536" y="43711"/>
                        </a:cubicBezTo>
                        <a:cubicBezTo>
                          <a:pt x="41305" y="47123"/>
                          <a:pt x="35420" y="48830"/>
                          <a:pt x="27881" y="48830"/>
                        </a:cubicBezTo>
                        <a:lnTo>
                          <a:pt x="15935" y="48830"/>
                        </a:lnTo>
                        <a:lnTo>
                          <a:pt x="15935" y="60231"/>
                        </a:lnTo>
                        <a:lnTo>
                          <a:pt x="28430" y="60231"/>
                        </a:lnTo>
                        <a:cubicBezTo>
                          <a:pt x="35237" y="60231"/>
                          <a:pt x="40449" y="61593"/>
                          <a:pt x="44065" y="64317"/>
                        </a:cubicBezTo>
                        <a:cubicBezTo>
                          <a:pt x="47681" y="67041"/>
                          <a:pt x="49489" y="70966"/>
                          <a:pt x="49489" y="76091"/>
                        </a:cubicBezTo>
                        <a:cubicBezTo>
                          <a:pt x="49489" y="81349"/>
                          <a:pt x="47623" y="85384"/>
                          <a:pt x="43889" y="88196"/>
                        </a:cubicBezTo>
                        <a:cubicBezTo>
                          <a:pt x="40171" y="91022"/>
                          <a:pt x="34835" y="92435"/>
                          <a:pt x="27881" y="92435"/>
                        </a:cubicBezTo>
                        <a:cubicBezTo>
                          <a:pt x="24075" y="92435"/>
                          <a:pt x="19997" y="92018"/>
                          <a:pt x="15649" y="91183"/>
                        </a:cubicBezTo>
                        <a:cubicBezTo>
                          <a:pt x="11301" y="90363"/>
                          <a:pt x="6521" y="89089"/>
                          <a:pt x="1310" y="87361"/>
                        </a:cubicBezTo>
                        <a:lnTo>
                          <a:pt x="1310" y="99707"/>
                        </a:lnTo>
                        <a:cubicBezTo>
                          <a:pt x="6580" y="101171"/>
                          <a:pt x="11514" y="102270"/>
                          <a:pt x="16110" y="103002"/>
                        </a:cubicBezTo>
                        <a:cubicBezTo>
                          <a:pt x="20707" y="103734"/>
                          <a:pt x="25041" y="104100"/>
                          <a:pt x="29111" y="104100"/>
                        </a:cubicBezTo>
                        <a:cubicBezTo>
                          <a:pt x="39637" y="104100"/>
                          <a:pt x="47959" y="101706"/>
                          <a:pt x="54079" y="96917"/>
                        </a:cubicBezTo>
                        <a:cubicBezTo>
                          <a:pt x="60213" y="92142"/>
                          <a:pt x="63280" y="85684"/>
                          <a:pt x="63280" y="77541"/>
                        </a:cubicBezTo>
                        <a:cubicBezTo>
                          <a:pt x="63280" y="71859"/>
                          <a:pt x="61655" y="67063"/>
                          <a:pt x="58405" y="63152"/>
                        </a:cubicBezTo>
                        <a:cubicBezTo>
                          <a:pt x="55155" y="59242"/>
                          <a:pt x="50536" y="56533"/>
                          <a:pt x="44548" y="550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9" name="Freeform: Shape 418">
                    <a:extLst>
                      <a:ext uri="{FF2B5EF4-FFF2-40B4-BE49-F238E27FC236}">
                        <a16:creationId xmlns:a16="http://schemas.microsoft.com/office/drawing/2014/main" id="{EBD125BC-997D-9DF5-728E-EC54A415A65F}"/>
                      </a:ext>
                    </a:extLst>
                  </p:cNvPr>
                  <p:cNvSpPr/>
                  <p:nvPr/>
                </p:nvSpPr>
                <p:spPr>
                  <a:xfrm flipV="1">
                    <a:off x="3691826" y="954296"/>
                    <a:ext cx="70270" cy="106345"/>
                  </a:xfrm>
                  <a:custGeom>
                    <a:avLst/>
                    <a:gdLst>
                      <a:gd name="connsiteX0" fmla="*/ 33367 w 70270"/>
                      <a:gd name="connsiteY0" fmla="*/ 48434 h 106345"/>
                      <a:gd name="connsiteX1" fmla="*/ 17819 w 70270"/>
                      <a:gd name="connsiteY1" fmla="*/ 43140 h 106345"/>
                      <a:gd name="connsiteX2" fmla="*/ 12176 w 70270"/>
                      <a:gd name="connsiteY2" fmla="*/ 28597 h 106345"/>
                      <a:gd name="connsiteX3" fmla="*/ 17819 w 70270"/>
                      <a:gd name="connsiteY3" fmla="*/ 14033 h 106345"/>
                      <a:gd name="connsiteX4" fmla="*/ 33367 w 70270"/>
                      <a:gd name="connsiteY4" fmla="*/ 8739 h 106345"/>
                      <a:gd name="connsiteX5" fmla="*/ 48936 w 70270"/>
                      <a:gd name="connsiteY5" fmla="*/ 14055 h 106345"/>
                      <a:gd name="connsiteX6" fmla="*/ 54646 w 70270"/>
                      <a:gd name="connsiteY6" fmla="*/ 28597 h 106345"/>
                      <a:gd name="connsiteX7" fmla="*/ 48980 w 70270"/>
                      <a:gd name="connsiteY7" fmla="*/ 43140 h 106345"/>
                      <a:gd name="connsiteX8" fmla="*/ 33367 w 70270"/>
                      <a:gd name="connsiteY8" fmla="*/ 48434 h 106345"/>
                      <a:gd name="connsiteX9" fmla="*/ 19510 w 70270"/>
                      <a:gd name="connsiteY9" fmla="*/ 54321 h 106345"/>
                      <a:gd name="connsiteX10" fmla="*/ 5610 w 70270"/>
                      <a:gd name="connsiteY10" fmla="*/ 62625 h 106345"/>
                      <a:gd name="connsiteX11" fmla="*/ 647 w 70270"/>
                      <a:gd name="connsiteY11" fmla="*/ 77541 h 106345"/>
                      <a:gd name="connsiteX12" fmla="*/ 9387 w 70270"/>
                      <a:gd name="connsiteY12" fmla="*/ 96961 h 106345"/>
                      <a:gd name="connsiteX13" fmla="*/ 33367 w 70270"/>
                      <a:gd name="connsiteY13" fmla="*/ 104100 h 106345"/>
                      <a:gd name="connsiteX14" fmla="*/ 57391 w 70270"/>
                      <a:gd name="connsiteY14" fmla="*/ 96961 h 106345"/>
                      <a:gd name="connsiteX15" fmla="*/ 66109 w 70270"/>
                      <a:gd name="connsiteY15" fmla="*/ 77541 h 106345"/>
                      <a:gd name="connsiteX16" fmla="*/ 61124 w 70270"/>
                      <a:gd name="connsiteY16" fmla="*/ 62625 h 106345"/>
                      <a:gd name="connsiteX17" fmla="*/ 47311 w 70270"/>
                      <a:gd name="connsiteY17" fmla="*/ 54321 h 106345"/>
                      <a:gd name="connsiteX18" fmla="*/ 62902 w 70270"/>
                      <a:gd name="connsiteY18" fmla="*/ 45183 h 106345"/>
                      <a:gd name="connsiteX19" fmla="*/ 68502 w 70270"/>
                      <a:gd name="connsiteY19" fmla="*/ 28597 h 106345"/>
                      <a:gd name="connsiteX20" fmla="*/ 59411 w 70270"/>
                      <a:gd name="connsiteY20" fmla="*/ 5707 h 106345"/>
                      <a:gd name="connsiteX21" fmla="*/ 33367 w 70270"/>
                      <a:gd name="connsiteY21" fmla="*/ -2245 h 106345"/>
                      <a:gd name="connsiteX22" fmla="*/ 7322 w 70270"/>
                      <a:gd name="connsiteY22" fmla="*/ 5707 h 106345"/>
                      <a:gd name="connsiteX23" fmla="*/ -1769 w 70270"/>
                      <a:gd name="connsiteY23" fmla="*/ 28597 h 106345"/>
                      <a:gd name="connsiteX24" fmla="*/ 3853 w 70270"/>
                      <a:gd name="connsiteY24" fmla="*/ 45183 h 106345"/>
                      <a:gd name="connsiteX25" fmla="*/ 19510 w 70270"/>
                      <a:gd name="connsiteY25" fmla="*/ 54321 h 106345"/>
                      <a:gd name="connsiteX26" fmla="*/ 14437 w 70270"/>
                      <a:gd name="connsiteY26" fmla="*/ 76223 h 106345"/>
                      <a:gd name="connsiteX27" fmla="*/ 19400 w 70270"/>
                      <a:gd name="connsiteY27" fmla="*/ 63811 h 106345"/>
                      <a:gd name="connsiteX28" fmla="*/ 33367 w 70270"/>
                      <a:gd name="connsiteY28" fmla="*/ 59352 h 106345"/>
                      <a:gd name="connsiteX29" fmla="*/ 47333 w 70270"/>
                      <a:gd name="connsiteY29" fmla="*/ 63811 h 106345"/>
                      <a:gd name="connsiteX30" fmla="*/ 52384 w 70270"/>
                      <a:gd name="connsiteY30" fmla="*/ 76223 h 106345"/>
                      <a:gd name="connsiteX31" fmla="*/ 47333 w 70270"/>
                      <a:gd name="connsiteY31" fmla="*/ 88657 h 106345"/>
                      <a:gd name="connsiteX32" fmla="*/ 33367 w 70270"/>
                      <a:gd name="connsiteY32" fmla="*/ 93116 h 106345"/>
                      <a:gd name="connsiteX33" fmla="*/ 19400 w 70270"/>
                      <a:gd name="connsiteY33" fmla="*/ 88657 h 106345"/>
                      <a:gd name="connsiteX34" fmla="*/ 14437 w 70270"/>
                      <a:gd name="connsiteY34" fmla="*/ 76223 h 106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70270" h="106345">
                        <a:moveTo>
                          <a:pt x="33367" y="48434"/>
                        </a:moveTo>
                        <a:cubicBezTo>
                          <a:pt x="26779" y="48434"/>
                          <a:pt x="21596" y="46669"/>
                          <a:pt x="17819" y="43140"/>
                        </a:cubicBezTo>
                        <a:cubicBezTo>
                          <a:pt x="14057" y="39610"/>
                          <a:pt x="12176" y="34763"/>
                          <a:pt x="12176" y="28597"/>
                        </a:cubicBezTo>
                        <a:cubicBezTo>
                          <a:pt x="12176" y="22417"/>
                          <a:pt x="14057" y="17562"/>
                          <a:pt x="17819" y="14033"/>
                        </a:cubicBezTo>
                        <a:cubicBezTo>
                          <a:pt x="21596" y="10503"/>
                          <a:pt x="26779" y="8739"/>
                          <a:pt x="33367" y="8739"/>
                        </a:cubicBezTo>
                        <a:cubicBezTo>
                          <a:pt x="39955" y="8739"/>
                          <a:pt x="45144" y="10511"/>
                          <a:pt x="48936" y="14055"/>
                        </a:cubicBezTo>
                        <a:cubicBezTo>
                          <a:pt x="52742" y="17614"/>
                          <a:pt x="54646" y="22461"/>
                          <a:pt x="54646" y="28597"/>
                        </a:cubicBezTo>
                        <a:cubicBezTo>
                          <a:pt x="54646" y="34763"/>
                          <a:pt x="52757" y="39610"/>
                          <a:pt x="48980" y="43140"/>
                        </a:cubicBezTo>
                        <a:cubicBezTo>
                          <a:pt x="45218" y="46669"/>
                          <a:pt x="40013" y="48434"/>
                          <a:pt x="33367" y="48434"/>
                        </a:cubicBezTo>
                        <a:close/>
                        <a:moveTo>
                          <a:pt x="19510" y="54321"/>
                        </a:moveTo>
                        <a:cubicBezTo>
                          <a:pt x="13566" y="55786"/>
                          <a:pt x="8933" y="58554"/>
                          <a:pt x="5610" y="62625"/>
                        </a:cubicBezTo>
                        <a:cubicBezTo>
                          <a:pt x="2301" y="66711"/>
                          <a:pt x="647" y="71683"/>
                          <a:pt x="647" y="77541"/>
                        </a:cubicBezTo>
                        <a:cubicBezTo>
                          <a:pt x="647" y="85728"/>
                          <a:pt x="3560" y="92201"/>
                          <a:pt x="9387" y="96961"/>
                        </a:cubicBezTo>
                        <a:cubicBezTo>
                          <a:pt x="15228" y="101720"/>
                          <a:pt x="23221" y="104100"/>
                          <a:pt x="33367" y="104100"/>
                        </a:cubicBezTo>
                        <a:cubicBezTo>
                          <a:pt x="43571" y="104100"/>
                          <a:pt x="51578" y="101720"/>
                          <a:pt x="57391" y="96961"/>
                        </a:cubicBezTo>
                        <a:cubicBezTo>
                          <a:pt x="63203" y="92201"/>
                          <a:pt x="66109" y="85728"/>
                          <a:pt x="66109" y="77541"/>
                        </a:cubicBezTo>
                        <a:cubicBezTo>
                          <a:pt x="66109" y="71683"/>
                          <a:pt x="64447" y="66711"/>
                          <a:pt x="61124" y="62625"/>
                        </a:cubicBezTo>
                        <a:cubicBezTo>
                          <a:pt x="57815" y="58554"/>
                          <a:pt x="53211" y="55786"/>
                          <a:pt x="47311" y="54321"/>
                        </a:cubicBezTo>
                        <a:cubicBezTo>
                          <a:pt x="53987" y="52769"/>
                          <a:pt x="59184" y="49723"/>
                          <a:pt x="62902" y="45183"/>
                        </a:cubicBezTo>
                        <a:cubicBezTo>
                          <a:pt x="66636" y="40658"/>
                          <a:pt x="68502" y="35129"/>
                          <a:pt x="68502" y="28597"/>
                        </a:cubicBezTo>
                        <a:cubicBezTo>
                          <a:pt x="68502" y="18653"/>
                          <a:pt x="65472" y="11023"/>
                          <a:pt x="59411" y="5707"/>
                        </a:cubicBezTo>
                        <a:cubicBezTo>
                          <a:pt x="53350" y="406"/>
                          <a:pt x="44669" y="-2245"/>
                          <a:pt x="33367" y="-2245"/>
                        </a:cubicBezTo>
                        <a:cubicBezTo>
                          <a:pt x="22079" y="-2245"/>
                          <a:pt x="13398" y="406"/>
                          <a:pt x="7322" y="5707"/>
                        </a:cubicBezTo>
                        <a:cubicBezTo>
                          <a:pt x="1262" y="11023"/>
                          <a:pt x="-1769" y="18653"/>
                          <a:pt x="-1769" y="28597"/>
                        </a:cubicBezTo>
                        <a:cubicBezTo>
                          <a:pt x="-1769" y="35129"/>
                          <a:pt x="105" y="40658"/>
                          <a:pt x="3853" y="45183"/>
                        </a:cubicBezTo>
                        <a:cubicBezTo>
                          <a:pt x="7615" y="49723"/>
                          <a:pt x="12834" y="52769"/>
                          <a:pt x="19510" y="54321"/>
                        </a:cubicBezTo>
                        <a:close/>
                        <a:moveTo>
                          <a:pt x="14437" y="76223"/>
                        </a:moveTo>
                        <a:cubicBezTo>
                          <a:pt x="14437" y="70922"/>
                          <a:pt x="16092" y="66784"/>
                          <a:pt x="19400" y="63811"/>
                        </a:cubicBezTo>
                        <a:cubicBezTo>
                          <a:pt x="22723" y="60839"/>
                          <a:pt x="27379" y="59352"/>
                          <a:pt x="33367" y="59352"/>
                        </a:cubicBezTo>
                        <a:cubicBezTo>
                          <a:pt x="39325" y="59352"/>
                          <a:pt x="43980" y="60839"/>
                          <a:pt x="47333" y="63811"/>
                        </a:cubicBezTo>
                        <a:cubicBezTo>
                          <a:pt x="50700" y="66784"/>
                          <a:pt x="52384" y="70922"/>
                          <a:pt x="52384" y="76223"/>
                        </a:cubicBezTo>
                        <a:cubicBezTo>
                          <a:pt x="52384" y="81539"/>
                          <a:pt x="50700" y="85684"/>
                          <a:pt x="47333" y="88657"/>
                        </a:cubicBezTo>
                        <a:cubicBezTo>
                          <a:pt x="43980" y="91630"/>
                          <a:pt x="39325" y="93116"/>
                          <a:pt x="33367" y="93116"/>
                        </a:cubicBezTo>
                        <a:cubicBezTo>
                          <a:pt x="27379" y="93116"/>
                          <a:pt x="22723" y="91630"/>
                          <a:pt x="19400" y="88657"/>
                        </a:cubicBezTo>
                        <a:cubicBezTo>
                          <a:pt x="16092" y="85684"/>
                          <a:pt x="14437" y="81539"/>
                          <a:pt x="14437" y="762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0716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Nikkel Mollenhauer</dc:creator>
  <cp:lastModifiedBy>Nikkel Mollenhauer</cp:lastModifiedBy>
  <cp:revision>1</cp:revision>
  <dcterms:created xsi:type="dcterms:W3CDTF">2022-06-17T11:39:07Z</dcterms:created>
  <dcterms:modified xsi:type="dcterms:W3CDTF">2022-06-25T16:46:12Z</dcterms:modified>
</cp:coreProperties>
</file>