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BDB89-75D9-4B82-966F-934A667302EC}" v="22" dt="2022-06-22T13:16:56.171"/>
    <p1510:client id="{F6540EED-7EC4-4CE2-BCD2-8A52ACCFB0D8}" v="6" dt="2022-06-23T11:50:03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711BDB89-75D9-4B82-966F-934A667302EC}"/>
    <pc:docChg chg="modSld">
      <pc:chgData name="Nikkel Mollenhauer" userId="c1ec013b5ec7a53d" providerId="LiveId" clId="{711BDB89-75D9-4B82-966F-934A667302EC}" dt="2022-06-22T13:16:56.171" v="21" actId="14826"/>
      <pc:docMkLst>
        <pc:docMk/>
      </pc:docMkLst>
      <pc:sldChg chg="modSp">
        <pc:chgData name="Nikkel Mollenhauer" userId="c1ec013b5ec7a53d" providerId="LiveId" clId="{711BDB89-75D9-4B82-966F-934A667302EC}" dt="2022-06-22T13:16:56.171" v="21" actId="14826"/>
        <pc:sldMkLst>
          <pc:docMk/>
          <pc:sldMk cId="1107165603" sldId="256"/>
        </pc:sldMkLst>
        <pc:picChg chg="mod">
          <ac:chgData name="Nikkel Mollenhauer" userId="c1ec013b5ec7a53d" providerId="LiveId" clId="{711BDB89-75D9-4B82-966F-934A667302EC}" dt="2022-06-22T13:16:56.171" v="21" actId="14826"/>
          <ac:picMkLst>
            <pc:docMk/>
            <pc:sldMk cId="1107165603" sldId="256"/>
            <ac:picMk id="7" creationId="{9B3008FB-52A1-E58A-9CD0-9DEC92785986}"/>
          </ac:picMkLst>
        </pc:picChg>
      </pc:sldChg>
    </pc:docChg>
  </pc:docChgLst>
  <pc:docChgLst>
    <pc:chgData name="Nikkel Mollenhauer" userId="c1ec013b5ec7a53d" providerId="LiveId" clId="{F6540EED-7EC4-4CE2-BCD2-8A52ACCFB0D8}"/>
    <pc:docChg chg="custSel modSld">
      <pc:chgData name="Nikkel Mollenhauer" userId="c1ec013b5ec7a53d" providerId="LiveId" clId="{F6540EED-7EC4-4CE2-BCD2-8A52ACCFB0D8}" dt="2022-06-23T11:50:03.698" v="27" actId="14826"/>
      <pc:docMkLst>
        <pc:docMk/>
      </pc:docMkLst>
      <pc:sldChg chg="delSp modSp mod">
        <pc:chgData name="Nikkel Mollenhauer" userId="c1ec013b5ec7a53d" providerId="LiveId" clId="{F6540EED-7EC4-4CE2-BCD2-8A52ACCFB0D8}" dt="2022-06-23T11:50:03.698" v="27" actId="14826"/>
        <pc:sldMkLst>
          <pc:docMk/>
          <pc:sldMk cId="1107165603" sldId="256"/>
        </pc:sldMkLst>
        <pc:picChg chg="mod">
          <ac:chgData name="Nikkel Mollenhauer" userId="c1ec013b5ec7a53d" providerId="LiveId" clId="{F6540EED-7EC4-4CE2-BCD2-8A52ACCFB0D8}" dt="2022-06-23T11:50:03.698" v="27" actId="14826"/>
          <ac:picMkLst>
            <pc:docMk/>
            <pc:sldMk cId="1107165603" sldId="256"/>
            <ac:picMk id="7" creationId="{9B3008FB-52A1-E58A-9CD0-9DEC92785986}"/>
          </ac:picMkLst>
        </pc:picChg>
        <pc:picChg chg="del mod">
          <ac:chgData name="Nikkel Mollenhauer" userId="c1ec013b5ec7a53d" providerId="LiveId" clId="{F6540EED-7EC4-4CE2-BCD2-8A52ACCFB0D8}" dt="2022-06-17T14:31:01.846" v="4" actId="478"/>
          <ac:picMkLst>
            <pc:docMk/>
            <pc:sldMk cId="1107165603" sldId="256"/>
            <ac:picMk id="9" creationId="{5064C3AC-A839-BAEE-F2ED-35209FA9AD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6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3008FB-52A1-E58A-9CD0-9DEC9278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-178334"/>
            <a:ext cx="6478981" cy="48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2022-06-23T11:50:13Z</dcterms:modified>
</cp:coreProperties>
</file>