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64801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540EED-7EC4-4CE2-BCD2-8A52ACCFB0D8}" v="19" dt="2022-06-25T15:08:06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5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kel Mollenhauer" userId="c1ec013b5ec7a53d" providerId="LiveId" clId="{711BDB89-75D9-4B82-966F-934A667302EC}"/>
    <pc:docChg chg="modSld">
      <pc:chgData name="Nikkel Mollenhauer" userId="c1ec013b5ec7a53d" providerId="LiveId" clId="{711BDB89-75D9-4B82-966F-934A667302EC}" dt="2022-06-22T13:16:56.171" v="21" actId="14826"/>
      <pc:docMkLst>
        <pc:docMk/>
      </pc:docMkLst>
      <pc:sldChg chg="modSp">
        <pc:chgData name="Nikkel Mollenhauer" userId="c1ec013b5ec7a53d" providerId="LiveId" clId="{711BDB89-75D9-4B82-966F-934A667302EC}" dt="2022-06-22T13:16:56.171" v="21" actId="14826"/>
        <pc:sldMkLst>
          <pc:docMk/>
          <pc:sldMk cId="1107165603" sldId="256"/>
        </pc:sldMkLst>
        <pc:picChg chg="mod">
          <ac:chgData name="Nikkel Mollenhauer" userId="c1ec013b5ec7a53d" providerId="LiveId" clId="{711BDB89-75D9-4B82-966F-934A667302EC}" dt="2022-06-22T13:16:56.171" v="21" actId="14826"/>
          <ac:picMkLst>
            <pc:docMk/>
            <pc:sldMk cId="1107165603" sldId="256"/>
            <ac:picMk id="7" creationId="{9B3008FB-52A1-E58A-9CD0-9DEC92785986}"/>
          </ac:picMkLst>
        </pc:picChg>
      </pc:sldChg>
    </pc:docChg>
  </pc:docChgLst>
  <pc:docChgLst>
    <pc:chgData name="Nikkel Mollenhauer" userId="c1ec013b5ec7a53d" providerId="LiveId" clId="{F6540EED-7EC4-4CE2-BCD2-8A52ACCFB0D8}"/>
    <pc:docChg chg="undo custSel modSld modMainMaster">
      <pc:chgData name="Nikkel Mollenhauer" userId="c1ec013b5ec7a53d" providerId="LiveId" clId="{F6540EED-7EC4-4CE2-BCD2-8A52ACCFB0D8}" dt="2022-06-25T15:08:06.677" v="46" actId="478"/>
      <pc:docMkLst>
        <pc:docMk/>
      </pc:docMkLst>
      <pc:sldChg chg="addSp delSp modSp mod">
        <pc:chgData name="Nikkel Mollenhauer" userId="c1ec013b5ec7a53d" providerId="LiveId" clId="{F6540EED-7EC4-4CE2-BCD2-8A52ACCFB0D8}" dt="2022-06-25T15:08:06.677" v="46" actId="478"/>
        <pc:sldMkLst>
          <pc:docMk/>
          <pc:sldMk cId="1107165603" sldId="256"/>
        </pc:sldMkLst>
        <pc:picChg chg="add del mod">
          <ac:chgData name="Nikkel Mollenhauer" userId="c1ec013b5ec7a53d" providerId="LiveId" clId="{F6540EED-7EC4-4CE2-BCD2-8A52ACCFB0D8}" dt="2022-06-25T15:08:06.403" v="45" actId="931"/>
          <ac:picMkLst>
            <pc:docMk/>
            <pc:sldMk cId="1107165603" sldId="256"/>
            <ac:picMk id="3" creationId="{7E6A521F-CE0F-C496-7BB1-4A0820B0480B}"/>
          </ac:picMkLst>
        </pc:picChg>
        <pc:picChg chg="add del mod">
          <ac:chgData name="Nikkel Mollenhauer" userId="c1ec013b5ec7a53d" providerId="LiveId" clId="{F6540EED-7EC4-4CE2-BCD2-8A52ACCFB0D8}" dt="2022-06-25T15:08:06.677" v="46" actId="478"/>
          <ac:picMkLst>
            <pc:docMk/>
            <pc:sldMk cId="1107165603" sldId="256"/>
            <ac:picMk id="7" creationId="{9B3008FB-52A1-E58A-9CD0-9DEC92785986}"/>
          </ac:picMkLst>
        </pc:picChg>
        <pc:picChg chg="del mod">
          <ac:chgData name="Nikkel Mollenhauer" userId="c1ec013b5ec7a53d" providerId="LiveId" clId="{F6540EED-7EC4-4CE2-BCD2-8A52ACCFB0D8}" dt="2022-06-17T14:31:01.846" v="4" actId="478"/>
          <ac:picMkLst>
            <pc:docMk/>
            <pc:sldMk cId="1107165603" sldId="256"/>
            <ac:picMk id="9" creationId="{5064C3AC-A839-BAEE-F2ED-35209FA9AD02}"/>
          </ac:picMkLst>
        </pc:picChg>
      </pc:sldChg>
      <pc:sldMasterChg chg="modSp modSldLayout">
        <pc:chgData name="Nikkel Mollenhauer" userId="c1ec013b5ec7a53d" providerId="LiveId" clId="{F6540EED-7EC4-4CE2-BCD2-8A52ACCFB0D8}" dt="2022-06-25T15:08:05.300" v="40"/>
        <pc:sldMasterMkLst>
          <pc:docMk/>
          <pc:sldMasterMk cId="1562958951" sldId="2147483768"/>
        </pc:sldMasterMkLst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2" creationId="{00000000-0000-0000-0000-000000000000}"/>
          </ac:spMkLst>
        </pc:spChg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3" creationId="{00000000-0000-0000-0000-000000000000}"/>
          </ac:spMkLst>
        </pc:spChg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4" creationId="{00000000-0000-0000-0000-000000000000}"/>
          </ac:spMkLst>
        </pc:spChg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5" creationId="{00000000-0000-0000-0000-000000000000}"/>
          </ac:spMkLst>
        </pc:spChg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6" creationId="{00000000-0000-0000-0000-000000000000}"/>
          </ac:spMkLst>
        </pc:sp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3320187959" sldId="2147483769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320187959" sldId="2147483769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320187959" sldId="2147483769"/>
              <ac:spMk id="3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3232121112" sldId="2147483771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232121112" sldId="2147483771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232121112" sldId="2147483771"/>
              <ac:spMk id="3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3291995468" sldId="2147483772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291995468" sldId="2147483772"/>
              <ac:spMk id="3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291995468" sldId="2147483772"/>
              <ac:spMk id="4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511040557" sldId="2147483773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3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4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5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6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1813252512" sldId="2147483776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813252512" sldId="2147483776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813252512" sldId="2147483776"/>
              <ac:spMk id="3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813252512" sldId="2147483776"/>
              <ac:spMk id="4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1906608289" sldId="2147483777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906608289" sldId="2147483777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906608289" sldId="2147483777"/>
              <ac:spMk id="3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906608289" sldId="2147483777"/>
              <ac:spMk id="4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1065100660" sldId="2147483779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065100660" sldId="2147483779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065100660" sldId="214748377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7" y="765909"/>
            <a:ext cx="550814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6" y="2458058"/>
            <a:ext cx="4860131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70" indent="0" algn="ctr">
              <a:buNone/>
              <a:defRPr sz="1365"/>
            </a:lvl2pPr>
            <a:lvl3pPr marL="623941" indent="0" algn="ctr">
              <a:buNone/>
              <a:defRPr sz="1228"/>
            </a:lvl3pPr>
            <a:lvl4pPr marL="935911" indent="0" algn="ctr">
              <a:buNone/>
              <a:defRPr sz="1092"/>
            </a:lvl4pPr>
            <a:lvl5pPr marL="1247881" indent="0" algn="ctr">
              <a:buNone/>
              <a:defRPr sz="1092"/>
            </a:lvl5pPr>
            <a:lvl6pPr marL="1559851" indent="0" algn="ctr">
              <a:buNone/>
              <a:defRPr sz="1092"/>
            </a:lvl6pPr>
            <a:lvl7pPr marL="1871822" indent="0" algn="ctr">
              <a:buNone/>
              <a:defRPr sz="1092"/>
            </a:lvl7pPr>
            <a:lvl8pPr marL="2183792" indent="0" algn="ctr">
              <a:buNone/>
              <a:defRPr sz="1092"/>
            </a:lvl8pPr>
            <a:lvl9pPr marL="2495763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18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6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49166"/>
            <a:ext cx="139728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6" y="249166"/>
            <a:ext cx="4110861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41" y="1166741"/>
            <a:ext cx="558915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41" y="3131884"/>
            <a:ext cx="558915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7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4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11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881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851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822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792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76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2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45821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45821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9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8" y="249165"/>
            <a:ext cx="5589151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61" y="1147238"/>
            <a:ext cx="274141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70" indent="0">
              <a:buNone/>
              <a:defRPr sz="1365" b="1"/>
            </a:lvl2pPr>
            <a:lvl3pPr marL="623941" indent="0">
              <a:buNone/>
              <a:defRPr sz="1228" b="1"/>
            </a:lvl3pPr>
            <a:lvl4pPr marL="935911" indent="0">
              <a:buNone/>
              <a:defRPr sz="1092" b="1"/>
            </a:lvl4pPr>
            <a:lvl5pPr marL="1247881" indent="0">
              <a:buNone/>
              <a:defRPr sz="1092" b="1"/>
            </a:lvl5pPr>
            <a:lvl6pPr marL="1559851" indent="0">
              <a:buNone/>
              <a:defRPr sz="1092" b="1"/>
            </a:lvl6pPr>
            <a:lvl7pPr marL="1871822" indent="0">
              <a:buNone/>
              <a:defRPr sz="1092" b="1"/>
            </a:lvl7pPr>
            <a:lvl8pPr marL="2183792" indent="0">
              <a:buNone/>
              <a:defRPr sz="1092" b="1"/>
            </a:lvl8pPr>
            <a:lvl9pPr marL="2495763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61" y="1709482"/>
            <a:ext cx="2741417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47238"/>
            <a:ext cx="275491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70" indent="0">
              <a:buNone/>
              <a:defRPr sz="1365" b="1"/>
            </a:lvl2pPr>
            <a:lvl3pPr marL="623941" indent="0">
              <a:buNone/>
              <a:defRPr sz="1228" b="1"/>
            </a:lvl3pPr>
            <a:lvl4pPr marL="935911" indent="0">
              <a:buNone/>
              <a:defRPr sz="1092" b="1"/>
            </a:lvl4pPr>
            <a:lvl5pPr marL="1247881" indent="0">
              <a:buNone/>
              <a:defRPr sz="1092" b="1"/>
            </a:lvl5pPr>
            <a:lvl6pPr marL="1559851" indent="0">
              <a:buNone/>
              <a:defRPr sz="1092" b="1"/>
            </a:lvl6pPr>
            <a:lvl7pPr marL="1871822" indent="0">
              <a:buNone/>
              <a:defRPr sz="1092" b="1"/>
            </a:lvl7pPr>
            <a:lvl8pPr marL="2183792" indent="0">
              <a:buNone/>
              <a:defRPr sz="1092" b="1"/>
            </a:lvl8pPr>
            <a:lvl9pPr marL="2495763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09482"/>
            <a:ext cx="2754918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4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9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2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60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22" y="673827"/>
            <a:ext cx="328058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60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70" indent="0">
              <a:buNone/>
              <a:defRPr sz="955"/>
            </a:lvl2pPr>
            <a:lvl3pPr marL="623941" indent="0">
              <a:buNone/>
              <a:defRPr sz="819"/>
            </a:lvl3pPr>
            <a:lvl4pPr marL="935911" indent="0">
              <a:buNone/>
              <a:defRPr sz="682"/>
            </a:lvl4pPr>
            <a:lvl5pPr marL="1247881" indent="0">
              <a:buNone/>
              <a:defRPr sz="682"/>
            </a:lvl5pPr>
            <a:lvl6pPr marL="1559851" indent="0">
              <a:buNone/>
              <a:defRPr sz="682"/>
            </a:lvl6pPr>
            <a:lvl7pPr marL="1871822" indent="0">
              <a:buNone/>
              <a:defRPr sz="682"/>
            </a:lvl7pPr>
            <a:lvl8pPr marL="2183792" indent="0">
              <a:buNone/>
              <a:defRPr sz="682"/>
            </a:lvl8pPr>
            <a:lvl9pPr marL="2495763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5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60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22" y="673827"/>
            <a:ext cx="328058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70" indent="0">
              <a:buNone/>
              <a:defRPr sz="1911"/>
            </a:lvl2pPr>
            <a:lvl3pPr marL="623941" indent="0">
              <a:buNone/>
              <a:defRPr sz="1638"/>
            </a:lvl3pPr>
            <a:lvl4pPr marL="935911" indent="0">
              <a:buNone/>
              <a:defRPr sz="1365"/>
            </a:lvl4pPr>
            <a:lvl5pPr marL="1247881" indent="0">
              <a:buNone/>
              <a:defRPr sz="1365"/>
            </a:lvl5pPr>
            <a:lvl6pPr marL="1559851" indent="0">
              <a:buNone/>
              <a:defRPr sz="1365"/>
            </a:lvl6pPr>
            <a:lvl7pPr marL="1871822" indent="0">
              <a:buNone/>
              <a:defRPr sz="1365"/>
            </a:lvl7pPr>
            <a:lvl8pPr marL="2183792" indent="0">
              <a:buNone/>
              <a:defRPr sz="1365"/>
            </a:lvl8pPr>
            <a:lvl9pPr marL="2495763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60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70" indent="0">
              <a:buNone/>
              <a:defRPr sz="955"/>
            </a:lvl2pPr>
            <a:lvl3pPr marL="623941" indent="0">
              <a:buNone/>
              <a:defRPr sz="819"/>
            </a:lvl3pPr>
            <a:lvl4pPr marL="935911" indent="0">
              <a:buNone/>
              <a:defRPr sz="682"/>
            </a:lvl4pPr>
            <a:lvl5pPr marL="1247881" indent="0">
              <a:buNone/>
              <a:defRPr sz="682"/>
            </a:lvl5pPr>
            <a:lvl6pPr marL="1559851" indent="0">
              <a:buNone/>
              <a:defRPr sz="682"/>
            </a:lvl6pPr>
            <a:lvl7pPr marL="1871822" indent="0">
              <a:buNone/>
              <a:defRPr sz="682"/>
            </a:lvl7pPr>
            <a:lvl8pPr marL="2183792" indent="0">
              <a:buNone/>
              <a:defRPr sz="682"/>
            </a:lvl8pPr>
            <a:lvl9pPr marL="2495763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60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6" y="249165"/>
            <a:ext cx="558915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6" y="1245821"/>
            <a:ext cx="558915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6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62" y="4337621"/>
            <a:ext cx="218705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8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5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23941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85" indent="-155985" algn="l" defTabSz="623941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56" indent="-155985" algn="l" defTabSz="62394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26" indent="-155985" algn="l" defTabSz="62394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896" indent="-155985" algn="l" defTabSz="62394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867" indent="-155985" algn="l" defTabSz="62394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837" indent="-155985" algn="l" defTabSz="62394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807" indent="-155985" algn="l" defTabSz="62394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778" indent="-155985" algn="l" defTabSz="62394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748" indent="-155985" algn="l" defTabSz="62394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41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70" algn="l" defTabSz="623941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41" algn="l" defTabSz="623941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11" algn="l" defTabSz="623941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881" algn="l" defTabSz="623941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851" algn="l" defTabSz="623941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822" algn="l" defTabSz="623941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792" algn="l" defTabSz="623941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763" algn="l" defTabSz="623941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B3008FB-52A1-E58A-9CD0-9DEC9278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-178334"/>
            <a:ext cx="6478981" cy="486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6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Nikkel Mollenhauer</dc:creator>
  <cp:lastModifiedBy>Nikkel Mollenhauer</cp:lastModifiedBy>
  <cp:revision>1</cp:revision>
  <dcterms:created xsi:type="dcterms:W3CDTF">2022-06-17T11:39:07Z</dcterms:created>
  <dcterms:modified xsi:type="dcterms:W3CDTF">2022-06-25T15:08:07Z</dcterms:modified>
</cp:coreProperties>
</file>