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6480175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1BDB89-75D9-4B82-966F-934A667302EC}" v="24" dt="2022-06-22T13:57:48.4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255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kel Mollenhauer" userId="c1ec013b5ec7a53d" providerId="LiveId" clId="{711BDB89-75D9-4B82-966F-934A667302EC}"/>
    <pc:docChg chg="undo custSel modSld">
      <pc:chgData name="Nikkel Mollenhauer" userId="c1ec013b5ec7a53d" providerId="LiveId" clId="{711BDB89-75D9-4B82-966F-934A667302EC}" dt="2022-06-22T13:57:48.402" v="25" actId="14826"/>
      <pc:docMkLst>
        <pc:docMk/>
      </pc:docMkLst>
      <pc:sldChg chg="addSp delSp modSp mod">
        <pc:chgData name="Nikkel Mollenhauer" userId="c1ec013b5ec7a53d" providerId="LiveId" clId="{711BDB89-75D9-4B82-966F-934A667302EC}" dt="2022-06-22T13:57:48.402" v="25" actId="14826"/>
        <pc:sldMkLst>
          <pc:docMk/>
          <pc:sldMk cId="1107165603" sldId="256"/>
        </pc:sldMkLst>
        <pc:spChg chg="add del">
          <ac:chgData name="Nikkel Mollenhauer" userId="c1ec013b5ec7a53d" providerId="LiveId" clId="{711BDB89-75D9-4B82-966F-934A667302EC}" dt="2022-06-22T13:55:45.754" v="23" actId="22"/>
          <ac:spMkLst>
            <pc:docMk/>
            <pc:sldMk cId="1107165603" sldId="256"/>
            <ac:spMk id="4" creationId="{7FDC6608-6014-D1FF-1F38-461EBF3D72CF}"/>
          </ac:spMkLst>
        </pc:spChg>
        <pc:picChg chg="mod">
          <ac:chgData name="Nikkel Mollenhauer" userId="c1ec013b5ec7a53d" providerId="LiveId" clId="{711BDB89-75D9-4B82-966F-934A667302EC}" dt="2022-06-22T13:57:48.402" v="25" actId="14826"/>
          <ac:picMkLst>
            <pc:docMk/>
            <pc:sldMk cId="1107165603" sldId="256"/>
            <ac:picMk id="7" creationId="{9B3008FB-52A1-E58A-9CD0-9DEC92785986}"/>
          </ac:picMkLst>
        </pc:picChg>
      </pc:sldChg>
    </pc:docChg>
  </pc:docChgLst>
  <pc:docChgLst>
    <pc:chgData name="Nikkel Mollenhauer" userId="c1ec013b5ec7a53d" providerId="LiveId" clId="{F6540EED-7EC4-4CE2-BCD2-8A52ACCFB0D8}"/>
    <pc:docChg chg="custSel modSld">
      <pc:chgData name="Nikkel Mollenhauer" userId="c1ec013b5ec7a53d" providerId="LiveId" clId="{F6540EED-7EC4-4CE2-BCD2-8A52ACCFB0D8}" dt="2022-06-17T16:32:40.971" v="21" actId="14826"/>
      <pc:docMkLst>
        <pc:docMk/>
      </pc:docMkLst>
      <pc:sldChg chg="delSp modSp mod">
        <pc:chgData name="Nikkel Mollenhauer" userId="c1ec013b5ec7a53d" providerId="LiveId" clId="{F6540EED-7EC4-4CE2-BCD2-8A52ACCFB0D8}" dt="2022-06-17T16:32:40.971" v="21" actId="14826"/>
        <pc:sldMkLst>
          <pc:docMk/>
          <pc:sldMk cId="1107165603" sldId="256"/>
        </pc:sldMkLst>
        <pc:picChg chg="mod">
          <ac:chgData name="Nikkel Mollenhauer" userId="c1ec013b5ec7a53d" providerId="LiveId" clId="{F6540EED-7EC4-4CE2-BCD2-8A52ACCFB0D8}" dt="2022-06-17T16:32:40.971" v="21" actId="14826"/>
          <ac:picMkLst>
            <pc:docMk/>
            <pc:sldMk cId="1107165603" sldId="256"/>
            <ac:picMk id="7" creationId="{9B3008FB-52A1-E58A-9CD0-9DEC92785986}"/>
          </ac:picMkLst>
        </pc:picChg>
        <pc:picChg chg="del mod">
          <ac:chgData name="Nikkel Mollenhauer" userId="c1ec013b5ec7a53d" providerId="LiveId" clId="{F6540EED-7EC4-4CE2-BCD2-8A52ACCFB0D8}" dt="2022-06-17T14:31:01.846" v="4" actId="478"/>
          <ac:picMkLst>
            <pc:docMk/>
            <pc:sldMk cId="1107165603" sldId="256"/>
            <ac:picMk id="9" creationId="{5064C3AC-A839-BAEE-F2ED-35209FA9AD0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765909"/>
            <a:ext cx="5508149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2458058"/>
            <a:ext cx="4860131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22/06/22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187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22/06/22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67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249164"/>
            <a:ext cx="1397288" cy="39660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249164"/>
            <a:ext cx="4110861" cy="39660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22/06/22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10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22/06/22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70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166739"/>
            <a:ext cx="5589151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3131884"/>
            <a:ext cx="5589151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/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22/06/22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12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245820"/>
            <a:ext cx="2754074" cy="2969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245820"/>
            <a:ext cx="2754074" cy="2969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22/06/22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995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49165"/>
            <a:ext cx="5589151" cy="9045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147238"/>
            <a:ext cx="2741417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1709482"/>
            <a:ext cx="2741417" cy="251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147238"/>
            <a:ext cx="2754918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709482"/>
            <a:ext cx="2754918" cy="251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22/06/22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04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22/06/22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09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22/06/22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72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11997"/>
            <a:ext cx="2090025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673827"/>
            <a:ext cx="3280589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403985"/>
            <a:ext cx="2090025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22/06/22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25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11997"/>
            <a:ext cx="2090025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673827"/>
            <a:ext cx="3280589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403985"/>
            <a:ext cx="2090025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22/06/22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60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249165"/>
            <a:ext cx="5589151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245820"/>
            <a:ext cx="5589151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4337621"/>
            <a:ext cx="145803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7B4ED-93EE-46C5-9353-58A17C588CE7}" type="datetimeFigureOut">
              <a:rPr lang="en-GB" smtClean="0"/>
              <a:t>22/06/22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4337621"/>
            <a:ext cx="218705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4337621"/>
            <a:ext cx="145803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95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B3008FB-52A1-E58A-9CD0-9DEC92785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-178334"/>
            <a:ext cx="6478982" cy="486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65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Nikkel Mollenhauer</dc:creator>
  <cp:lastModifiedBy>Nikkel Mollenhauer</cp:lastModifiedBy>
  <cp:revision>1</cp:revision>
  <dcterms:created xsi:type="dcterms:W3CDTF">2022-06-17T11:39:07Z</dcterms:created>
  <dcterms:modified xsi:type="dcterms:W3CDTF">2022-06-22T13:57:58Z</dcterms:modified>
</cp:coreProperties>
</file>