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BDB89-75D9-4B82-966F-934A667302EC}" v="2" dt="2022-06-20T09:04:1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5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0T09:04:12.924" v="1" actId="14826"/>
      <pc:docMkLst>
        <pc:docMk/>
      </pc:docMkLst>
      <pc:sldChg chg="modSp">
        <pc:chgData name="Nikkel Mollenhauer" userId="c1ec013b5ec7a53d" providerId="LiveId" clId="{711BDB89-75D9-4B82-966F-934A667302EC}" dt="2022-06-20T09:04:12.924" v="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0T09:04:12.924" v="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17T16:32:40.971" v="21" actId="14826"/>
      <pc:docMkLst>
        <pc:docMk/>
      </pc:docMkLst>
      <pc:sldChg chg="delSp modSp mod">
        <pc:chgData name="Nikkel Mollenhauer" userId="c1ec013b5ec7a53d" providerId="LiveId" clId="{F6540EED-7EC4-4CE2-BCD2-8A52ACCFB0D8}" dt="2022-06-17T16:32:40.971" v="21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17T16:32:40.971" v="21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20/06/22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3" cy="48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2022-06-20T09:04:21Z</dcterms:modified>
</cp:coreProperties>
</file>