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40EED-7EC4-4CE2-BCD2-8A52ACCFB0D8}" v="11" dt="2022-06-23T16:45:3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2T13:16:56.171" v="21" actId="14826"/>
      <pc:docMkLst>
        <pc:docMk/>
      </pc:docMkLst>
      <pc:sldChg chg="modSp">
        <pc:chgData name="Nikkel Mollenhauer" userId="c1ec013b5ec7a53d" providerId="LiveId" clId="{711BDB89-75D9-4B82-966F-934A667302EC}" dt="2022-06-22T13:16:56.171" v="2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2T13:16:56.171" v="2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custSel modSld">
      <pc:chgData name="Nikkel Mollenhauer" userId="c1ec013b5ec7a53d" providerId="LiveId" clId="{F6540EED-7EC4-4CE2-BCD2-8A52ACCFB0D8}" dt="2022-06-23T16:45:34.331" v="31" actId="14826"/>
      <pc:docMkLst>
        <pc:docMk/>
      </pc:docMkLst>
      <pc:sldChg chg="delSp modSp mod">
        <pc:chgData name="Nikkel Mollenhauer" userId="c1ec013b5ec7a53d" providerId="LiveId" clId="{F6540EED-7EC4-4CE2-BCD2-8A52ACCFB0D8}" dt="2022-06-23T16:45:34.331" v="31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23T16:45:34.331" v="31" actId="14826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178334"/>
            <a:ext cx="6478981" cy="48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2022-06-23T16:45:44Z</dcterms:modified>
</cp:coreProperties>
</file>