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648017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540EED-7EC4-4CE2-BCD2-8A52ACCFB0D8}" v="15" dt="2022-06-17T15:43:53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81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kel Mollenhauer" userId="c1ec013b5ec7a53d" providerId="LiveId" clId="{F6540EED-7EC4-4CE2-BCD2-8A52ACCFB0D8}"/>
    <pc:docChg chg="custSel modSld">
      <pc:chgData name="Nikkel Mollenhauer" userId="c1ec013b5ec7a53d" providerId="LiveId" clId="{F6540EED-7EC4-4CE2-BCD2-8A52ACCFB0D8}" dt="2022-06-17T15:43:53.664" v="16" actId="14826"/>
      <pc:docMkLst>
        <pc:docMk/>
      </pc:docMkLst>
      <pc:sldChg chg="delSp modSp mod">
        <pc:chgData name="Nikkel Mollenhauer" userId="c1ec013b5ec7a53d" providerId="LiveId" clId="{F6540EED-7EC4-4CE2-BCD2-8A52ACCFB0D8}" dt="2022-06-17T15:43:53.664" v="16" actId="14826"/>
        <pc:sldMkLst>
          <pc:docMk/>
          <pc:sldMk cId="1107165603" sldId="256"/>
        </pc:sldMkLst>
        <pc:picChg chg="mod">
          <ac:chgData name="Nikkel Mollenhauer" userId="c1ec013b5ec7a53d" providerId="LiveId" clId="{F6540EED-7EC4-4CE2-BCD2-8A52ACCFB0D8}" dt="2022-06-17T15:43:53.664" v="16" actId="14826"/>
          <ac:picMkLst>
            <pc:docMk/>
            <pc:sldMk cId="1107165603" sldId="256"/>
            <ac:picMk id="7" creationId="{9B3008FB-52A1-E58A-9CD0-9DEC92785986}"/>
          </ac:picMkLst>
        </pc:picChg>
        <pc:picChg chg="del mod">
          <ac:chgData name="Nikkel Mollenhauer" userId="c1ec013b5ec7a53d" providerId="LiveId" clId="{F6540EED-7EC4-4CE2-BCD2-8A52ACCFB0D8}" dt="2022-06-17T14:31:01.846" v="4" actId="478"/>
          <ac:picMkLst>
            <pc:docMk/>
            <pc:sldMk cId="1107165603" sldId="256"/>
            <ac:picMk id="9" creationId="{5064C3AC-A839-BAEE-F2ED-35209FA9AD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65909"/>
            <a:ext cx="550814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458058"/>
            <a:ext cx="4860131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18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6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49164"/>
            <a:ext cx="1397288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49164"/>
            <a:ext cx="4110861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0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70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166739"/>
            <a:ext cx="5589151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131884"/>
            <a:ext cx="5589151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12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245820"/>
            <a:ext cx="2754074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245820"/>
            <a:ext cx="2754074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99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9165"/>
            <a:ext cx="5589151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147238"/>
            <a:ext cx="274141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709482"/>
            <a:ext cx="2741417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147238"/>
            <a:ext cx="275491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709482"/>
            <a:ext cx="2754918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04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9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2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73827"/>
            <a:ext cx="3280589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5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73827"/>
            <a:ext cx="3280589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60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49165"/>
            <a:ext cx="5589151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245820"/>
            <a:ext cx="5589151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337621"/>
            <a:ext cx="218705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5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B3008FB-52A1-E58A-9CD0-9DEC92785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" y="-178334"/>
            <a:ext cx="6478985" cy="486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6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Nikkel Mollenhauer</dc:creator>
  <cp:lastModifiedBy>Nikkel Mollenhauer</cp:lastModifiedBy>
  <cp:revision>1</cp:revision>
  <dcterms:created xsi:type="dcterms:W3CDTF">2022-06-17T11:39:07Z</dcterms:created>
  <dcterms:modified xsi:type="dcterms:W3CDTF">2022-06-17T15:44:02Z</dcterms:modified>
</cp:coreProperties>
</file>