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2277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35" dt="2022-06-26T19:57:0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9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undo custSel modSld modMainMaster">
      <pc:chgData name="Nikkel Mollenhauer" userId="c1ec013b5ec7a53d" providerId="LiveId" clId="{F6540EED-7EC4-4CE2-BCD2-8A52ACCFB0D8}" dt="2022-06-26T19:57:03.465" v="162" actId="14826"/>
      <pc:docMkLst>
        <pc:docMk/>
      </pc:docMkLst>
      <pc:sldChg chg="addSp delSp modSp mod">
        <pc:chgData name="Nikkel Mollenhauer" userId="c1ec013b5ec7a53d" providerId="LiveId" clId="{F6540EED-7EC4-4CE2-BCD2-8A52ACCFB0D8}" dt="2022-06-26T19:57:03.465" v="162" actId="14826"/>
        <pc:sldMkLst>
          <pc:docMk/>
          <pc:sldMk cId="1107165603" sldId="256"/>
        </pc:sldMkLst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" creationId="{92705434-011F-2F01-D0D1-3403C54AE1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" creationId="{A35915C9-4A0F-1A7E-43A3-53313EF0C3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" creationId="{D16C0DE0-4D62-EF38-57DD-719A2FFD15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" creationId="{01889CA1-3CD9-E1F5-7969-43C3922209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" creationId="{89AD608B-750A-5D6E-120E-71C39D2557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" creationId="{10C9F886-05D4-3E3F-D681-9D81DBE19D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" creationId="{BAA11F94-3087-7F70-F6E0-258234F665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" creationId="{9E702AB7-19BD-1D9F-D19A-15C5F0263D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" creationId="{63D9E0E1-0120-13D5-8C55-53AE65825AD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" creationId="{492D2B7A-B7F7-57BD-837F-A48397B43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" creationId="{F737CF82-ABAA-1DF5-24B6-28B181BE8C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" creationId="{4F4DF82D-4CE3-BC4A-56E9-A4DF36FE6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" creationId="{FED65A19-72AF-1A6C-EB52-4D207C4911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" creationId="{57E39CF6-C7E3-1573-5252-247614D8A8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" creationId="{1AC4189B-6573-6442-0164-4FD9D3CB42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" creationId="{DC4F93D4-9E97-3E09-7AE9-3DA3345EBC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" creationId="{861C93AD-EA6B-571F-DE94-A1420AC482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" creationId="{D38F5BD9-8171-DFB9-FBFB-C2D5EC0957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" creationId="{22ABBBC3-CC05-1E5E-D2BC-810C9F79B17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" creationId="{8E163ED9-2DDD-1AC5-6C53-A88313BBD9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" creationId="{B593E489-9425-D61E-6178-98EECF142E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" creationId="{85CEEC82-A702-BAAA-56DB-D174E8B06B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" creationId="{B9EDC3B4-0EF7-7D8F-3E8F-0683BB82408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" creationId="{8071EBAA-07D6-1064-AD7E-080F6B0929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" creationId="{59571490-3E28-9EB9-912B-5A08C9B4E90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" creationId="{F0653438-9875-9AE6-4245-AAD6D8959B5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" creationId="{A86AF17A-A85E-4F84-B0E9-CF989204BE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" creationId="{DFC5A814-DFBC-AE97-C2A8-0054F091F1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" creationId="{6A6E56F8-3BAD-0987-C8CF-DA84DC9216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" creationId="{4BE47416-BEE6-79AF-4354-29104E25C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" creationId="{EAE8D315-D27E-A23A-772A-ADC6CC37C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" creationId="{17422FE1-A874-8A10-737F-7747ECAFF5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" creationId="{74528B2F-83B4-8855-A3BD-5ACB14E592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" creationId="{64922738-BF0A-BC2C-D5F1-1EADF15F53A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" creationId="{CFBDF1BB-BBC5-2707-0D73-E7F92D6B7AE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" creationId="{AE14A278-FAE0-2A93-D249-7179A6713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" creationId="{556A3912-F4C5-CEC4-C920-9B3747FBD18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2" creationId="{8DB798E5-6363-BB12-8CEA-28F63E84D1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3" creationId="{6A119C9B-1F9A-0C09-6311-0FFF07890A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4" creationId="{E98CBAE8-F75E-48DB-F633-6F08A83250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5" creationId="{D4459DF7-B4B6-E61A-A8F5-368EE6E207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6" creationId="{9025205C-73FB-B83E-1759-FAA57A3626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7" creationId="{7C40406C-A3D6-8C93-A6BD-1D65AED67B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8" creationId="{F9D1E7EC-2B30-ACCF-CFB2-D12A01BCA2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9" creationId="{D5E8F1B0-1C1D-1904-F933-43C5FA3A29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0" creationId="{08483C83-BF6F-AC75-7CC5-FC908EBFCE9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1" creationId="{62DCD233-667D-6504-1B96-83A84C12286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2" creationId="{ECEAEA9D-6829-BCFA-34DF-FBB6AF968B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3" creationId="{A1CBC293-FFF8-A4B6-A0EF-4499D524F2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4" creationId="{5B7C8AFD-05FA-274E-FE77-92EC263174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5" creationId="{A819B61F-FD3C-0E2B-2B65-1F0D529449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6" creationId="{3448856B-10D7-93A5-A891-FC300A87CB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7" creationId="{BF550D3F-B5D3-B6E1-CE2A-9373A9B1D0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8" creationId="{D880ACD9-0DCA-570B-C3F9-C2508A4E66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9" creationId="{7CAB3D5D-CBD6-C27A-E901-B9786817411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0" creationId="{8E2F3262-25AB-C70E-9EFB-BDCD448AFC0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1" creationId="{9F8C0DC9-3EFA-011D-8C14-A1CCDAD94A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2" creationId="{DF91E38D-35AB-1ECD-72A7-1DA7332AB09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3" creationId="{DA395915-4A68-9A44-0512-97FEF5A0919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4" creationId="{1CC4FBD3-099F-1531-6A8E-E4E6ACB73D0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5" creationId="{1679207B-F344-2987-D647-03ECA745E8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6" creationId="{2FD0BE21-7ACA-D6F6-401D-9D805CBEC08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9" creationId="{CB013E0F-77F9-D17F-7297-54D3AAD7C4E6}"/>
          </ac:spMkLst>
        </pc:spChg>
        <pc:spChg chg="mod">
          <ac:chgData name="Nikkel Mollenhauer" userId="c1ec013b5ec7a53d" providerId="LiveId" clId="{F6540EED-7EC4-4CE2-BCD2-8A52ACCFB0D8}" dt="2022-06-25T16:45:55.579" v="104" actId="1038"/>
          <ac:spMkLst>
            <pc:docMk/>
            <pc:sldMk cId="1107165603" sldId="256"/>
            <ac:spMk id="71" creationId="{9BEB6CAD-4801-6F35-C17A-66F491E87C9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2" creationId="{3DEA00D9-FB52-1115-802D-A29A41D87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3" creationId="{28A62507-8910-1C30-AD40-3AA558014FF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4" creationId="{A6CE38C4-A421-161D-870A-A14A7E0858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5" creationId="{B452AC80-C02C-F75B-7A96-6B7445FBB9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7" creationId="{45A79C60-091A-62CA-86A9-9EB37F87B98E}"/>
          </ac:spMkLst>
        </pc:spChg>
        <pc:spChg chg="del mod">
          <ac:chgData name="Nikkel Mollenhauer" userId="c1ec013b5ec7a53d" providerId="LiveId" clId="{F6540EED-7EC4-4CE2-BCD2-8A52ACCFB0D8}" dt="2022-06-25T16:45:48.277" v="98" actId="478"/>
          <ac:spMkLst>
            <pc:docMk/>
            <pc:sldMk cId="1107165603" sldId="256"/>
            <ac:spMk id="79" creationId="{BBEE7BFB-C1C0-6E1F-3FF4-31742B7D7321}"/>
          </ac:spMkLst>
        </pc:spChg>
        <pc:spChg chg="del mod">
          <ac:chgData name="Nikkel Mollenhauer" userId="c1ec013b5ec7a53d" providerId="LiveId" clId="{F6540EED-7EC4-4CE2-BCD2-8A52ACCFB0D8}" dt="2022-06-25T16:45:46.845" v="97" actId="478"/>
          <ac:spMkLst>
            <pc:docMk/>
            <pc:sldMk cId="1107165603" sldId="256"/>
            <ac:spMk id="80" creationId="{F290FC53-1AC1-E21F-BE1D-F71E2E6C1AE4}"/>
          </ac:spMkLst>
        </pc:spChg>
        <pc:spChg chg="del mod">
          <ac:chgData name="Nikkel Mollenhauer" userId="c1ec013b5ec7a53d" providerId="LiveId" clId="{F6540EED-7EC4-4CE2-BCD2-8A52ACCFB0D8}" dt="2022-06-25T16:45:45.539" v="96" actId="478"/>
          <ac:spMkLst>
            <pc:docMk/>
            <pc:sldMk cId="1107165603" sldId="256"/>
            <ac:spMk id="81" creationId="{FC785D54-6FFE-626B-B4E2-D371D7D68C6C}"/>
          </ac:spMkLst>
        </pc:spChg>
        <pc:spChg chg="del mod">
          <ac:chgData name="Nikkel Mollenhauer" userId="c1ec013b5ec7a53d" providerId="LiveId" clId="{F6540EED-7EC4-4CE2-BCD2-8A52ACCFB0D8}" dt="2022-06-25T16:45:44.302" v="95" actId="478"/>
          <ac:spMkLst>
            <pc:docMk/>
            <pc:sldMk cId="1107165603" sldId="256"/>
            <ac:spMk id="82" creationId="{55F5C726-4374-6E1C-73BB-E63F0DD85686}"/>
          </ac:spMkLst>
        </pc:spChg>
        <pc:spChg chg="del mod">
          <ac:chgData name="Nikkel Mollenhauer" userId="c1ec013b5ec7a53d" providerId="LiveId" clId="{F6540EED-7EC4-4CE2-BCD2-8A52ACCFB0D8}" dt="2022-06-25T16:45:43.012" v="94" actId="478"/>
          <ac:spMkLst>
            <pc:docMk/>
            <pc:sldMk cId="1107165603" sldId="256"/>
            <ac:spMk id="83" creationId="{5C6CA806-7C69-E802-ED20-67B9C574EC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5" creationId="{D83B4C8C-D2C2-69BF-84A1-870034480DFD}"/>
          </ac:spMkLst>
        </pc:spChg>
        <pc:spChg chg="mod">
          <ac:chgData name="Nikkel Mollenhauer" userId="c1ec013b5ec7a53d" providerId="LiveId" clId="{F6540EED-7EC4-4CE2-BCD2-8A52ACCFB0D8}" dt="2022-06-25T16:45:57.841" v="110" actId="1038"/>
          <ac:spMkLst>
            <pc:docMk/>
            <pc:sldMk cId="1107165603" sldId="256"/>
            <ac:spMk id="87" creationId="{B286C8A3-F5F2-C229-3053-DE20B502DC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8" creationId="{D95067B8-87AB-4A51-990D-C255510DD1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9" creationId="{57E657E0-77EB-75CB-CFA7-D66CEA7F64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0" creationId="{7B9183FB-03D9-A2D7-F412-180295C570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1" creationId="{6FDF2004-D1D4-20FD-AB3B-938C90843A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3" creationId="{9B72CD58-BF13-0A72-387F-D306C46786FD}"/>
          </ac:spMkLst>
        </pc:spChg>
        <pc:spChg chg="del mod">
          <ac:chgData name="Nikkel Mollenhauer" userId="c1ec013b5ec7a53d" providerId="LiveId" clId="{F6540EED-7EC4-4CE2-BCD2-8A52ACCFB0D8}" dt="2022-06-25T16:45:41.344" v="93" actId="478"/>
          <ac:spMkLst>
            <pc:docMk/>
            <pc:sldMk cId="1107165603" sldId="256"/>
            <ac:spMk id="95" creationId="{8EDE0623-2BFB-8E2C-D629-A37B0B651A60}"/>
          </ac:spMkLst>
        </pc:spChg>
        <pc:spChg chg="del mod">
          <ac:chgData name="Nikkel Mollenhauer" userId="c1ec013b5ec7a53d" providerId="LiveId" clId="{F6540EED-7EC4-4CE2-BCD2-8A52ACCFB0D8}" dt="2022-06-25T16:45:39.074" v="92" actId="478"/>
          <ac:spMkLst>
            <pc:docMk/>
            <pc:sldMk cId="1107165603" sldId="256"/>
            <ac:spMk id="96" creationId="{9A05A21E-F75F-DC22-371C-F6E369978D12}"/>
          </ac:spMkLst>
        </pc:spChg>
        <pc:spChg chg="del mod">
          <ac:chgData name="Nikkel Mollenhauer" userId="c1ec013b5ec7a53d" providerId="LiveId" clId="{F6540EED-7EC4-4CE2-BCD2-8A52ACCFB0D8}" dt="2022-06-25T16:45:37.302" v="91" actId="478"/>
          <ac:spMkLst>
            <pc:docMk/>
            <pc:sldMk cId="1107165603" sldId="256"/>
            <ac:spMk id="97" creationId="{354A45B6-1398-9460-AE7D-9044D4484259}"/>
          </ac:spMkLst>
        </pc:spChg>
        <pc:spChg chg="del mod">
          <ac:chgData name="Nikkel Mollenhauer" userId="c1ec013b5ec7a53d" providerId="LiveId" clId="{F6540EED-7EC4-4CE2-BCD2-8A52ACCFB0D8}" dt="2022-06-25T16:45:34.511" v="90" actId="478"/>
          <ac:spMkLst>
            <pc:docMk/>
            <pc:sldMk cId="1107165603" sldId="256"/>
            <ac:spMk id="98" creationId="{A820BDEE-18ED-E8D7-B838-EB6BF942B46F}"/>
          </ac:spMkLst>
        </pc:spChg>
        <pc:spChg chg="del mod">
          <ac:chgData name="Nikkel Mollenhauer" userId="c1ec013b5ec7a53d" providerId="LiveId" clId="{F6540EED-7EC4-4CE2-BCD2-8A52ACCFB0D8}" dt="2022-06-25T16:45:33.142" v="89" actId="478"/>
          <ac:spMkLst>
            <pc:docMk/>
            <pc:sldMk cId="1107165603" sldId="256"/>
            <ac:spMk id="99" creationId="{D1E482E9-E39A-A41A-987F-6B20C7BE11A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1" creationId="{FE957A4F-9E7D-8EBA-7D97-13375D6BEB85}"/>
          </ac:spMkLst>
        </pc:spChg>
        <pc:spChg chg="mod">
          <ac:chgData name="Nikkel Mollenhauer" userId="c1ec013b5ec7a53d" providerId="LiveId" clId="{F6540EED-7EC4-4CE2-BCD2-8A52ACCFB0D8}" dt="2022-06-25T16:45:59.730" v="116" actId="1038"/>
          <ac:spMkLst>
            <pc:docMk/>
            <pc:sldMk cId="1107165603" sldId="256"/>
            <ac:spMk id="103" creationId="{4E74BB8D-9517-83B1-1586-11315EFDB83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4" creationId="{F0188316-9013-FC1A-0CFC-47BC0BFBECB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5" creationId="{41F5C813-4085-A2EA-9ACB-F3FC23742C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6" creationId="{213784A4-CCB8-F79A-B401-B5A8DD8FEB3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7" creationId="{D67135FA-AEDC-497A-ABC6-82B3414292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9" creationId="{9221D31D-38E1-BF1B-1DD6-5E2ABFC7B16B}"/>
          </ac:spMkLst>
        </pc:spChg>
        <pc:spChg chg="del mod">
          <ac:chgData name="Nikkel Mollenhauer" userId="c1ec013b5ec7a53d" providerId="LiveId" clId="{F6540EED-7EC4-4CE2-BCD2-8A52ACCFB0D8}" dt="2022-06-25T16:45:26.020" v="88" actId="478"/>
          <ac:spMkLst>
            <pc:docMk/>
            <pc:sldMk cId="1107165603" sldId="256"/>
            <ac:spMk id="111" creationId="{37D932D3-032B-9AE2-1C1D-A8E0268893AA}"/>
          </ac:spMkLst>
        </pc:spChg>
        <pc:spChg chg="del mod">
          <ac:chgData name="Nikkel Mollenhauer" userId="c1ec013b5ec7a53d" providerId="LiveId" clId="{F6540EED-7EC4-4CE2-BCD2-8A52ACCFB0D8}" dt="2022-06-25T16:45:23.638" v="87" actId="478"/>
          <ac:spMkLst>
            <pc:docMk/>
            <pc:sldMk cId="1107165603" sldId="256"/>
            <ac:spMk id="112" creationId="{38E1434A-B668-C2F1-E360-3A4D4E17966C}"/>
          </ac:spMkLst>
        </pc:spChg>
        <pc:spChg chg="del mod">
          <ac:chgData name="Nikkel Mollenhauer" userId="c1ec013b5ec7a53d" providerId="LiveId" clId="{F6540EED-7EC4-4CE2-BCD2-8A52ACCFB0D8}" dt="2022-06-25T16:45:22.429" v="86" actId="478"/>
          <ac:spMkLst>
            <pc:docMk/>
            <pc:sldMk cId="1107165603" sldId="256"/>
            <ac:spMk id="113" creationId="{F546C970-2E43-D709-6051-B206BD299A3A}"/>
          </ac:spMkLst>
        </pc:spChg>
        <pc:spChg chg="del mod">
          <ac:chgData name="Nikkel Mollenhauer" userId="c1ec013b5ec7a53d" providerId="LiveId" clId="{F6540EED-7EC4-4CE2-BCD2-8A52ACCFB0D8}" dt="2022-06-25T16:45:21.110" v="85" actId="478"/>
          <ac:spMkLst>
            <pc:docMk/>
            <pc:sldMk cId="1107165603" sldId="256"/>
            <ac:spMk id="114" creationId="{39C4E4DD-88A1-71A4-417A-4E4EB9C1A0C9}"/>
          </ac:spMkLst>
        </pc:spChg>
        <pc:spChg chg="del mod">
          <ac:chgData name="Nikkel Mollenhauer" userId="c1ec013b5ec7a53d" providerId="LiveId" clId="{F6540EED-7EC4-4CE2-BCD2-8A52ACCFB0D8}" dt="2022-06-25T16:45:19.610" v="84" actId="478"/>
          <ac:spMkLst>
            <pc:docMk/>
            <pc:sldMk cId="1107165603" sldId="256"/>
            <ac:spMk id="115" creationId="{3EAF5217-2050-4EDB-9723-0ECD10DB95B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7" creationId="{B2EECEEF-791A-998B-3AED-BAC1C8AF25F6}"/>
          </ac:spMkLst>
        </pc:spChg>
        <pc:spChg chg="mod">
          <ac:chgData name="Nikkel Mollenhauer" userId="c1ec013b5ec7a53d" providerId="LiveId" clId="{F6540EED-7EC4-4CE2-BCD2-8A52ACCFB0D8}" dt="2022-06-25T16:46:01.420" v="122" actId="1038"/>
          <ac:spMkLst>
            <pc:docMk/>
            <pc:sldMk cId="1107165603" sldId="256"/>
            <ac:spMk id="119" creationId="{3D739AA2-C749-777A-6BFB-0950D71AF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0" creationId="{BEA28628-68D5-BF6A-897B-5663C794D7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1" creationId="{6F45FCB7-8435-DA49-A891-6C736E9F95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2" creationId="{40FA28C1-96BE-A9E2-07A0-7CD9E55B5E14}"/>
          </ac:spMkLst>
        </pc:spChg>
        <pc:spChg chg="add del mod">
          <ac:chgData name="Nikkel Mollenhauer" userId="c1ec013b5ec7a53d" providerId="LiveId" clId="{F6540EED-7EC4-4CE2-BCD2-8A52ACCFB0D8}" dt="2022-06-25T16:44:06.731" v="54" actId="478"/>
          <ac:spMkLst>
            <pc:docMk/>
            <pc:sldMk cId="1107165603" sldId="256"/>
            <ac:spMk id="123" creationId="{695D09F3-881C-B922-6200-53FD147F3C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5" creationId="{8D6587A9-E04E-B2AB-55E7-228F69CB47A1}"/>
          </ac:spMkLst>
        </pc:spChg>
        <pc:spChg chg="del mod">
          <ac:chgData name="Nikkel Mollenhauer" userId="c1ec013b5ec7a53d" providerId="LiveId" clId="{F6540EED-7EC4-4CE2-BCD2-8A52ACCFB0D8}" dt="2022-06-25T16:45:17.954" v="83" actId="478"/>
          <ac:spMkLst>
            <pc:docMk/>
            <pc:sldMk cId="1107165603" sldId="256"/>
            <ac:spMk id="127" creationId="{5579C8E0-438A-52E1-D892-1C871D0BECE2}"/>
          </ac:spMkLst>
        </pc:spChg>
        <pc:spChg chg="add del mod">
          <ac:chgData name="Nikkel Mollenhauer" userId="c1ec013b5ec7a53d" providerId="LiveId" clId="{F6540EED-7EC4-4CE2-BCD2-8A52ACCFB0D8}" dt="2022-06-25T16:45:16.509" v="82" actId="478"/>
          <ac:spMkLst>
            <pc:docMk/>
            <pc:sldMk cId="1107165603" sldId="256"/>
            <ac:spMk id="128" creationId="{3447FA07-C742-68F9-C910-704BCA93F6BF}"/>
          </ac:spMkLst>
        </pc:spChg>
        <pc:spChg chg="add del mod">
          <ac:chgData name="Nikkel Mollenhauer" userId="c1ec013b5ec7a53d" providerId="LiveId" clId="{F6540EED-7EC4-4CE2-BCD2-8A52ACCFB0D8}" dt="2022-06-25T16:45:15.183" v="81" actId="478"/>
          <ac:spMkLst>
            <pc:docMk/>
            <pc:sldMk cId="1107165603" sldId="256"/>
            <ac:spMk id="129" creationId="{2140884D-609E-6ABF-A0D5-832D013668C8}"/>
          </ac:spMkLst>
        </pc:spChg>
        <pc:spChg chg="add del mod">
          <ac:chgData name="Nikkel Mollenhauer" userId="c1ec013b5ec7a53d" providerId="LiveId" clId="{F6540EED-7EC4-4CE2-BCD2-8A52ACCFB0D8}" dt="2022-06-25T16:45:13.739" v="80" actId="478"/>
          <ac:spMkLst>
            <pc:docMk/>
            <pc:sldMk cId="1107165603" sldId="256"/>
            <ac:spMk id="130" creationId="{8CBF4E23-F028-8A94-1F2A-48F1805E1E63}"/>
          </ac:spMkLst>
        </pc:spChg>
        <pc:spChg chg="del mod">
          <ac:chgData name="Nikkel Mollenhauer" userId="c1ec013b5ec7a53d" providerId="LiveId" clId="{F6540EED-7EC4-4CE2-BCD2-8A52ACCFB0D8}" dt="2022-06-25T16:45:12.068" v="79" actId="478"/>
          <ac:spMkLst>
            <pc:docMk/>
            <pc:sldMk cId="1107165603" sldId="256"/>
            <ac:spMk id="131" creationId="{B9F029C6-B4DC-DA6C-F176-7D5CC174B2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3" creationId="{34DB9014-C64A-906D-B656-1CF091D65EAB}"/>
          </ac:spMkLst>
        </pc:spChg>
        <pc:spChg chg="mod">
          <ac:chgData name="Nikkel Mollenhauer" userId="c1ec013b5ec7a53d" providerId="LiveId" clId="{F6540EED-7EC4-4CE2-BCD2-8A52ACCFB0D8}" dt="2022-06-25T16:46:03.455" v="128" actId="1038"/>
          <ac:spMkLst>
            <pc:docMk/>
            <pc:sldMk cId="1107165603" sldId="256"/>
            <ac:spMk id="135" creationId="{9E3373E1-C5A0-364F-8A3F-839279A9D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6" creationId="{29893956-BD80-AC67-51FD-27C1F0EEE2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7" creationId="{62120D82-E720-7C75-70CB-3A254F635A2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8" creationId="{A249890E-4EE6-F045-7C43-77ED56BB1F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9" creationId="{5717C59E-001A-ABE2-858A-473A21BFE6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1" creationId="{814B6A58-0116-65B2-0E73-BCE006C2609D}"/>
          </ac:spMkLst>
        </pc:spChg>
        <pc:spChg chg="del mod">
          <ac:chgData name="Nikkel Mollenhauer" userId="c1ec013b5ec7a53d" providerId="LiveId" clId="{F6540EED-7EC4-4CE2-BCD2-8A52ACCFB0D8}" dt="2022-06-25T16:45:06.777" v="78" actId="478"/>
          <ac:spMkLst>
            <pc:docMk/>
            <pc:sldMk cId="1107165603" sldId="256"/>
            <ac:spMk id="143" creationId="{9BB42D31-D3DC-82F0-3F2E-1309A968F56D}"/>
          </ac:spMkLst>
        </pc:spChg>
        <pc:spChg chg="del mod">
          <ac:chgData name="Nikkel Mollenhauer" userId="c1ec013b5ec7a53d" providerId="LiveId" clId="{F6540EED-7EC4-4CE2-BCD2-8A52ACCFB0D8}" dt="2022-06-25T16:45:04.632" v="77" actId="478"/>
          <ac:spMkLst>
            <pc:docMk/>
            <pc:sldMk cId="1107165603" sldId="256"/>
            <ac:spMk id="144" creationId="{93C1610F-0D51-07B5-FDA9-C1297B646E88}"/>
          </ac:spMkLst>
        </pc:spChg>
        <pc:spChg chg="del mod">
          <ac:chgData name="Nikkel Mollenhauer" userId="c1ec013b5ec7a53d" providerId="LiveId" clId="{F6540EED-7EC4-4CE2-BCD2-8A52ACCFB0D8}" dt="2022-06-25T16:45:02.973" v="76" actId="478"/>
          <ac:spMkLst>
            <pc:docMk/>
            <pc:sldMk cId="1107165603" sldId="256"/>
            <ac:spMk id="145" creationId="{EE1E6693-F991-5F27-3357-DD9F908697FD}"/>
          </ac:spMkLst>
        </pc:spChg>
        <pc:spChg chg="del mod">
          <ac:chgData name="Nikkel Mollenhauer" userId="c1ec013b5ec7a53d" providerId="LiveId" clId="{F6540EED-7EC4-4CE2-BCD2-8A52ACCFB0D8}" dt="2022-06-25T16:45:00.605" v="75" actId="478"/>
          <ac:spMkLst>
            <pc:docMk/>
            <pc:sldMk cId="1107165603" sldId="256"/>
            <ac:spMk id="146" creationId="{40147C23-BBBA-50C2-05E5-CCB962581F4A}"/>
          </ac:spMkLst>
        </pc:spChg>
        <pc:spChg chg="del mod">
          <ac:chgData name="Nikkel Mollenhauer" userId="c1ec013b5ec7a53d" providerId="LiveId" clId="{F6540EED-7EC4-4CE2-BCD2-8A52ACCFB0D8}" dt="2022-06-25T16:44:58.888" v="74" actId="478"/>
          <ac:spMkLst>
            <pc:docMk/>
            <pc:sldMk cId="1107165603" sldId="256"/>
            <ac:spMk id="147" creationId="{30DB4B1B-4BBA-8FDB-C229-651516B3C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9" creationId="{6EAD4885-6A9D-3BA3-D026-9A190C2A66F4}"/>
          </ac:spMkLst>
        </pc:spChg>
        <pc:spChg chg="mod">
          <ac:chgData name="Nikkel Mollenhauer" userId="c1ec013b5ec7a53d" providerId="LiveId" clId="{F6540EED-7EC4-4CE2-BCD2-8A52ACCFB0D8}" dt="2022-06-25T16:46:05.116" v="134" actId="1038"/>
          <ac:spMkLst>
            <pc:docMk/>
            <pc:sldMk cId="1107165603" sldId="256"/>
            <ac:spMk id="151" creationId="{6C8CBDD6-2B51-6D4F-784C-866E1C2DA5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2" creationId="{34AB93C5-E988-EB1D-0C68-D58A6D063C8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3" creationId="{FEB0FB16-A273-21F9-38C1-1295609319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4" creationId="{962E256C-B78B-6CDC-0703-D9A33290D2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5" creationId="{30F479C7-26E4-73E1-A7E2-27185CC5806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7" creationId="{AB8EB8D2-DBB0-36EB-5E59-92C3718172B4}"/>
          </ac:spMkLst>
        </pc:spChg>
        <pc:spChg chg="del mod">
          <ac:chgData name="Nikkel Mollenhauer" userId="c1ec013b5ec7a53d" providerId="LiveId" clId="{F6540EED-7EC4-4CE2-BCD2-8A52ACCFB0D8}" dt="2022-06-25T16:44:56.439" v="73" actId="478"/>
          <ac:spMkLst>
            <pc:docMk/>
            <pc:sldMk cId="1107165603" sldId="256"/>
            <ac:spMk id="159" creationId="{6D7B70FC-C4CB-8B35-1F31-4BC2513C2072}"/>
          </ac:spMkLst>
        </pc:spChg>
        <pc:spChg chg="del mod">
          <ac:chgData name="Nikkel Mollenhauer" userId="c1ec013b5ec7a53d" providerId="LiveId" clId="{F6540EED-7EC4-4CE2-BCD2-8A52ACCFB0D8}" dt="2022-06-25T16:44:54.602" v="72" actId="478"/>
          <ac:spMkLst>
            <pc:docMk/>
            <pc:sldMk cId="1107165603" sldId="256"/>
            <ac:spMk id="160" creationId="{5C17B3D1-EE4E-ADEF-007E-34E70CF8C384}"/>
          </ac:spMkLst>
        </pc:spChg>
        <pc:spChg chg="del mod">
          <ac:chgData name="Nikkel Mollenhauer" userId="c1ec013b5ec7a53d" providerId="LiveId" clId="{F6540EED-7EC4-4CE2-BCD2-8A52ACCFB0D8}" dt="2022-06-25T16:44:52.498" v="71" actId="478"/>
          <ac:spMkLst>
            <pc:docMk/>
            <pc:sldMk cId="1107165603" sldId="256"/>
            <ac:spMk id="161" creationId="{45CB3128-B69E-6ABA-AC81-F5D4E4DD533B}"/>
          </ac:spMkLst>
        </pc:spChg>
        <pc:spChg chg="del mod">
          <ac:chgData name="Nikkel Mollenhauer" userId="c1ec013b5ec7a53d" providerId="LiveId" clId="{F6540EED-7EC4-4CE2-BCD2-8A52ACCFB0D8}" dt="2022-06-25T16:44:49.492" v="70" actId="478"/>
          <ac:spMkLst>
            <pc:docMk/>
            <pc:sldMk cId="1107165603" sldId="256"/>
            <ac:spMk id="162" creationId="{81B10790-CE0B-77CE-5624-1A65E8A958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4" creationId="{F3EF507E-D2D4-C86A-42D7-6FA49F04C523}"/>
          </ac:spMkLst>
        </pc:spChg>
        <pc:spChg chg="mod">
          <ac:chgData name="Nikkel Mollenhauer" userId="c1ec013b5ec7a53d" providerId="LiveId" clId="{F6540EED-7EC4-4CE2-BCD2-8A52ACCFB0D8}" dt="2022-06-25T16:46:06.901" v="140" actId="1038"/>
          <ac:spMkLst>
            <pc:docMk/>
            <pc:sldMk cId="1107165603" sldId="256"/>
            <ac:spMk id="166" creationId="{A07299B3-B242-B734-375B-A977C10927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7" creationId="{66D42A64-A3AA-A36E-78B9-63905D0952C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8" creationId="{C5B908EF-ED30-754D-EF00-B93072C02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9" creationId="{22317A7D-F8D8-8F66-A3F6-AA99A47D76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1" creationId="{81B46B30-E556-B841-8C59-E30DB47166D4}"/>
          </ac:spMkLst>
        </pc:spChg>
        <pc:spChg chg="del mod">
          <ac:chgData name="Nikkel Mollenhauer" userId="c1ec013b5ec7a53d" providerId="LiveId" clId="{F6540EED-7EC4-4CE2-BCD2-8A52ACCFB0D8}" dt="2022-06-25T16:44:45.200" v="69" actId="478"/>
          <ac:spMkLst>
            <pc:docMk/>
            <pc:sldMk cId="1107165603" sldId="256"/>
            <ac:spMk id="173" creationId="{2ADFC281-7E42-6C42-7C13-D2818CE54625}"/>
          </ac:spMkLst>
        </pc:spChg>
        <pc:spChg chg="del mod">
          <ac:chgData name="Nikkel Mollenhauer" userId="c1ec013b5ec7a53d" providerId="LiveId" clId="{F6540EED-7EC4-4CE2-BCD2-8A52ACCFB0D8}" dt="2022-06-25T16:44:42.433" v="68" actId="478"/>
          <ac:spMkLst>
            <pc:docMk/>
            <pc:sldMk cId="1107165603" sldId="256"/>
            <ac:spMk id="174" creationId="{FD1B4BD4-4718-F7FA-D8C6-7C94DDDB46CB}"/>
          </ac:spMkLst>
        </pc:spChg>
        <pc:spChg chg="del mod">
          <ac:chgData name="Nikkel Mollenhauer" userId="c1ec013b5ec7a53d" providerId="LiveId" clId="{F6540EED-7EC4-4CE2-BCD2-8A52ACCFB0D8}" dt="2022-06-25T16:44:40.751" v="67" actId="478"/>
          <ac:spMkLst>
            <pc:docMk/>
            <pc:sldMk cId="1107165603" sldId="256"/>
            <ac:spMk id="175" creationId="{F13DB40E-D4DA-7AC5-43BD-6DA109873843}"/>
          </ac:spMkLst>
        </pc:spChg>
        <pc:spChg chg="del mod">
          <ac:chgData name="Nikkel Mollenhauer" userId="c1ec013b5ec7a53d" providerId="LiveId" clId="{F6540EED-7EC4-4CE2-BCD2-8A52ACCFB0D8}" dt="2022-06-25T16:44:39.234" v="66" actId="478"/>
          <ac:spMkLst>
            <pc:docMk/>
            <pc:sldMk cId="1107165603" sldId="256"/>
            <ac:spMk id="176" creationId="{30B92652-B922-C4B7-BBB1-0233E97647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8" creationId="{01D8B53C-D407-1EBC-BC5B-792CD356F054}"/>
          </ac:spMkLst>
        </pc:spChg>
        <pc:spChg chg="mod">
          <ac:chgData name="Nikkel Mollenhauer" userId="c1ec013b5ec7a53d" providerId="LiveId" clId="{F6540EED-7EC4-4CE2-BCD2-8A52ACCFB0D8}" dt="2022-06-25T16:46:11.209" v="146" actId="1038"/>
          <ac:spMkLst>
            <pc:docMk/>
            <pc:sldMk cId="1107165603" sldId="256"/>
            <ac:spMk id="180" creationId="{B5D5E8A4-4577-5757-F645-4CD5D04F93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1" creationId="{BE1E7E0D-294E-4B2F-A7BA-7D856A9AC1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2" creationId="{372508B0-0FF7-493F-FE98-4127287FCB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3" creationId="{77F53ABB-81C5-3A8D-BBEB-A0839D401D0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5" creationId="{A1A6A4F3-8445-5505-B237-597C71C14D78}"/>
          </ac:spMkLst>
        </pc:spChg>
        <pc:spChg chg="del mod">
          <ac:chgData name="Nikkel Mollenhauer" userId="c1ec013b5ec7a53d" providerId="LiveId" clId="{F6540EED-7EC4-4CE2-BCD2-8A52ACCFB0D8}" dt="2022-06-25T16:44:36.550" v="65" actId="478"/>
          <ac:spMkLst>
            <pc:docMk/>
            <pc:sldMk cId="1107165603" sldId="256"/>
            <ac:spMk id="186" creationId="{9EB52CDA-EABD-58B3-B27F-FAD5E876FE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8" creationId="{6536540A-C1CA-B6A2-892D-3D77D2F2E0E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0" creationId="{DCAEA8DE-629A-BEA4-1D54-5A741340EB4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1" creationId="{70BA2375-E299-6484-B285-9884AFF13FA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2" creationId="{73316ACA-9F81-D49C-56A9-24BCCD78838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4" creationId="{9B49BF61-76C0-38E1-C0D0-0C7B310A8570}"/>
          </ac:spMkLst>
        </pc:spChg>
        <pc:spChg chg="del mod">
          <ac:chgData name="Nikkel Mollenhauer" userId="c1ec013b5ec7a53d" providerId="LiveId" clId="{F6540EED-7EC4-4CE2-BCD2-8A52ACCFB0D8}" dt="2022-06-25T16:44:25.287" v="64" actId="478"/>
          <ac:spMkLst>
            <pc:docMk/>
            <pc:sldMk cId="1107165603" sldId="256"/>
            <ac:spMk id="196" creationId="{4B5CEDA2-AA44-6026-D934-E37BF822B123}"/>
          </ac:spMkLst>
        </pc:spChg>
        <pc:spChg chg="del mod">
          <ac:chgData name="Nikkel Mollenhauer" userId="c1ec013b5ec7a53d" providerId="LiveId" clId="{F6540EED-7EC4-4CE2-BCD2-8A52ACCFB0D8}" dt="2022-06-25T16:44:23.473" v="63" actId="478"/>
          <ac:spMkLst>
            <pc:docMk/>
            <pc:sldMk cId="1107165603" sldId="256"/>
            <ac:spMk id="197" creationId="{69D0CCA4-30F8-D318-64DC-9FA0F941561B}"/>
          </ac:spMkLst>
        </pc:spChg>
        <pc:spChg chg="del mod">
          <ac:chgData name="Nikkel Mollenhauer" userId="c1ec013b5ec7a53d" providerId="LiveId" clId="{F6540EED-7EC4-4CE2-BCD2-8A52ACCFB0D8}" dt="2022-06-25T16:44:20.251" v="62" actId="478"/>
          <ac:spMkLst>
            <pc:docMk/>
            <pc:sldMk cId="1107165603" sldId="256"/>
            <ac:spMk id="198" creationId="{77EA3E9B-16B2-4A24-5960-2533317047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0" creationId="{C2872D80-95A5-B8A6-F5B9-E156C06F40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2" creationId="{7FAFB81E-35FD-DB63-94C5-C34CD1EFA9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3" creationId="{9368B83C-7708-BCFC-7196-4BD4DF201F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4" creationId="{18887AFE-4F37-9046-7B53-117A4E6A15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6" creationId="{9FF966DF-9A6D-6039-68FF-EDA5C0B9C83B}"/>
          </ac:spMkLst>
        </pc:spChg>
        <pc:spChg chg="del mod">
          <ac:chgData name="Nikkel Mollenhauer" userId="c1ec013b5ec7a53d" providerId="LiveId" clId="{F6540EED-7EC4-4CE2-BCD2-8A52ACCFB0D8}" dt="2022-06-25T16:44:15.367" v="59" actId="478"/>
          <ac:spMkLst>
            <pc:docMk/>
            <pc:sldMk cId="1107165603" sldId="256"/>
            <ac:spMk id="208" creationId="{31A5C61A-C364-65AD-CD81-F1BDCE474FCC}"/>
          </ac:spMkLst>
        </pc:spChg>
        <pc:spChg chg="del mod">
          <ac:chgData name="Nikkel Mollenhauer" userId="c1ec013b5ec7a53d" providerId="LiveId" clId="{F6540EED-7EC4-4CE2-BCD2-8A52ACCFB0D8}" dt="2022-06-25T16:44:16.883" v="60" actId="478"/>
          <ac:spMkLst>
            <pc:docMk/>
            <pc:sldMk cId="1107165603" sldId="256"/>
            <ac:spMk id="209" creationId="{D413E7E2-56E7-CFFE-3FC3-CAFE091AF8EA}"/>
          </ac:spMkLst>
        </pc:spChg>
        <pc:spChg chg="del mod">
          <ac:chgData name="Nikkel Mollenhauer" userId="c1ec013b5ec7a53d" providerId="LiveId" clId="{F6540EED-7EC4-4CE2-BCD2-8A52ACCFB0D8}" dt="2022-06-25T16:44:18.344" v="61" actId="478"/>
          <ac:spMkLst>
            <pc:docMk/>
            <pc:sldMk cId="1107165603" sldId="256"/>
            <ac:spMk id="210" creationId="{D2FDA9B6-3E5E-20D3-4C8D-EE29483A1A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2" creationId="{5124721F-C126-C2DB-EBEC-C56C8D300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4" creationId="{6EC86095-943B-9AF7-C6CB-29BBE92172B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5" creationId="{342F9004-1833-0358-538B-0DE79A176D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6" creationId="{DEDE4E7F-A443-F590-80A7-FE1FB7B8F73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7" creationId="{2C9EE811-98D5-3639-84CF-5B8D419602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9" creationId="{3B75A39F-A690-D62C-B7A9-5621D2AB39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0" creationId="{441D4DD7-AA60-3503-4E70-67E1463179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1" creationId="{4FE447D0-C4A5-6967-00BC-EBD5F78B10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2" creationId="{901D45FF-EBA7-2ADD-92CD-E40CD08AB7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3" creationId="{720AC701-485F-E79C-6673-C9C675E23D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4" creationId="{EC954535-2D71-DFBB-7F27-1AAA0CC0BF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7" creationId="{30B110AB-6E4A-15F8-0A50-411D5C473DE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8" creationId="{63C76B75-176D-AE7D-8D87-8CC387F811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0" creationId="{BA3D095A-46DB-0BC9-D565-916FCEDF99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2" creationId="{7E80E6EA-432A-56AA-58E9-27301F4CB3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3" creationId="{E8EA2886-1772-2DC9-1935-0161CD559B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5" creationId="{0632E367-FF86-3537-CCE9-54AAFD6098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7" creationId="{C4A1C3E1-0743-E043-744C-3542A0053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8" creationId="{61344914-144E-6312-F72C-2FCB2DA489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9" creationId="{316131AF-C1ED-57EA-FF6B-ACDFB581E53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1" creationId="{E6A00DE5-63AB-DBED-A701-FFB9A0BAD1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3" creationId="{7D47755D-62CB-7F39-42CD-2D3F5F02CCB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4" creationId="{B9E8378A-690E-961B-6BD6-DEF4694E8A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5" creationId="{B94108F4-3374-1AF5-D2AE-9FDE10A0983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7" creationId="{2BBB18B8-7A47-873E-ACE5-47EC80ECB3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9" creationId="{EF9B8F88-5B74-C2AD-D259-E51483A95A1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0" creationId="{260EECFB-E0F8-7DDC-A6D8-9BC2B18521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1" creationId="{74A6ADCF-8827-4EAE-EEA9-CADCD89C2F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3" creationId="{9F9009DA-B82C-2169-4F19-4772B2A7D3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5" creationId="{17D3688C-907B-C32A-9C8B-5AF798522F7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6" creationId="{9FAD656E-E538-5D9A-096C-E554CA4A55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7" creationId="{09EA1472-0C42-6F94-4CAB-BE9CCBCA50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9" creationId="{C49D7CED-7340-FABE-C063-B5AB202BF5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1" creationId="{9ACA492A-934F-37CB-8624-14264DE573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2" creationId="{6F80334D-E3C9-A2B9-656E-A25B97FA07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3" creationId="{8DA84821-B66E-86CF-4BB8-236CB834B54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5" creationId="{1758B71E-D1DD-974E-A556-0356AA6475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7" creationId="{79666C59-126C-0316-4EBC-81796056EC3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8" creationId="{D4F3FA6B-8186-8EE1-2C62-C231E2F658A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9" creationId="{9622771D-B739-96C7-3FE9-5368DE0679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1" creationId="{F199D0F7-9710-C8E1-8632-307D0FF7F8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3" creationId="{658D6F04-4AB8-552D-B1D9-3578131124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4" creationId="{C926BB25-562B-99F3-DEA9-7FAB69B6D1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5" creationId="{264849A3-55F8-28E1-91A8-8F62F8DC7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7" creationId="{D50C3A25-395D-CBC8-EE42-0098D735AC5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8" creationId="{62FAAD57-0282-B1DC-28DD-D874B025FD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9" creationId="{96BC5291-CBA6-5330-725C-F356B320604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0" creationId="{2E6DF662-BEE4-5D41-0396-E71C53E28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1" creationId="{546B30DB-0FB6-E0B0-F837-25BF2967705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2" creationId="{580BEA32-C3A1-9C8F-A774-59CF5A22EB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3" creationId="{1C775282-459B-C839-E3F8-8D17CEA3B2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4" creationId="{39CCF894-B78F-7C7E-E1BF-9DED33FEAD6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5" creationId="{13FEEE70-0464-C910-1F5D-9EB8BB47337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6" creationId="{FF01098A-AA8D-B30A-3173-499739F778A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7" creationId="{4A284350-2E6E-69E4-CC19-49A37877C9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8" creationId="{8EA9CA2A-9B58-624F-8710-BC7ECD21BD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0" creationId="{847EB5F7-E295-FA17-2DFC-47C2D3E44C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1" creationId="{8E7A67AF-B095-FC82-8210-C737F2520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2" creationId="{DDB619E2-21DA-19C5-EFB7-7D6AF39C9F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3" creationId="{F20ECA8A-1267-8FA1-F32A-3BAE506261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4" creationId="{D34E6812-4D81-FCDD-398B-6EE247F13D7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5" creationId="{723A58EE-F36B-04C2-6AF2-1B2D6047C3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6" creationId="{29A4B775-85BB-2B00-E680-2D81A45CF56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7" creationId="{EE71C56B-5E63-34A8-D8CB-9D43F2E3B13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8" creationId="{47477E31-C42E-E357-8001-7FFF090F85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9" creationId="{99CF20EE-D71D-215F-388C-E4918CF111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0" creationId="{B461852B-9EE0-F695-52CD-A4A69B51A9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1" creationId="{3561BEA0-A8CD-3358-1F4E-3ACC487E0CB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2" creationId="{93993F8E-0330-BF39-8851-E544DAE883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3" creationId="{398D6E53-01DD-1E7D-98A4-8123BA5BD1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4" creationId="{895721DF-BC71-0F75-96BF-93FAD52E95A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5" creationId="{463F28D1-AC29-892B-FEE7-513D7B971C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6" creationId="{0D928E7A-08A1-714C-9778-8AA6D9C4B3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7" creationId="{9D83EC92-4FC1-4EC8-4CCD-343DB69010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8" creationId="{37BF7D0F-5AE0-12FC-6375-4D0CAE44B9C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9" creationId="{EC026EEF-2D36-B8FB-DE22-D081325B7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0" creationId="{F1543D82-28D0-9842-7206-85CAA94635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1" creationId="{9031B031-9138-43AB-B78D-2910E61F06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2" creationId="{E1022418-1382-CE9A-94D2-542E92A011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3" creationId="{21B8FB29-548A-55C5-1E7E-BF53D01FC3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4" creationId="{AA0E54AC-F165-3CA1-1C41-811A06E89E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5" creationId="{651E4E4F-53EA-11E9-DB82-6D1609FF4F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6" creationId="{DD418955-6F90-A43B-F42C-377333E072E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7" creationId="{76B827D9-052D-3E96-5329-7ADA692C0F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8" creationId="{C7C3B5B2-E073-53D3-A830-7EF3B7C44C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0" creationId="{E564D468-DAA6-FB3E-E1C6-88AC886DC4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1" creationId="{A99692A8-3560-197C-905F-42EE2D35110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3" creationId="{071FB9EC-18AF-04C8-24EA-12F3EAFC04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4" creationId="{760B171F-C7EC-1738-0C5C-27CAA7B824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5" creationId="{D21ED24D-0DC2-8633-DC9E-3B4B67F8367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6" creationId="{5E944D3E-8DB3-DD07-E1F2-B27814FB83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7" creationId="{8B06DA0E-6339-7C79-1CBD-BE0555A71E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8" creationId="{A630FA9C-C601-252F-6E38-BD37084A93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9" creationId="{F40C70BC-4089-9A61-C629-9C7059E999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0" creationId="{1E1797B8-8017-BC68-6947-1488622627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1" creationId="{510293CE-BAD1-BFD4-404D-DD4CCBDCD6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2" creationId="{B323A546-1E3B-8AE2-C462-CE420D0E5C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3" creationId="{DE9C5A0C-6B7C-0A0C-5430-859ECFFE44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4" creationId="{FC806E49-77FB-8CA9-3B91-F6DC0D3964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5" creationId="{90ED7054-AC90-05B2-74A3-425D625AB8F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6" creationId="{68A4D627-90F9-15DB-47A6-3AB2225E07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7" creationId="{1139F924-E897-5EC3-111B-4F8276F9AAD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8" creationId="{A2889F44-1E86-A694-FD5F-1C50FFC3F70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9" creationId="{2298E2C2-23FE-8791-D8A9-78553D8E45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0" creationId="{4917CE2B-33AC-8D66-0460-39D256E5A2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1" creationId="{990113EC-6021-01AC-5841-880B8A013C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2" creationId="{34E22F0E-1DBA-B643-F232-06E3998D5DD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3" creationId="{44C21A09-48CB-5F75-84EC-9C972245DC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4" creationId="{B8161063-3AD7-7A52-7EF6-1B3C75798A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5" creationId="{B928906C-606C-3413-8908-5CC86A78D5C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6" creationId="{BABE23DC-788C-5C32-160F-AC87FE9ECE6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7" creationId="{EFD0D158-B894-5C6E-F02D-B76DDB5DD4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8" creationId="{23EC76BD-9DA0-B5EE-68C3-2DCFE4C95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9" creationId="{C6194011-7EA0-A3A0-30D3-5D2FE36DBE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0" creationId="{5AF71228-36E7-4DD0-8254-3EA566BEAE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1" creationId="{5B031747-91BB-E52F-5378-DD00CF6EF84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2" creationId="{364CDFE5-2CC4-D87D-B240-7BC25C4A29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3" creationId="{7D8DCA40-BDB0-ADBA-723F-03D9F95C13D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4" creationId="{4B3093FB-A9AD-A5D4-DBD4-79C6E238E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6" creationId="{2B6558EF-D74F-BC07-9A7B-6382B1A7B02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7" creationId="{DE419AFE-BBE0-E63E-785F-3CAC28AF15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8" creationId="{4996FEDF-55A2-019B-C6C6-353FF8967D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9" creationId="{96FF85C6-36E3-3476-9B73-DFC20B971A4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0" creationId="{FC4642FF-3075-3005-0E1E-B2D58C5876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1" creationId="{997447CC-B475-F813-55D0-EF14616D33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2" creationId="{74F37FAF-FEB1-E87C-0118-2D86A37833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3" creationId="{E34B36DD-8FF6-ED94-BB5B-0A9337D9C59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4" creationId="{0208F86E-7AFC-70F4-A5E1-B348A1DFF2D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5" creationId="{C0720661-8ED6-A485-EC28-1F4A1EF98D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6" creationId="{32E80F1D-39AC-CA7A-06FE-5E50C57065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7" creationId="{A157E0FE-E842-096D-A4EE-3F1088B99C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8" creationId="{66591FE3-E455-1F4C-DF28-DD9BD38DD2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9" creationId="{7410345A-7F8F-9382-238E-4F9AF5DAA9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0" creationId="{318700C9-E095-AF9D-0E32-233EEB930A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1" creationId="{A86509CD-B50A-5EBE-81BC-4CFDAB39EA2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2" creationId="{05F1B1F2-7B02-48DE-6F24-0B5DD07A2E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3" creationId="{7043C7E1-2C46-1465-AFF4-556E1747CC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4" creationId="{72E9B472-BFF8-359F-BD4D-5B21B51A87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5" creationId="{CAEE2A2D-C60E-98BE-5F4A-0AF563E43C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6" creationId="{83DE4D5A-C6C5-C0CD-AAEC-62859BC03AB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7" creationId="{72B6E57F-E6B9-250F-EED8-353F66062C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8" creationId="{BB35FC5C-CEAB-205E-2AD7-652E070A99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9" creationId="{D4B81C79-DA32-46B5-D754-A0FD3F430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0" creationId="{F1F07B62-9755-98B6-7DE9-537269A509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1" creationId="{C9D71172-FFBC-C0CC-6465-2E3F3D3B3A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2" creationId="{2B4C91AA-0D30-0909-D54C-8AB5509473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3" creationId="{7DDB48F5-C168-8EBA-2330-27CFCC50DF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4" creationId="{81CFB332-76E3-4F9A-5FE3-8E5108C846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5" creationId="{0C6BA5CD-DBA4-57C8-F68E-6AB874FF5C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6" creationId="{F80B96FF-78AD-6B4A-56E2-EB2B4C3A19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7" creationId="{864D48EA-DF9E-39F5-6B62-35B281DBC1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9" creationId="{52B849A9-CBAE-DCF3-4028-33818F2CD1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0" creationId="{94FAD6E8-0936-1C78-959E-00FEA631AF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1" creationId="{7B384996-1D03-94DF-A1A2-F6EBBB35190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2" creationId="{776F90C4-7D3D-2224-611B-9FAEF1F2C51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3" creationId="{082F4310-A511-31B4-69FB-AFCD94A767A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4" creationId="{E71BAD5A-7009-CA67-2C76-B2C41459AF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5" creationId="{8597A52F-EA10-265F-07D6-B3951E6298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6" creationId="{F1D371D8-229C-26F2-7BCE-E4AA6841A4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7" creationId="{70947642-6E6B-D412-E1A2-7477925985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8" creationId="{76CBCABC-303F-0156-DE7E-42D4D540264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9" creationId="{D892E61C-A4F3-C707-0FDC-1E868BD7DA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0" creationId="{76513423-D7B0-47F5-7095-E37C4045CA7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1" creationId="{06C9759C-D38D-5A9C-D0C7-34EC8F408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2" creationId="{07C50575-F2F7-657C-4D4D-E9BBC20EFB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3" creationId="{56281887-7455-EE5F-31E5-6CBB81F376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4" creationId="{2431C0BA-FE7B-B0E5-ADEE-32A09235D7B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5" creationId="{20D94B52-5D87-3855-F366-B819F33C90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6" creationId="{824EF464-3B52-42CD-A57D-492AECC734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7" creationId="{50F51566-5805-3A46-95E0-BBB769A6A5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8" creationId="{D923F5DB-E20F-6609-A9B6-8912B2B6AF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9" creationId="{78CFC3C6-4E2F-F838-4265-CA93B409C8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0" creationId="{74D5F451-3389-6FC3-ACBB-0CD7784F0E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1" creationId="{45066AD6-C33E-FC80-1DC4-D6E1C46F3F7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2" creationId="{E157C3ED-6593-B6C8-B70A-A3F48D5791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3" creationId="{700B2DD1-F121-C78F-24F4-CDE78289A5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4" creationId="{7F387FAC-FA6C-829C-5C48-95FAAF2F7B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5" creationId="{499F603B-6047-327C-4A81-49929819F4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6" creationId="{D742D896-BC41-ED7D-0090-C32A1C4273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7" creationId="{2984EF9F-2868-B993-D28F-8791E08832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8" creationId="{7FAAC495-65B1-9F85-CAB4-57A99F63C5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9" creationId="{EBD125BC-997D-9DF5-728E-EC54A415A65F}"/>
          </ac:spMkLst>
        </pc:spChg>
        <pc:grpChg chg="del mod">
          <ac:chgData name="Nikkel Mollenhauer" userId="c1ec013b5ec7a53d" providerId="LiveId" clId="{F6540EED-7EC4-4CE2-BCD2-8A52ACCFB0D8}" dt="2022-06-26T09:56:07.019" v="147" actId="478"/>
          <ac:grpSpMkLst>
            <pc:docMk/>
            <pc:sldMk cId="1107165603" sldId="256"/>
            <ac:grpSpMk id="2" creationId="{C5AA035F-3239-1FEA-A327-431ED70BE5C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4" creationId="{D4EECE5E-088F-15B6-A9AA-537E8AECBBE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7" creationId="{13507161-3F61-8345-B99A-A744986C893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8" creationId="{169B42E3-8ACA-05E0-7B5F-79D5764A734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70" creationId="{108380A4-4477-224C-5D50-7EE1C66AE875}"/>
          </ac:grpSpMkLst>
        </pc:grpChg>
        <pc:grpChg chg="del mod">
          <ac:chgData name="Nikkel Mollenhauer" userId="c1ec013b5ec7a53d" providerId="LiveId" clId="{F6540EED-7EC4-4CE2-BCD2-8A52ACCFB0D8}" dt="2022-06-25T16:45:48.277" v="98" actId="478"/>
          <ac:grpSpMkLst>
            <pc:docMk/>
            <pc:sldMk cId="1107165603" sldId="256"/>
            <ac:grpSpMk id="76" creationId="{EF7AA79F-C7B2-9429-83C5-F52F8317F587}"/>
          </ac:grpSpMkLst>
        </pc:grpChg>
        <pc:grpChg chg="del mod">
          <ac:chgData name="Nikkel Mollenhauer" userId="c1ec013b5ec7a53d" providerId="LiveId" clId="{F6540EED-7EC4-4CE2-BCD2-8A52ACCFB0D8}" dt="2022-06-25T16:45:46.845" v="97" actId="478"/>
          <ac:grpSpMkLst>
            <pc:docMk/>
            <pc:sldMk cId="1107165603" sldId="256"/>
            <ac:grpSpMk id="78" creationId="{0BC4E593-ECFF-CA1A-1DEF-64445395DDF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4" creationId="{BB3FC8DB-C5B5-9FBF-6741-C50491B78C6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6" creationId="{33A260AE-CEC3-439C-F294-207B3340EC4F}"/>
          </ac:grpSpMkLst>
        </pc:grpChg>
        <pc:grpChg chg="del mod">
          <ac:chgData name="Nikkel Mollenhauer" userId="c1ec013b5ec7a53d" providerId="LiveId" clId="{F6540EED-7EC4-4CE2-BCD2-8A52ACCFB0D8}" dt="2022-06-25T16:45:41.344" v="93" actId="478"/>
          <ac:grpSpMkLst>
            <pc:docMk/>
            <pc:sldMk cId="1107165603" sldId="256"/>
            <ac:grpSpMk id="92" creationId="{018F6617-0B02-05DD-A959-18F61BCE5D2E}"/>
          </ac:grpSpMkLst>
        </pc:grpChg>
        <pc:grpChg chg="del mod">
          <ac:chgData name="Nikkel Mollenhauer" userId="c1ec013b5ec7a53d" providerId="LiveId" clId="{F6540EED-7EC4-4CE2-BCD2-8A52ACCFB0D8}" dt="2022-06-25T16:45:39.074" v="92" actId="478"/>
          <ac:grpSpMkLst>
            <pc:docMk/>
            <pc:sldMk cId="1107165603" sldId="256"/>
            <ac:grpSpMk id="94" creationId="{CCB5F0A5-452F-CBAC-E473-F41391BCF1C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0" creationId="{B6718A1D-02E5-5FBC-BF8F-1A65E75F919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2" creationId="{8E52CCC8-39A5-D885-43F2-15EFCB8D0316}"/>
          </ac:grpSpMkLst>
        </pc:grpChg>
        <pc:grpChg chg="del mod">
          <ac:chgData name="Nikkel Mollenhauer" userId="c1ec013b5ec7a53d" providerId="LiveId" clId="{F6540EED-7EC4-4CE2-BCD2-8A52ACCFB0D8}" dt="2022-06-25T16:45:26.020" v="88" actId="478"/>
          <ac:grpSpMkLst>
            <pc:docMk/>
            <pc:sldMk cId="1107165603" sldId="256"/>
            <ac:grpSpMk id="108" creationId="{08B154AF-9397-E0F4-B098-071EBDE1DFCE}"/>
          </ac:grpSpMkLst>
        </pc:grpChg>
        <pc:grpChg chg="del mod">
          <ac:chgData name="Nikkel Mollenhauer" userId="c1ec013b5ec7a53d" providerId="LiveId" clId="{F6540EED-7EC4-4CE2-BCD2-8A52ACCFB0D8}" dt="2022-06-25T16:45:23.638" v="87" actId="478"/>
          <ac:grpSpMkLst>
            <pc:docMk/>
            <pc:sldMk cId="1107165603" sldId="256"/>
            <ac:grpSpMk id="110" creationId="{9DA9F0A1-20B4-3460-A6A6-10C0920E84F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6" creationId="{02C5F00C-0065-04D0-975F-57956210A4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8" creationId="{565CBD6C-2CCC-70F6-25A7-A3C35ED77901}"/>
          </ac:grpSpMkLst>
        </pc:grpChg>
        <pc:grpChg chg="del mod">
          <ac:chgData name="Nikkel Mollenhauer" userId="c1ec013b5ec7a53d" providerId="LiveId" clId="{F6540EED-7EC4-4CE2-BCD2-8A52ACCFB0D8}" dt="2022-06-25T16:45:17.954" v="83" actId="478"/>
          <ac:grpSpMkLst>
            <pc:docMk/>
            <pc:sldMk cId="1107165603" sldId="256"/>
            <ac:grpSpMk id="124" creationId="{074A08C3-216B-2113-57F1-B8F1778B4CC5}"/>
          </ac:grpSpMkLst>
        </pc:grpChg>
        <pc:grpChg chg="del mod">
          <ac:chgData name="Nikkel Mollenhauer" userId="c1ec013b5ec7a53d" providerId="LiveId" clId="{F6540EED-7EC4-4CE2-BCD2-8A52ACCFB0D8}" dt="2022-06-25T16:45:16.509" v="82" actId="478"/>
          <ac:grpSpMkLst>
            <pc:docMk/>
            <pc:sldMk cId="1107165603" sldId="256"/>
            <ac:grpSpMk id="126" creationId="{10827AB5-9F21-9A49-4B60-5E8F12C41F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2" creationId="{D69B3B9A-7ABC-8C6B-2109-6BF1B88A7DA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4" creationId="{7ADBA685-94D2-BFEB-06DB-7AAFCA931C49}"/>
          </ac:grpSpMkLst>
        </pc:grpChg>
        <pc:grpChg chg="del mod">
          <ac:chgData name="Nikkel Mollenhauer" userId="c1ec013b5ec7a53d" providerId="LiveId" clId="{F6540EED-7EC4-4CE2-BCD2-8A52ACCFB0D8}" dt="2022-06-25T16:45:06.777" v="78" actId="478"/>
          <ac:grpSpMkLst>
            <pc:docMk/>
            <pc:sldMk cId="1107165603" sldId="256"/>
            <ac:grpSpMk id="140" creationId="{8657279A-6F6F-9598-2266-E723F812EAE5}"/>
          </ac:grpSpMkLst>
        </pc:grpChg>
        <pc:grpChg chg="del mod">
          <ac:chgData name="Nikkel Mollenhauer" userId="c1ec013b5ec7a53d" providerId="LiveId" clId="{F6540EED-7EC4-4CE2-BCD2-8A52ACCFB0D8}" dt="2022-06-25T16:45:04.632" v="77" actId="478"/>
          <ac:grpSpMkLst>
            <pc:docMk/>
            <pc:sldMk cId="1107165603" sldId="256"/>
            <ac:grpSpMk id="142" creationId="{B3EA1291-CF34-3755-727D-5EA975832F5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48" creationId="{C5D441CF-E64B-0E36-92BE-FFA8E248E2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50" creationId="{58C6A478-007D-DF7D-8893-D1C605B29D5B}"/>
          </ac:grpSpMkLst>
        </pc:grpChg>
        <pc:grpChg chg="del mod">
          <ac:chgData name="Nikkel Mollenhauer" userId="c1ec013b5ec7a53d" providerId="LiveId" clId="{F6540EED-7EC4-4CE2-BCD2-8A52ACCFB0D8}" dt="2022-06-25T16:44:56.439" v="73" actId="478"/>
          <ac:grpSpMkLst>
            <pc:docMk/>
            <pc:sldMk cId="1107165603" sldId="256"/>
            <ac:grpSpMk id="156" creationId="{2F1D3A72-D7C7-ADA6-25D9-492F939F8B66}"/>
          </ac:grpSpMkLst>
        </pc:grpChg>
        <pc:grpChg chg="del mod">
          <ac:chgData name="Nikkel Mollenhauer" userId="c1ec013b5ec7a53d" providerId="LiveId" clId="{F6540EED-7EC4-4CE2-BCD2-8A52ACCFB0D8}" dt="2022-06-25T16:44:54.602" v="72" actId="478"/>
          <ac:grpSpMkLst>
            <pc:docMk/>
            <pc:sldMk cId="1107165603" sldId="256"/>
            <ac:grpSpMk id="158" creationId="{FC576B28-6849-FC77-61F3-C3DB4EF472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3" creationId="{1BC20256-B250-24AD-247E-10E4BD1CFAA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5" creationId="{D1E67FB5-5EBA-B5AA-5A9E-040BED17CD5B}"/>
          </ac:grpSpMkLst>
        </pc:grpChg>
        <pc:grpChg chg="del mod">
          <ac:chgData name="Nikkel Mollenhauer" userId="c1ec013b5ec7a53d" providerId="LiveId" clId="{F6540EED-7EC4-4CE2-BCD2-8A52ACCFB0D8}" dt="2022-06-25T16:44:45.200" v="69" actId="478"/>
          <ac:grpSpMkLst>
            <pc:docMk/>
            <pc:sldMk cId="1107165603" sldId="256"/>
            <ac:grpSpMk id="170" creationId="{37A78D0C-E4A4-0494-B4B7-0C929F601299}"/>
          </ac:grpSpMkLst>
        </pc:grpChg>
        <pc:grpChg chg="del mod">
          <ac:chgData name="Nikkel Mollenhauer" userId="c1ec013b5ec7a53d" providerId="LiveId" clId="{F6540EED-7EC4-4CE2-BCD2-8A52ACCFB0D8}" dt="2022-06-25T16:44:42.433" v="68" actId="478"/>
          <ac:grpSpMkLst>
            <pc:docMk/>
            <pc:sldMk cId="1107165603" sldId="256"/>
            <ac:grpSpMk id="172" creationId="{2110937D-CE09-3145-1DAB-EEE4A8FE495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7" creationId="{059B0C9A-EE35-66FD-BC0F-ADFD4CCF0D8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9" creationId="{29647840-0B29-E7C3-B406-7A341A5B1ED1}"/>
          </ac:grpSpMkLst>
        </pc:grpChg>
        <pc:grpChg chg="del mod">
          <ac:chgData name="Nikkel Mollenhauer" userId="c1ec013b5ec7a53d" providerId="LiveId" clId="{F6540EED-7EC4-4CE2-BCD2-8A52ACCFB0D8}" dt="2022-06-25T16:44:36.550" v="65" actId="478"/>
          <ac:grpSpMkLst>
            <pc:docMk/>
            <pc:sldMk cId="1107165603" sldId="256"/>
            <ac:grpSpMk id="184" creationId="{2816C57A-B8EB-E224-BC78-AA527CEAC31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7" creationId="{5FF79AF3-DD05-7A71-D7B9-A92B547663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9" creationId="{BC86A1E7-50AA-4C1E-D6EE-9A192B582D2B}"/>
          </ac:grpSpMkLst>
        </pc:grpChg>
        <pc:grpChg chg="del mod">
          <ac:chgData name="Nikkel Mollenhauer" userId="c1ec013b5ec7a53d" providerId="LiveId" clId="{F6540EED-7EC4-4CE2-BCD2-8A52ACCFB0D8}" dt="2022-06-25T16:44:25.287" v="64" actId="478"/>
          <ac:grpSpMkLst>
            <pc:docMk/>
            <pc:sldMk cId="1107165603" sldId="256"/>
            <ac:grpSpMk id="193" creationId="{02C7CA3A-B987-FF14-42E8-3B446A944EF0}"/>
          </ac:grpSpMkLst>
        </pc:grpChg>
        <pc:grpChg chg="del mod">
          <ac:chgData name="Nikkel Mollenhauer" userId="c1ec013b5ec7a53d" providerId="LiveId" clId="{F6540EED-7EC4-4CE2-BCD2-8A52ACCFB0D8}" dt="2022-06-25T16:44:23.473" v="63" actId="478"/>
          <ac:grpSpMkLst>
            <pc:docMk/>
            <pc:sldMk cId="1107165603" sldId="256"/>
            <ac:grpSpMk id="195" creationId="{C62AB243-D892-2C9A-3B40-D520828518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99" creationId="{C7D9C981-572D-C099-2198-7AC863E08C7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01" creationId="{BD6028F3-BED8-9669-3E61-A57B8B2E64D5}"/>
          </ac:grpSpMkLst>
        </pc:grpChg>
        <pc:grpChg chg="del mod">
          <ac:chgData name="Nikkel Mollenhauer" userId="c1ec013b5ec7a53d" providerId="LiveId" clId="{F6540EED-7EC4-4CE2-BCD2-8A52ACCFB0D8}" dt="2022-06-25T16:44:18.344" v="61" actId="478"/>
          <ac:grpSpMkLst>
            <pc:docMk/>
            <pc:sldMk cId="1107165603" sldId="256"/>
            <ac:grpSpMk id="205" creationId="{94DA6B74-D969-8CF5-3A90-618B53D65880}"/>
          </ac:grpSpMkLst>
        </pc:grpChg>
        <pc:grpChg chg="del mod">
          <ac:chgData name="Nikkel Mollenhauer" userId="c1ec013b5ec7a53d" providerId="LiveId" clId="{F6540EED-7EC4-4CE2-BCD2-8A52ACCFB0D8}" dt="2022-06-25T16:44:16.883" v="60" actId="478"/>
          <ac:grpSpMkLst>
            <pc:docMk/>
            <pc:sldMk cId="1107165603" sldId="256"/>
            <ac:grpSpMk id="207" creationId="{A38E32C1-4C2A-70C1-A44F-7AFD2BB79F0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1" creationId="{C7EE0115-46E7-0F63-CA58-0BAA1BA8B42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3" creationId="{EC58304E-E0E9-F965-94B4-1B1D6F32C9B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8" creationId="{BCA29B08-9878-A1DE-7D01-FB7358B68FA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5" creationId="{96FC49FB-9912-6E00-B4FF-B09FC69D187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6" creationId="{29B80ABC-474F-61F5-8D29-E0EC2CDC88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9" creationId="{B972542E-A811-046F-9F3A-EDBF70898BF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1" creationId="{5F75E38F-5645-C26E-05A4-2E368AC5B74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4" creationId="{17C662D4-0162-987F-44E7-DB54AD6857CC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6" creationId="{2A312D61-7F49-8050-1657-EACD58F38D0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0" creationId="{ECC6B5C7-F480-72A9-ECF9-AB9222C6020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2" creationId="{642B9BE7-852F-7D6D-ECC9-9C30FE7D5A3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6" creationId="{FA873188-988A-4B89-A1E2-076E1E06AAB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8" creationId="{2B723F64-CA2A-060D-09A5-F5B9352ADAF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2" creationId="{659C0ED5-2129-F127-DA49-35FD5C4F04B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4" creationId="{33CB7F1F-6509-D65F-239E-C6DCE9CE3F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8" creationId="{B5B65ED4-5EB0-7666-3C0B-D74D830B882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0" creationId="{D655363C-420D-026B-B24C-0E0A7D8ADC4A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4" creationId="{9B72DE25-FC17-0D96-620C-826C25F2873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6" creationId="{96AF7A32-12D5-BA7C-16F8-3A9211986A25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0" creationId="{5D46BE9F-84AF-E4C2-D53D-F7B052F73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2" creationId="{4C1C9805-79CF-D3F8-56AA-897BF93AA02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6" creationId="{564626BB-28D0-6452-789C-4E6E356FD9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89" creationId="{4B0F8D17-C10C-F349-8F8B-5388C1A0B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19" creationId="{68859B57-2B58-98F5-86BF-43C17D647D82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22" creationId="{D49EDEEC-E73F-BA4B-BD72-5569F8A85E8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55" creationId="{FEF0065D-5EBF-B255-F0A5-DDBCB06234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88" creationId="{64E9F86D-878E-156B-BFB1-F0EA7D09A251}"/>
          </ac:grpSpMkLst>
        </pc:grpChg>
        <pc:picChg chg="add del mod">
          <ac:chgData name="Nikkel Mollenhauer" userId="c1ec013b5ec7a53d" providerId="LiveId" clId="{F6540EED-7EC4-4CE2-BCD2-8A52ACCFB0D8}" dt="2022-06-25T15:08:06.403" v="45" actId="931"/>
          <ac:picMkLst>
            <pc:docMk/>
            <pc:sldMk cId="1107165603" sldId="256"/>
            <ac:picMk id="3" creationId="{7E6A521F-CE0F-C496-7BB1-4A0820B0480B}"/>
          </ac:picMkLst>
        </pc:picChg>
        <pc:picChg chg="add del mod">
          <ac:chgData name="Nikkel Mollenhauer" userId="c1ec013b5ec7a53d" providerId="LiveId" clId="{F6540EED-7EC4-4CE2-BCD2-8A52ACCFB0D8}" dt="2022-06-25T16:44:09.572" v="58" actId="27803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  <pc:picChg chg="add mod">
          <ac:chgData name="Nikkel Mollenhauer" userId="c1ec013b5ec7a53d" providerId="LiveId" clId="{F6540EED-7EC4-4CE2-BCD2-8A52ACCFB0D8}" dt="2022-06-26T19:57:03.465" v="162" actId="14826"/>
          <ac:picMkLst>
            <pc:docMk/>
            <pc:sldMk cId="1107165603" sldId="256"/>
            <ac:picMk id="76" creationId="{45DD05CA-9ECE-22AE-9009-D91079465A8A}"/>
          </ac:picMkLst>
        </pc:picChg>
      </pc:sldChg>
      <pc:sldMasterChg chg="modSp modSldLayout">
        <pc:chgData name="Nikkel Mollenhauer" userId="c1ec013b5ec7a53d" providerId="LiveId" clId="{F6540EED-7EC4-4CE2-BCD2-8A52ACCFB0D8}" dt="2022-06-25T15:08:05.300" v="40"/>
        <pc:sldMasterMkLst>
          <pc:docMk/>
          <pc:sldMasterMk cId="1562958951" sldId="2147483768"/>
        </pc:sldMasterMkLst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2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3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4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5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6" creationId="{00000000-0000-0000-0000-000000000000}"/>
          </ac:spMkLst>
        </pc:sp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320187959" sldId="214748376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32121112" sldId="2147483771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91995468" sldId="2147483772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511040557" sldId="2147483773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4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5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6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813252512" sldId="2147483776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906608289" sldId="2147483777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065100660" sldId="214748377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82" y="765909"/>
            <a:ext cx="5293599" cy="1629316"/>
          </a:xfrm>
        </p:spPr>
        <p:txBody>
          <a:bodyPr anchor="b"/>
          <a:lstStyle>
            <a:lvl1pPr algn="ctr"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471" y="2458058"/>
            <a:ext cx="4670822" cy="1129904"/>
          </a:xfrm>
        </p:spPr>
        <p:txBody>
          <a:bodyPr/>
          <a:lstStyle>
            <a:lvl1pPr marL="0" indent="0" algn="ctr">
              <a:buNone/>
              <a:defRPr sz="1635"/>
            </a:lvl1pPr>
            <a:lvl2pPr marL="311399" indent="0" algn="ctr">
              <a:buNone/>
              <a:defRPr sz="1362"/>
            </a:lvl2pPr>
            <a:lvl3pPr marL="622798" indent="0" algn="ctr">
              <a:buNone/>
              <a:defRPr sz="1226"/>
            </a:lvl3pPr>
            <a:lvl4pPr marL="934197" indent="0" algn="ctr">
              <a:buNone/>
              <a:defRPr sz="1090"/>
            </a:lvl4pPr>
            <a:lvl5pPr marL="1245596" indent="0" algn="ctr">
              <a:buNone/>
              <a:defRPr sz="1090"/>
            </a:lvl5pPr>
            <a:lvl6pPr marL="1556995" indent="0" algn="ctr">
              <a:buNone/>
              <a:defRPr sz="1090"/>
            </a:lvl6pPr>
            <a:lvl7pPr marL="1868394" indent="0" algn="ctr">
              <a:buNone/>
              <a:defRPr sz="1090"/>
            </a:lvl7pPr>
            <a:lvl8pPr marL="2179792" indent="0" algn="ctr">
              <a:buNone/>
              <a:defRPr sz="1090"/>
            </a:lvl8pPr>
            <a:lvl9pPr marL="2491191" indent="0" algn="ctr">
              <a:buNone/>
              <a:defRPr sz="10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4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56743" y="249164"/>
            <a:ext cx="1342861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159" y="249164"/>
            <a:ext cx="3950737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7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15" y="1166739"/>
            <a:ext cx="5371446" cy="1946729"/>
          </a:xfrm>
        </p:spPr>
        <p:txBody>
          <a:bodyPr anchor="b"/>
          <a:lstStyle>
            <a:lvl1pPr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15" y="3131884"/>
            <a:ext cx="5371446" cy="1023739"/>
          </a:xfrm>
        </p:spPr>
        <p:txBody>
          <a:bodyPr/>
          <a:lstStyle>
            <a:lvl1pPr marL="0" indent="0">
              <a:buNone/>
              <a:defRPr sz="1635">
                <a:solidFill>
                  <a:schemeClr val="tx1"/>
                </a:solidFill>
              </a:defRPr>
            </a:lvl1pPr>
            <a:lvl2pPr marL="311399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2pPr>
            <a:lvl3pPr marL="622798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3pPr>
            <a:lvl4pPr marL="934197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559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569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68394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79792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1191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59" y="1245820"/>
            <a:ext cx="26467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2805" y="1245820"/>
            <a:ext cx="26467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0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249165"/>
            <a:ext cx="5371446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71" y="1147238"/>
            <a:ext cx="2634635" cy="562244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971" y="1709482"/>
            <a:ext cx="263463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2806" y="1147238"/>
            <a:ext cx="2647610" cy="562244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2806" y="1709482"/>
            <a:ext cx="2647610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11997"/>
            <a:ext cx="2008616" cy="1091988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610" y="673827"/>
            <a:ext cx="3152805" cy="3325798"/>
          </a:xfrm>
        </p:spPr>
        <p:txBody>
          <a:bodyPr/>
          <a:lstStyle>
            <a:lvl1pPr>
              <a:defRPr sz="2180"/>
            </a:lvl1pPr>
            <a:lvl2pPr>
              <a:defRPr sz="1907"/>
            </a:lvl2pPr>
            <a:lvl3pPr>
              <a:defRPr sz="1635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403985"/>
            <a:ext cx="2008616" cy="2601056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11997"/>
            <a:ext cx="2008616" cy="1091988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7610" y="673827"/>
            <a:ext cx="3152805" cy="3325798"/>
          </a:xfrm>
        </p:spPr>
        <p:txBody>
          <a:bodyPr anchor="t"/>
          <a:lstStyle>
            <a:lvl1pPr marL="0" indent="0">
              <a:buNone/>
              <a:defRPr sz="2180"/>
            </a:lvl1pPr>
            <a:lvl2pPr marL="311399" indent="0">
              <a:buNone/>
              <a:defRPr sz="1907"/>
            </a:lvl2pPr>
            <a:lvl3pPr marL="622798" indent="0">
              <a:buNone/>
              <a:defRPr sz="1635"/>
            </a:lvl3pPr>
            <a:lvl4pPr marL="934197" indent="0">
              <a:buNone/>
              <a:defRPr sz="1362"/>
            </a:lvl4pPr>
            <a:lvl5pPr marL="1245596" indent="0">
              <a:buNone/>
              <a:defRPr sz="1362"/>
            </a:lvl5pPr>
            <a:lvl6pPr marL="1556995" indent="0">
              <a:buNone/>
              <a:defRPr sz="1362"/>
            </a:lvl6pPr>
            <a:lvl7pPr marL="1868394" indent="0">
              <a:buNone/>
              <a:defRPr sz="1362"/>
            </a:lvl7pPr>
            <a:lvl8pPr marL="2179792" indent="0">
              <a:buNone/>
              <a:defRPr sz="1362"/>
            </a:lvl8pPr>
            <a:lvl9pPr marL="2491191" indent="0">
              <a:buNone/>
              <a:defRPr sz="1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403985"/>
            <a:ext cx="2008616" cy="2601056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159" y="249165"/>
            <a:ext cx="537144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59" y="1245820"/>
            <a:ext cx="537144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159" y="4337621"/>
            <a:ext cx="1401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947" y="4337621"/>
            <a:ext cx="210187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8357" y="4337621"/>
            <a:ext cx="1401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22798" rtl="0" eaLnBrk="1" latinLnBrk="0" hangingPunct="1">
        <a:lnSpc>
          <a:spcPct val="90000"/>
        </a:lnSpc>
        <a:spcBef>
          <a:spcPct val="0"/>
        </a:spcBef>
        <a:buNone/>
        <a:defRPr sz="2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699" indent="-155699" algn="l" defTabSz="622798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67098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778497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2" kern="1200">
          <a:solidFill>
            <a:schemeClr val="tx1"/>
          </a:solidFill>
          <a:latin typeface="+mn-lt"/>
          <a:ea typeface="+mn-ea"/>
          <a:cs typeface="+mn-cs"/>
        </a:defRPr>
      </a:lvl3pPr>
      <a:lvl4pPr marL="1089896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401295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4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2024093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335492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646891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1pPr>
      <a:lvl2pPr marL="311399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2pPr>
      <a:lvl3pPr marL="622798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3pPr>
      <a:lvl4pPr marL="934197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245596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556995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1868394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179792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491191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75">
            <a:extLst>
              <a:ext uri="{FF2B5EF4-FFF2-40B4-BE49-F238E27FC236}">
                <a16:creationId xmlns:a16="http://schemas.microsoft.com/office/drawing/2014/main" id="{45DD05CA-9ECE-22AE-9009-D9107946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585" y="2866"/>
            <a:ext cx="6229348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2022-06-26T19:57:06Z</dcterms:modified>
</cp:coreProperties>
</file>