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15204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40EED-7EC4-4CE2-BCD2-8A52ACCFB0D8}" v="4" dt="2022-06-17T12:31:12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F6540EED-7EC4-4CE2-BCD2-8A52ACCFB0D8}"/>
    <pc:docChg chg="modSld">
      <pc:chgData name="Nikkel Mollenhauer" userId="c1ec013b5ec7a53d" providerId="LiveId" clId="{F6540EED-7EC4-4CE2-BCD2-8A52ACCFB0D8}" dt="2022-06-17T12:31:12.259" v="3" actId="14826"/>
      <pc:docMkLst>
        <pc:docMk/>
      </pc:docMkLst>
      <pc:sldChg chg="modSp">
        <pc:chgData name="Nikkel Mollenhauer" userId="c1ec013b5ec7a53d" providerId="LiveId" clId="{F6540EED-7EC4-4CE2-BCD2-8A52ACCFB0D8}" dt="2022-06-17T12:31:12.259" v="3" actId="14826"/>
        <pc:sldMkLst>
          <pc:docMk/>
          <pc:sldMk cId="1107165603" sldId="256"/>
        </pc:sldMkLst>
        <pc:picChg chg="mod">
          <ac:chgData name="Nikkel Mollenhauer" userId="c1ec013b5ec7a53d" providerId="LiveId" clId="{F6540EED-7EC4-4CE2-BCD2-8A52ACCFB0D8}" dt="2022-06-17T12:31:06.594" v="2" actId="14826"/>
          <ac:picMkLst>
            <pc:docMk/>
            <pc:sldMk cId="1107165603" sldId="256"/>
            <ac:picMk id="7" creationId="{9B3008FB-52A1-E58A-9CD0-9DEC92785986}"/>
          </ac:picMkLst>
        </pc:picChg>
        <pc:picChg chg="mod">
          <ac:chgData name="Nikkel Mollenhauer" userId="c1ec013b5ec7a53d" providerId="LiveId" clId="{F6540EED-7EC4-4CE2-BCD2-8A52ACCFB0D8}" dt="2022-06-17T12:31:12.259" v="3" actId="14826"/>
          <ac:picMkLst>
            <pc:docMk/>
            <pc:sldMk cId="1107165603" sldId="256"/>
            <ac:picMk id="9" creationId="{5064C3AC-A839-BAEE-F2ED-35209FA9AD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706933"/>
            <a:ext cx="8640366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268784"/>
            <a:ext cx="8640366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23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23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229978"/>
            <a:ext cx="2484105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229978"/>
            <a:ext cx="730831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6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5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076898"/>
            <a:ext cx="993642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2890725"/>
            <a:ext cx="993642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149890"/>
            <a:ext cx="4896207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149890"/>
            <a:ext cx="4896207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7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229978"/>
            <a:ext cx="9936421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058899"/>
            <a:ext cx="48737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577849"/>
            <a:ext cx="487370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058899"/>
            <a:ext cx="489770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577849"/>
            <a:ext cx="489770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6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87972"/>
            <a:ext cx="371565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621941"/>
            <a:ext cx="5832247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295877"/>
            <a:ext cx="371565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51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287972"/>
            <a:ext cx="371565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621941"/>
            <a:ext cx="5832247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295877"/>
            <a:ext cx="371565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1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229978"/>
            <a:ext cx="993642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149890"/>
            <a:ext cx="993642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4003618"/>
            <a:ext cx="259211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17/06/22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4003618"/>
            <a:ext cx="388816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4003618"/>
            <a:ext cx="259211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79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3008FB-52A1-E58A-9CD0-9DEC9278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-6342"/>
            <a:ext cx="5761650" cy="432592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064C3AC-A839-BAEE-F2ED-35209FA9A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58838" y="-6342"/>
            <a:ext cx="5761650" cy="43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2022-06-17T12:31:15Z</dcterms:modified>
</cp:coreProperties>
</file>