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7200" dirty="0" smtClean="0"/>
              <a:t>How thrust system </a:t>
            </a:r>
            <a:br>
              <a:rPr lang="fi-FI" sz="7200" dirty="0" smtClean="0"/>
            </a:br>
            <a:r>
              <a:rPr lang="fi-FI" sz="7200" dirty="0" smtClean="0"/>
              <a:t>should work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AT THE MOMENT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66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6000" dirty="0" smtClean="0"/>
              <a:t>SHIP HAS THE ENGINE</a:t>
            </a:r>
            <a:endParaRPr lang="ru-RU" sz="6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4096" y="2603500"/>
            <a:ext cx="5118652" cy="576262"/>
          </a:xfrm>
        </p:spPr>
        <p:txBody>
          <a:bodyPr/>
          <a:lstStyle/>
          <a:p>
            <a:pPr algn="ctr"/>
            <a:r>
              <a:rPr lang="fi-FI" sz="3200" dirty="0" smtClean="0"/>
              <a:t>IT CAN BE SWITCHED ON</a:t>
            </a:r>
            <a:endParaRPr lang="ru-RU" sz="32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13" y="3179762"/>
            <a:ext cx="2840037" cy="2840037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i-FI" sz="3200" dirty="0" smtClean="0"/>
              <a:t>OR SWITCHED OFF</a:t>
            </a:r>
            <a:endParaRPr lang="ru-RU" sz="3200" dirty="0"/>
          </a:p>
        </p:txBody>
      </p:sp>
      <p:pic>
        <p:nvPicPr>
          <p:cNvPr id="8" name="Объект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272" y="3179763"/>
            <a:ext cx="2840037" cy="2840037"/>
          </a:xfrm>
          <a:prstGeom prst="rect">
            <a:avLst/>
          </a:prstGeom>
          <a:ln>
            <a:noFill/>
          </a:ln>
          <a:effectLst>
            <a:glow rad="50800">
              <a:srgbClr val="FF0000">
                <a:alpha val="3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647" y="5286102"/>
            <a:ext cx="914774" cy="1467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156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62472" cy="706964"/>
          </a:xfrm>
        </p:spPr>
        <p:txBody>
          <a:bodyPr/>
          <a:lstStyle/>
          <a:p>
            <a:r>
              <a:rPr lang="fi-FI" sz="6000" dirty="0" smtClean="0"/>
              <a:t>SAME ABOUT THE CODE</a:t>
            </a:r>
            <a:endParaRPr lang="ru-RU" sz="6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77078" y="5922254"/>
            <a:ext cx="4825157" cy="871121"/>
          </a:xfrm>
        </p:spPr>
        <p:txBody>
          <a:bodyPr/>
          <a:lstStyle/>
          <a:p>
            <a:pPr algn="ctr"/>
            <a:r>
              <a:rPr lang="fi-FI" dirty="0" smtClean="0"/>
              <a:t>if </a:t>
            </a:r>
            <a:r>
              <a:rPr lang="fi-FI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(key is pressed)</a:t>
            </a:r>
          </a:p>
          <a:p>
            <a:r>
              <a:rPr lang="fi-FI" dirty="0"/>
              <a:t>	</a:t>
            </a:r>
            <a:r>
              <a:rPr lang="fi-FI" dirty="0" smtClean="0"/>
              <a:t>	  </a:t>
            </a:r>
            <a:r>
              <a:rPr lang="fi-FI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i-FI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torque = 100;</a:t>
            </a:r>
          </a:p>
          <a:p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fi-FI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}</a:t>
            </a:r>
            <a:r>
              <a:rPr lang="fi-FI" dirty="0" smtClean="0"/>
              <a:t> 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26" y="2185849"/>
            <a:ext cx="2840037" cy="2840037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223" y="6217113"/>
            <a:ext cx="4825159" cy="576262"/>
          </a:xfrm>
        </p:spPr>
        <p:txBody>
          <a:bodyPr/>
          <a:lstStyle/>
          <a:p>
            <a:r>
              <a:rPr lang="fi-FI" dirty="0" smtClean="0"/>
              <a:t>		  else</a:t>
            </a:r>
            <a:endParaRPr lang="fi-FI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i-FI" dirty="0"/>
              <a:t>		  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torque = </a:t>
            </a:r>
            <a:r>
              <a:rPr lang="fi-FI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  }</a:t>
            </a:r>
            <a:r>
              <a:rPr lang="fi-FI" dirty="0"/>
              <a:t> </a:t>
            </a:r>
            <a:endParaRPr lang="ru-RU" dirty="0"/>
          </a:p>
        </p:txBody>
      </p:sp>
      <p:pic>
        <p:nvPicPr>
          <p:cNvPr id="8" name="Объект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85" y="2185850"/>
            <a:ext cx="2840037" cy="2840037"/>
          </a:xfrm>
          <a:prstGeom prst="rect">
            <a:avLst/>
          </a:prstGeom>
          <a:ln>
            <a:noFill/>
          </a:ln>
          <a:effectLst>
            <a:glow rad="50800">
              <a:srgbClr val="FF0000">
                <a:alpha val="3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57" y="4292189"/>
            <a:ext cx="914774" cy="1467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139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000" dirty="0" smtClean="0"/>
              <a:t>WHY NOT CONSTANT SPEED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0936" y="3189909"/>
            <a:ext cx="8825659" cy="3416300"/>
          </a:xfrm>
        </p:spPr>
        <p:txBody>
          <a:bodyPr>
            <a:normAutofit/>
          </a:bodyPr>
          <a:lstStyle/>
          <a:p>
            <a:r>
              <a:rPr lang="fi-FI" sz="3200" dirty="0" smtClean="0"/>
              <a:t>Indeed, force option makes the speed unlimited.</a:t>
            </a:r>
          </a:p>
          <a:p>
            <a:r>
              <a:rPr lang="fi-FI" sz="3200" dirty="0" smtClean="0"/>
              <a:t>However, player will need to achieve great velocities when travelling.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6343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5376">
            <a:off x="5693615" y="2172545"/>
            <a:ext cx="6213129" cy="4664483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000" dirty="0" smtClean="0"/>
              <a:t>WHY NOT CONSTANT SPEED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0708" y="3271494"/>
            <a:ext cx="8825659" cy="3416300"/>
          </a:xfrm>
        </p:spPr>
        <p:txBody>
          <a:bodyPr>
            <a:normAutofit/>
          </a:bodyPr>
          <a:lstStyle/>
          <a:p>
            <a:r>
              <a:rPr lang="fi-FI" sz="3200" dirty="0" smtClean="0"/>
              <a:t>Higher the speed – </a:t>
            </a:r>
          </a:p>
          <a:p>
            <a:pPr marL="0" indent="0">
              <a:buNone/>
            </a:pPr>
            <a:r>
              <a:rPr lang="fi-FI" sz="3200" dirty="0" smtClean="0"/>
              <a:t>more difficult </a:t>
            </a:r>
          </a:p>
          <a:p>
            <a:pPr marL="0" indent="0">
              <a:buNone/>
            </a:pPr>
            <a:r>
              <a:rPr lang="fi-FI" sz="3200" dirty="0" smtClean="0"/>
              <a:t>to handle vessel.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2235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9719" y="1708815"/>
            <a:ext cx="8825660" cy="1822514"/>
          </a:xfrm>
        </p:spPr>
        <p:txBody>
          <a:bodyPr/>
          <a:lstStyle/>
          <a:p>
            <a:r>
              <a:rPr lang="fi-FI" sz="5400" dirty="0" smtClean="0"/>
              <a:t>THAT’S ALL FOR NOW.</a:t>
            </a:r>
            <a:endParaRPr lang="ru-RU"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Am gonna find some cool png:s for planets and so.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106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83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Совет директоров</vt:lpstr>
      <vt:lpstr>How thrust system  should work</vt:lpstr>
      <vt:lpstr>SHIP HAS THE ENGINE</vt:lpstr>
      <vt:lpstr>SAME ABOUT THE CODE</vt:lpstr>
      <vt:lpstr>WHY NOT CONSTANT SPEED</vt:lpstr>
      <vt:lpstr>WHY NOT CONSTANT SPEED</vt:lpstr>
      <vt:lpstr>THAT’S ALL FOR NOW.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thrust system  should work</dc:title>
  <dc:creator>Kapell</dc:creator>
  <cp:lastModifiedBy>Kapell</cp:lastModifiedBy>
  <cp:revision>8</cp:revision>
  <dcterms:created xsi:type="dcterms:W3CDTF">2016-07-20T09:27:04Z</dcterms:created>
  <dcterms:modified xsi:type="dcterms:W3CDTF">2016-07-20T10:05:12Z</dcterms:modified>
</cp:coreProperties>
</file>