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558-35FD-A2BE-345F-2FCDC749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9ECD-931E-FEB7-94A7-C8A268A95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EA37-50DF-6667-A813-F6649DE9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346E-E0CB-8064-78F3-622F0C0A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685A-EFCE-AFF7-838B-F0D15BA3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005E-F383-F4BB-FB02-4EB762B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46A7-4E7E-1DAE-C8CE-F2B0C613B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A049-25EA-9F41-85ED-8A60B53A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2F57-DE80-E8C3-BA61-F2F9F9BE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582-561A-D248-0F4C-484F3B26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D7F5-738A-24B0-DEF9-036579F20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4661C-CE4E-3468-1E01-D906DBCC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6A07-6F46-E880-05C0-36F5C593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DE33-3BD5-D398-AB86-DC14C5E2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667D-7F57-1430-BDF1-C931C000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782-AD70-4ED9-EAEA-DECB414B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EBB0-25A1-E4D0-93DD-F397EABE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9547-C5D4-6AE6-9605-111F36CA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33BB-926F-6607-04E2-3A34037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6CFD-2F39-E6F4-A9CC-189F09D6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DDE-72DF-BFBB-CB7C-7D6012C0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E125-50DF-757A-FC5C-58715F02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F7C1-6A18-8CB6-84BA-3BA96B3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7A475-8075-A26D-9E5D-14F0C17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0E2F-C765-0031-C12D-A25020AA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1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50F8-8904-EC0F-86A7-3C48593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B95A-2407-16F6-AA77-938941F0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4EC-2DB8-2FF4-359C-0B4D8021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F6AB-CB98-4E8F-F2EB-C777E4B8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EEE55-0990-4435-B626-D08582B2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A0EF-5277-61EF-5B6B-F6C050CF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053F-08F6-E6D4-0E0C-E88CCAE0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8280-AD93-1B71-6280-98F8CBE1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9804-8806-8292-2C2F-1F13A07F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4F2C8-848D-7B01-BECA-C2E1BA5BB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8F98E-B361-736F-9A77-50B6F022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AA692-8673-4502-39ED-BA5450C3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F0F4F-7B8F-B93B-F887-AFA7C8B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C6691-33EB-9B81-72E7-DE66A79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A84-2ADD-5E13-5141-601886CA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7300E-B9FF-55F1-F859-F2E9139F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DD0A4-67B0-5510-5259-54A06B5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03F-DCAA-23AB-B673-1514B062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5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BC8EE-461D-30B0-B577-9BEB7865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A2635-B5A9-8A4D-21DA-3B09E274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36B1F-04DB-2038-BC0F-0749CBB2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753A-8012-5279-D8CB-9A679ABE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EB14-80F8-E217-377A-7278BEA7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96219-417F-FF17-16C3-1BC89413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A5170-3E66-76D1-52DC-966A371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7227-B357-8406-5199-9DF78C52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D994-49F3-432B-5161-1559ADB5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AD04-6EA1-35D5-E386-C63BDC0D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D1CC4-B4EE-A5AE-0DA4-CE579F016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4CB3-E25F-553A-7A9C-77E5048A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BA1B-0260-3DB0-93C3-992E3C62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27C5-7B39-28CC-C30D-640C730B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AC16-3D3C-2D0F-A211-AE6EBCB0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EED00-DFEE-3AAF-2F93-A6AF0B87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2424-4CD0-26DD-4C2E-E7EED440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0A00-7700-D61E-B733-EFF9CCF65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5D39-670B-48EB-BA09-6195065538EF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B6AD-4937-5B80-6969-FCFFFB2B5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6DFE-5C88-209D-6B64-DFD434C8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00D9-8B6E-41F9-9103-2D5C656F1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1C88-EBEB-F4D2-3D07-A3A042DB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PROJECT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269A0-D99C-9801-A69E-E2515E53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6" y="1400751"/>
            <a:ext cx="9144000" cy="40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OUTPUT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OF THE PROJECT</dc:title>
  <dc:creator>Nikkhil Sandeep</dc:creator>
  <cp:lastModifiedBy>Nikkhil Sandeep</cp:lastModifiedBy>
  <cp:revision>1</cp:revision>
  <dcterms:created xsi:type="dcterms:W3CDTF">2023-10-01T21:16:51Z</dcterms:created>
  <dcterms:modified xsi:type="dcterms:W3CDTF">2023-10-01T21:17:50Z</dcterms:modified>
</cp:coreProperties>
</file>