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1" r:id="rId5"/>
    <p:sldId id="263" r:id="rId6"/>
    <p:sldId id="265" r:id="rId7"/>
    <p:sldId id="266" r:id="rId8"/>
    <p:sldId id="279" r:id="rId9"/>
    <p:sldId id="267" r:id="rId10"/>
    <p:sldId id="268" r:id="rId11"/>
    <p:sldId id="269" r:id="rId12"/>
    <p:sldId id="272" r:id="rId13"/>
    <p:sldId id="271" r:id="rId14"/>
    <p:sldId id="273" r:id="rId15"/>
    <p:sldId id="274" r:id="rId16"/>
    <p:sldId id="275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87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5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21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7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3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85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1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23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9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EA42-11CA-492E-9187-BC5B68E98869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9946-8ABC-49E0-9BDC-D846F9F1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9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Qubit" TargetMode="External"/><Relationship Id="rId3" Type="http://schemas.openxmlformats.org/officeDocument/2006/relationships/hyperlink" Target="https://en.wikipedia.org/wiki/Carbon_nanotube" TargetMode="External"/><Relationship Id="rId7" Type="http://schemas.openxmlformats.org/officeDocument/2006/relationships/hyperlink" Target="https://en.wikipedia.org/wiki/Level-sensitive_scan_desig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IBM" TargetMode="External"/><Relationship Id="rId5" Type="http://schemas.openxmlformats.org/officeDocument/2006/relationships/hyperlink" Target="https://en.wikipedia.org/wiki/Design_for_test" TargetMode="External"/><Relationship Id="rId4" Type="http://schemas.openxmlformats.org/officeDocument/2006/relationships/hyperlink" Target="https://en.wikipedia.org/wiki/Sumio_Iijim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2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910" y="141668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chemeClr val="bg1"/>
                </a:solidFill>
                <a:latin typeface="Algerian" panose="04020705040A02060702" pitchFamily="82" charset="0"/>
              </a:rPr>
              <a:t>LIMITATIONS OF EARLY PRODUCTS THAT WAS BUILT BY NEC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10" y="2266682"/>
            <a:ext cx="119258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Limited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High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Maintenance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Scalability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Dependency on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Limited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0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789" y="180304"/>
            <a:ext cx="1183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solidFill>
                  <a:schemeClr val="bg1"/>
                </a:solidFill>
                <a:latin typeface="Algerian" panose="04020705040A02060702" pitchFamily="82" charset="0"/>
              </a:rPr>
              <a:t>TECHNOLOGICAL EVOLUTION OF COMPANY OVER THE YEARS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577" y="1558344"/>
            <a:ext cx="11706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Early Years (1899-1940s):- </a:t>
            </a:r>
            <a:r>
              <a:rPr lang="en-GB" sz="3200" dirty="0">
                <a:solidFill>
                  <a:schemeClr val="bg1"/>
                </a:solidFill>
                <a:latin typeface="Bahnschrift" panose="020B0502040204020203" pitchFamily="34" charset="0"/>
              </a:rPr>
              <a:t>NEC was founded in 1899 as a telegraph equipment repair shop. It gradually expanded into the production of telecommunications equipment, including telephone switches and transmission equipment.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Post-WWII and Telecommunications (1950s-1980s):- </a:t>
            </a:r>
            <a:r>
              <a:rPr lang="en-GB" sz="3200" dirty="0">
                <a:solidFill>
                  <a:schemeClr val="bg1"/>
                </a:solidFill>
                <a:latin typeface="Bahnschrift" panose="020B0502040204020203" pitchFamily="34" charset="0"/>
              </a:rPr>
              <a:t>After World War II, NEC continued to focus on telecommunications. It played a significant role in the development of Japan's telecommunication infrastructure, including the introduction of digital switching systems.</a:t>
            </a:r>
          </a:p>
        </p:txBody>
      </p:sp>
    </p:spTree>
    <p:extLst>
      <p:ext uri="{BB962C8B-B14F-4D97-AF65-F5344CB8AC3E}">
        <p14:creationId xmlns:p14="http://schemas.microsoft.com/office/powerpoint/2010/main" val="361590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9" y="154546"/>
            <a:ext cx="119258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400" b="1" dirty="0">
                <a:solidFill>
                  <a:schemeClr val="bg1"/>
                </a:solidFill>
                <a:latin typeface="Bahnschrift" panose="020B0502040204020203" pitchFamily="34" charset="0"/>
              </a:rPr>
              <a:t>Computing and IT (1960s-1980s):- </a:t>
            </a:r>
            <a:r>
              <a:rPr lang="en-GB" sz="3400" dirty="0">
                <a:solidFill>
                  <a:schemeClr val="bg1"/>
                </a:solidFill>
                <a:latin typeface="Bahnschrift" panose="020B0502040204020203" pitchFamily="34" charset="0"/>
              </a:rPr>
              <a:t>In the 1960s, NEC entered the computer industry, producing mainframes and minicomputers. It continued to expand its computing offerings throughout the 1970s and 1980s.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400" b="1" dirty="0">
                <a:solidFill>
                  <a:schemeClr val="bg1"/>
                </a:solidFill>
                <a:latin typeface="Bahnschrift" panose="020B0502040204020203" pitchFamily="34" charset="0"/>
              </a:rPr>
              <a:t>Semiconductors (1970s-1990s):- </a:t>
            </a:r>
            <a:r>
              <a:rPr lang="en-GB" sz="3400" dirty="0">
                <a:solidFill>
                  <a:schemeClr val="bg1"/>
                </a:solidFill>
                <a:latin typeface="Bahnschrift" panose="020B0502040204020203" pitchFamily="34" charset="0"/>
              </a:rPr>
              <a:t>NEC became a major player in the semiconductor industry, developing integrated circuits (ICs) and microprocessors. Its semiconductor division was a key contributor to the technology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400" b="1" dirty="0">
                <a:solidFill>
                  <a:schemeClr val="bg1"/>
                </a:solidFill>
                <a:latin typeface="Bahnschrift" panose="020B0502040204020203" pitchFamily="34" charset="0"/>
              </a:rPr>
              <a:t>Global Expansion (1980s-2000s):- </a:t>
            </a:r>
            <a:r>
              <a:rPr lang="en-GB" sz="3400" dirty="0">
                <a:solidFill>
                  <a:schemeClr val="bg1"/>
                </a:solidFill>
                <a:latin typeface="Bahnschrift" panose="020B0502040204020203" pitchFamily="34" charset="0"/>
              </a:rPr>
              <a:t>NEC expanded globally, establishing subsidiaries and joint ventures in various countries, contributing to the global technology landscape.</a:t>
            </a:r>
          </a:p>
        </p:txBody>
      </p:sp>
    </p:spTree>
    <p:extLst>
      <p:ext uri="{BB962C8B-B14F-4D97-AF65-F5344CB8AC3E}">
        <p14:creationId xmlns:p14="http://schemas.microsoft.com/office/powerpoint/2010/main" val="232647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789" y="103031"/>
            <a:ext cx="119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8789" y="103031"/>
            <a:ext cx="119000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Mobile Technology (1990s-Present):- </a:t>
            </a: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NEC developed mobile phones and infrastructure equipment, becoming a significant player in the mobile technology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Information and Communication Technologies (ICT) (2000s-Present):- </a:t>
            </a: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NEC continued to diversify into various ICT areas, including cloud computing, biometrics, and cyber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Research and Innovation (Ongoing):- </a:t>
            </a: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NEC has a strong focus on research and innovation, particularly in areas like AI, quantum computing, and advanced network solutions.</a:t>
            </a:r>
          </a:p>
        </p:txBody>
      </p:sp>
    </p:spTree>
    <p:extLst>
      <p:ext uri="{BB962C8B-B14F-4D97-AF65-F5344CB8AC3E}">
        <p14:creationId xmlns:p14="http://schemas.microsoft.com/office/powerpoint/2010/main" val="238683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1668" y="115910"/>
            <a:ext cx="118356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ADVANTAGES OF PRODUCTS OF NEC AFTER EVOLUTION OF TECHNOLOGY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699" y="1562460"/>
            <a:ext cx="117326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Energy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Global Presence.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Remote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Continuous Software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8" y="103031"/>
            <a:ext cx="11861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LIMITATIONS OF PRODUCTS OF NEC COMPANY AFTER EVOLUTION OF TECHNOLOGY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668" y="1841242"/>
            <a:ext cx="116682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Complexity.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Support And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Global Variations.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Competitions.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Environmental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1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8" y="180304"/>
            <a:ext cx="11848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>
                <a:solidFill>
                  <a:schemeClr val="bg1"/>
                </a:solidFill>
                <a:latin typeface="Algerian" panose="04020705040A02060702" pitchFamily="82" charset="0"/>
              </a:rPr>
              <a:t>FUTURISTIC GOALS OF NEC COMPANY WITH RESPECT TO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577" y="1503743"/>
            <a:ext cx="117326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Quantum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Artificial Intelligence And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6G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Sustainability And Green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Cyber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Biotechnology And Healthcare.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Smart Cities And IOT.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Space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Human-Machine Interaction.</a:t>
            </a:r>
          </a:p>
          <a:p>
            <a:endParaRPr lang="en-GB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0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437" y="-93306"/>
            <a:ext cx="118485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u="sng" dirty="0">
                <a:solidFill>
                  <a:schemeClr val="bg1"/>
                </a:solidFill>
                <a:latin typeface="Algerian" panose="04020705040A02060702" pitchFamily="82" charset="0"/>
              </a:rPr>
              <a:t>Achievements by NEC</a:t>
            </a:r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577" y="1503743"/>
            <a:ext cx="1173265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 discovery of single-walled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Carbon nanotub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carbon nanotubes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Sumio Iiji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Sumio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Sumio Iiji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Sumio Iiji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Iijima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 invention of the widely used MUX-scan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 tooltip="Design for t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for test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methodology (contrast with the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 tooltip="IB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-developed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 tooltip="Level-sensitive scan 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level-sensitive scan design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methodology)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world's first demonstration of the one-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 tooltip="Qub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qubit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rotation gate in solid state devices.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 for mobile phones, NEC pioneered key technologies like color displays, 3G support, dual screens and camera modules.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Developed a facial recognition system able to detect and distinguish human faces through medical masks.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Released the first home console video game system to use compact discs, being the first widely available product to use compact discs as a platform for interactive video entertainment outside of home computer use</a:t>
            </a:r>
          </a:p>
          <a:p>
            <a:endParaRPr lang="en-GB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437" y="-72986"/>
            <a:ext cx="118485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u="sng" dirty="0">
                <a:solidFill>
                  <a:schemeClr val="bg1"/>
                </a:solidFill>
                <a:latin typeface="Algerian" panose="04020705040A02060702" pitchFamily="82" charset="0"/>
              </a:rPr>
              <a:t>Projects of </a:t>
            </a:r>
            <a:r>
              <a:rPr lang="en-IN" sz="7200" u="sng" dirty="0" err="1">
                <a:solidFill>
                  <a:schemeClr val="bg1"/>
                </a:solidFill>
                <a:latin typeface="Algerian" panose="04020705040A02060702" pitchFamily="82" charset="0"/>
              </a:rPr>
              <a:t>Nec</a:t>
            </a:r>
            <a:r>
              <a:rPr lang="en-IN" sz="7200" u="sng" dirty="0">
                <a:solidFill>
                  <a:schemeClr val="bg1"/>
                </a:solidFill>
                <a:latin typeface="Algerian" panose="04020705040A02060702" pitchFamily="82" charset="0"/>
              </a:rPr>
              <a:t> in </a:t>
            </a:r>
            <a:r>
              <a:rPr lang="en-IN" sz="7200" u="sng" dirty="0" err="1">
                <a:solidFill>
                  <a:schemeClr val="bg1"/>
                </a:solidFill>
                <a:latin typeface="Algerian" panose="04020705040A02060702" pitchFamily="82" charset="0"/>
              </a:rPr>
              <a:t>india</a:t>
            </a:r>
            <a:endParaRPr lang="en-GB" sz="72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383" y="1391983"/>
            <a:ext cx="1173265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·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AADHAAR, a nationwide digital identity system, enabling 1.3 billion Indians to access a wide range of valuable services·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Submarine cable project, powering high- speed internet in the Andamans, opening a world of possibilities for the islanders·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Biometric airport solutions enable faces to become boarding passes under the new normal·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comprehensive suite of AI-based biometric systems and solutions to ensure trust and keep India and its residents safe· </a:t>
            </a:r>
          </a:p>
        </p:txBody>
      </p:sp>
    </p:spTree>
    <p:extLst>
      <p:ext uri="{BB962C8B-B14F-4D97-AF65-F5344CB8AC3E}">
        <p14:creationId xmlns:p14="http://schemas.microsoft.com/office/powerpoint/2010/main" val="94485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437" y="-72986"/>
            <a:ext cx="118485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u="sng" dirty="0">
                <a:solidFill>
                  <a:schemeClr val="bg1"/>
                </a:solidFill>
                <a:latin typeface="Algerian" panose="04020705040A02060702" pitchFamily="82" charset="0"/>
              </a:rPr>
              <a:t>Projects of </a:t>
            </a:r>
            <a:r>
              <a:rPr lang="en-IN" sz="7200" u="sng" dirty="0" err="1">
                <a:solidFill>
                  <a:schemeClr val="bg1"/>
                </a:solidFill>
                <a:latin typeface="Algerian" panose="04020705040A02060702" pitchFamily="82" charset="0"/>
              </a:rPr>
              <a:t>Nec</a:t>
            </a:r>
            <a:r>
              <a:rPr lang="en-IN" sz="7200" u="sng" dirty="0">
                <a:solidFill>
                  <a:schemeClr val="bg1"/>
                </a:solidFill>
                <a:latin typeface="Algerian" panose="04020705040A02060702" pitchFamily="82" charset="0"/>
              </a:rPr>
              <a:t> in </a:t>
            </a:r>
            <a:r>
              <a:rPr lang="en-IN" sz="7200" u="sng" dirty="0" err="1">
                <a:solidFill>
                  <a:schemeClr val="bg1"/>
                </a:solidFill>
                <a:latin typeface="Algerian" panose="04020705040A02060702" pitchFamily="82" charset="0"/>
              </a:rPr>
              <a:t>india</a:t>
            </a:r>
            <a:endParaRPr lang="en-GB" sz="72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GB" sz="4000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346" y="1331023"/>
            <a:ext cx="11732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Real-time visualization systems to enable efficient and seamless logistics systems.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“Over 6,000 employees and partners have worked tirelessly to create a measurable impact in the journey to make India a digitally </a:t>
            </a:r>
            <a:r>
              <a:rPr lang="en-US" sz="2800">
                <a:solidFill>
                  <a:schemeClr val="bg1"/>
                </a:solidFill>
                <a:latin typeface="Bahnschrift" panose="020B0502040204020203" pitchFamily="34" charset="0"/>
              </a:rPr>
              <a:t>enabled society.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1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187" y="1087019"/>
            <a:ext cx="86308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avie" panose="04040805050809020602" pitchFamily="82" charset="0"/>
              </a:rPr>
              <a:t>INTRODUCTION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9943" y="2658242"/>
            <a:ext cx="161775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avie" panose="04040805050809020602" pitchFamily="82" charset="0"/>
              </a:rPr>
              <a:t>TO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5236" y="4332495"/>
            <a:ext cx="555632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avie" panose="04040805050809020602" pitchFamily="82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99496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20" y="283335"/>
            <a:ext cx="11642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</a:t>
            </a:r>
            <a:r>
              <a:rPr lang="en-GB" sz="4400" u="sng" dirty="0">
                <a:solidFill>
                  <a:schemeClr val="bg1"/>
                </a:solidFill>
                <a:latin typeface="Algerian" panose="04020705040A02060702" pitchFamily="82" charset="0"/>
              </a:rPr>
              <a:t>INTRODUCTION TO NEC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820" y="1352281"/>
            <a:ext cx="116425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NEC Corporation is a multinational IT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Founded in 1899 in Tokyo , Japan.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It’s full name was Nippon Electric Company ,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It was renamed in 1983 as NEC Corporation.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“EMPOWERED BY INNOVATION” is its slogan.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As of March 31,2008 it had 153,992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Revenue is 4,617.2 billion.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NEC Semiconductors is among the world Wide Top 20 Semiconductor Sales Leaders.</a:t>
            </a:r>
          </a:p>
        </p:txBody>
      </p:sp>
    </p:spTree>
    <p:extLst>
      <p:ext uri="{BB962C8B-B14F-4D97-AF65-F5344CB8AC3E}">
        <p14:creationId xmlns:p14="http://schemas.microsoft.com/office/powerpoint/2010/main" val="67707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7574" y="1499143"/>
            <a:ext cx="547137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avie" panose="04040805050809020602" pitchFamily="82" charset="0"/>
              </a:rPr>
              <a:t>ABOUT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3063" y="3237791"/>
            <a:ext cx="68643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avie" panose="04040805050809020602" pitchFamily="82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9042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8" y="257577"/>
            <a:ext cx="11925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                </a:t>
            </a:r>
            <a:r>
              <a:rPr lang="en-GB" sz="4000" u="sng" dirty="0">
                <a:solidFill>
                  <a:schemeClr val="bg1"/>
                </a:solidFill>
                <a:latin typeface="Algerian" panose="04020705040A02060702" pitchFamily="82" charset="0"/>
              </a:rPr>
              <a:t>HISTORY OF NEC</a:t>
            </a:r>
          </a:p>
          <a:p>
            <a:endParaRPr lang="en-GB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668" y="743821"/>
            <a:ext cx="709625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Company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Partnership was established between </a:t>
            </a:r>
            <a:r>
              <a:rPr lang="en-GB" sz="3600" dirty="0" err="1">
                <a:solidFill>
                  <a:srgbClr val="FF0000"/>
                </a:solidFill>
                <a:latin typeface="Bahnschrift Condensed" panose="020B0502040204020203" pitchFamily="34" charset="0"/>
              </a:rPr>
              <a:t>Kunihiko</a:t>
            </a:r>
            <a:r>
              <a:rPr lang="en-GB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3600" dirty="0" err="1">
                <a:solidFill>
                  <a:srgbClr val="FF0000"/>
                </a:solidFill>
                <a:latin typeface="Bahnschrift Condensed" panose="020B0502040204020203" pitchFamily="34" charset="0"/>
              </a:rPr>
              <a:t>Iwadare</a:t>
            </a:r>
            <a:r>
              <a:rPr lang="en-GB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and </a:t>
            </a:r>
            <a:r>
              <a:rPr lang="en-GB" sz="3600" dirty="0" err="1">
                <a:solidFill>
                  <a:srgbClr val="FF0000"/>
                </a:solidFill>
                <a:latin typeface="Bahnschrift Condensed" panose="020B0502040204020203" pitchFamily="34" charset="0"/>
              </a:rPr>
              <a:t>Takeshiro</a:t>
            </a:r>
            <a:r>
              <a:rPr lang="en-GB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 Maeda </a:t>
            </a:r>
            <a:r>
              <a:rPr lang="en-GB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 August 31, 1898.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Both related to Miyoshi Electrical Manufacturing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Western Electrical Company was interested in Japanese Phone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On 17 July 1899 NEC and WEC of USA agreed on joint venture. It was first Japanese joint venture of foreign capital.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21" y="626909"/>
            <a:ext cx="3567447" cy="60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56" y="1571221"/>
            <a:ext cx="85000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In September 1958, NEC built their first fully transistorized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Named the NEAC-2201, with parts made solely in Japan.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One year later, they demonstrated it at the UNESCO AUTOMATH show in Paris.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The company began integrated circuit research and development in 1960.</a:t>
            </a:r>
            <a:endParaRPr lang="en-IN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456" y="386366"/>
            <a:ext cx="933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chemeClr val="bg1"/>
                </a:solidFill>
                <a:latin typeface="Algerian" panose="04020705040A02060702" pitchFamily="82" charset="0"/>
              </a:rPr>
              <a:t>FIRST PRODUCT FORMED BY NEC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13" y="1687132"/>
            <a:ext cx="3193959" cy="37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" y="244699"/>
            <a:ext cx="1182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solidFill>
                  <a:schemeClr val="bg1"/>
                </a:solidFill>
                <a:latin typeface="Algerian" panose="04020705040A02060702" pitchFamily="82" charset="0"/>
              </a:rPr>
              <a:t>TECHNOLOGY USED IN EARLY STAGES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" y="1164134"/>
            <a:ext cx="1186144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u="sng" dirty="0">
                <a:solidFill>
                  <a:schemeClr val="bg1"/>
                </a:solidFill>
                <a:latin typeface="Algerian" panose="04020705040A02060702" pitchFamily="82" charset="0"/>
              </a:rPr>
              <a:t>NEC's Early Years</a:t>
            </a:r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:  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NEC initially focused on telecommunication technologies during its early stages.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2800" u="sng" dirty="0">
                <a:solidFill>
                  <a:schemeClr val="bg1"/>
                </a:solidFill>
                <a:latin typeface="Algerian" panose="04020705040A02060702" pitchFamily="82" charset="0"/>
              </a:rPr>
              <a:t>Telecommunication Infrastructure</a:t>
            </a:r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NEC played a pivotal role in developing early switching systems and communication networks.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2800" u="sng" dirty="0">
                <a:solidFill>
                  <a:schemeClr val="bg1"/>
                </a:solidFill>
                <a:latin typeface="Algerian" panose="04020705040A02060702" pitchFamily="82" charset="0"/>
              </a:rPr>
              <a:t>Transistor Technology</a:t>
            </a:r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the mid-20th century, NEC embraced transistor technology, contributing to the miniaturization and advancement of electronic devices.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2800" u="sng" dirty="0">
                <a:solidFill>
                  <a:schemeClr val="bg1"/>
                </a:solidFill>
                <a:latin typeface="Algerian" panose="04020705040A02060702" pitchFamily="82" charset="0"/>
              </a:rPr>
              <a:t>Mainframe Computers</a:t>
            </a:r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NEC entered the mainframe computer market with their NEAC1101 and NEAC1102 , developing large-scale computing systems for business and scientific applications.</a:t>
            </a:r>
            <a:endParaRPr lang="en-GB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" y="244699"/>
            <a:ext cx="1182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solidFill>
                  <a:schemeClr val="bg1"/>
                </a:solidFill>
                <a:latin typeface="Algerian" panose="04020705040A02060702" pitchFamily="82" charset="0"/>
              </a:rPr>
              <a:t>TECHNOLOGY USED IN EARLY STAGES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" y="1164134"/>
            <a:ext cx="1186144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5. </a:t>
            </a:r>
            <a:r>
              <a:rPr lang="en-US" sz="2800" b="1" u="sng" dirty="0">
                <a:solidFill>
                  <a:schemeClr val="bg1"/>
                </a:solidFill>
                <a:latin typeface="Algerian" panose="04020705040A02060702" pitchFamily="82" charset="0"/>
              </a:rPr>
              <a:t>Semiconductor Innovations</a:t>
            </a:r>
            <a:r>
              <a:rPr lang="en-US" sz="2800" u="sng" dirty="0">
                <a:solidFill>
                  <a:schemeClr val="bg1"/>
                </a:solidFill>
                <a:latin typeface="Algerian" panose="04020705040A02060702" pitchFamily="82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NEC became a leader in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   semiconductor technology, development of memory chips and micro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   processors.</a:t>
            </a:r>
          </a:p>
          <a:p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6. </a:t>
            </a:r>
            <a:r>
              <a:rPr lang="en-US" sz="2800" u="sng" dirty="0">
                <a:solidFill>
                  <a:schemeClr val="bg1"/>
                </a:solidFill>
                <a:latin typeface="Algerian" panose="04020705040A02060702" pitchFamily="82" charset="0"/>
              </a:rPr>
              <a:t>Global Expansion: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NEC expanded its operations globally by     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   contributing to the international technology landscape.</a:t>
            </a:r>
          </a:p>
          <a:p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7. </a:t>
            </a:r>
            <a:r>
              <a:rPr lang="en-US" sz="2800" u="sng" dirty="0">
                <a:solidFill>
                  <a:schemeClr val="bg1"/>
                </a:solidFill>
                <a:latin typeface="Algerian" panose="04020705040A02060702" pitchFamily="82" charset="0"/>
              </a:rPr>
              <a:t>Research and Development: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NEC invested heavily in research and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  development, fostering innovation across a range of technological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  domains.</a:t>
            </a:r>
          </a:p>
          <a:p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8. </a:t>
            </a:r>
            <a:r>
              <a:rPr lang="en-US" sz="2800" u="sng" dirty="0">
                <a:solidFill>
                  <a:schemeClr val="bg1"/>
                </a:solidFill>
                <a:latin typeface="Algerian" panose="04020705040A02060702" pitchFamily="82" charset="0"/>
              </a:rPr>
              <a:t>Telecommunications Standards: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NEC played a role in contributing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   to the evolution of communication protocols and systems.</a:t>
            </a:r>
            <a:endParaRPr lang="en-GB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2" y="103031"/>
            <a:ext cx="11861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>
                <a:solidFill>
                  <a:schemeClr val="bg1"/>
                </a:solidFill>
                <a:latin typeface="Algerian" panose="04020705040A02060702" pitchFamily="82" charset="0"/>
              </a:rPr>
              <a:t>ADVANTAGES OF EARLY PRODUCTS THAT WAS BUILT BY NEC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25" y="1596980"/>
            <a:ext cx="117841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Innovation.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Telecommunication Advancements.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Infrastructure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Market Expansion.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Global Reach.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Longevity.</a:t>
            </a:r>
          </a:p>
        </p:txBody>
      </p:sp>
    </p:spTree>
    <p:extLst>
      <p:ext uri="{BB962C8B-B14F-4D97-AF65-F5344CB8AC3E}">
        <p14:creationId xmlns:p14="http://schemas.microsoft.com/office/powerpoint/2010/main" val="300888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1031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Bahnschrift</vt:lpstr>
      <vt:lpstr>Bahnschrift Condensed</vt:lpstr>
      <vt:lpstr>Calibri</vt:lpstr>
      <vt:lpstr>Calibri Light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Jarvis Singh</cp:lastModifiedBy>
  <cp:revision>32</cp:revision>
  <dcterms:created xsi:type="dcterms:W3CDTF">2023-10-27T20:45:01Z</dcterms:created>
  <dcterms:modified xsi:type="dcterms:W3CDTF">2023-12-01T17:02:16Z</dcterms:modified>
</cp:coreProperties>
</file>