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3"/>
    <p:sldId id="257" r:id="rId4"/>
    <p:sldId id="256" r:id="rId5"/>
    <p:sldId id="272" r:id="rId6"/>
    <p:sldId id="268" r:id="rId7"/>
    <p:sldId id="315" r:id="rId8"/>
    <p:sldId id="316" r:id="rId9"/>
    <p:sldId id="317" r:id="rId10"/>
    <p:sldId id="318" r:id="rId11"/>
    <p:sldId id="32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DE2"/>
    <a:srgbClr val="000000"/>
    <a:srgbClr val="3A2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F7A2-B2EC-4060-8CCA-D98EE2BF6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A882-1486-4003-B534-8E395E6DA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jpeg"/><Relationship Id="rId8" Type="http://schemas.openxmlformats.org/officeDocument/2006/relationships/image" Target="../media/image20.jpeg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108333"/>
          </a:xfrm>
          <a:custGeom>
            <a:avLst/>
            <a:gdLst>
              <a:gd name="connsiteX0" fmla="*/ 0 w 12192000"/>
              <a:gd name="connsiteY0" fmla="*/ 0 h 6088666"/>
              <a:gd name="connsiteX1" fmla="*/ 12192000 w 12192000"/>
              <a:gd name="connsiteY1" fmla="*/ 0 h 6088666"/>
              <a:gd name="connsiteX2" fmla="*/ 12192000 w 12192000"/>
              <a:gd name="connsiteY2" fmla="*/ 6088666 h 6088666"/>
              <a:gd name="connsiteX3" fmla="*/ 0 w 12192000"/>
              <a:gd name="connsiteY3" fmla="*/ 6088666 h 6088666"/>
              <a:gd name="connsiteX4" fmla="*/ 0 w 12192000"/>
              <a:gd name="connsiteY4" fmla="*/ 0 h 6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88666">
                <a:moveTo>
                  <a:pt x="0" y="0"/>
                </a:moveTo>
                <a:lnTo>
                  <a:pt x="12192000" y="0"/>
                </a:lnTo>
                <a:lnTo>
                  <a:pt x="12192000" y="6088666"/>
                </a:lnTo>
                <a:lnTo>
                  <a:pt x="0" y="608866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00000" r="26693" b="-4723"/>
          <a:stretch>
            <a:fillRect/>
          </a:stretch>
        </p:blipFill>
        <p:spPr>
          <a:xfrm>
            <a:off x="0" y="6072791"/>
            <a:ext cx="12192000" cy="769335"/>
          </a:xfrm>
          <a:custGeom>
            <a:avLst/>
            <a:gdLst>
              <a:gd name="connsiteX0" fmla="*/ 0 w 12192000"/>
              <a:gd name="connsiteY0" fmla="*/ 0 h 769335"/>
              <a:gd name="connsiteX1" fmla="*/ 12192000 w 12192000"/>
              <a:gd name="connsiteY1" fmla="*/ 0 h 769335"/>
              <a:gd name="connsiteX2" fmla="*/ 12192000 w 12192000"/>
              <a:gd name="connsiteY2" fmla="*/ 769335 h 769335"/>
              <a:gd name="connsiteX3" fmla="*/ 0 w 12192000"/>
              <a:gd name="connsiteY3" fmla="*/ 769335 h 769335"/>
              <a:gd name="connsiteX4" fmla="*/ 0 w 12192000"/>
              <a:gd name="connsiteY4" fmla="*/ 0 h 7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69335">
                <a:moveTo>
                  <a:pt x="0" y="0"/>
                </a:moveTo>
                <a:lnTo>
                  <a:pt x="12192000" y="0"/>
                </a:lnTo>
                <a:lnTo>
                  <a:pt x="12192000" y="769335"/>
                </a:lnTo>
                <a:lnTo>
                  <a:pt x="0" y="7693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183411" y="3834542"/>
            <a:ext cx="76836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学期项目展示</a:t>
            </a:r>
            <a:endParaRPr lang="zh-CN" altLang="en-US" sz="50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16796" y="1452739"/>
            <a:ext cx="2160000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8812" y="6072287"/>
            <a:ext cx="12965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开发团队：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5665" y="6072505"/>
            <a:ext cx="203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赖勋宇、王芳</a:t>
            </a:r>
            <a:endParaRPr lang="zh-CN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4659085" y="2166942"/>
            <a:ext cx="2311399" cy="1212850"/>
            <a:chOff x="2944" y="1301"/>
            <a:chExt cx="1456" cy="764"/>
          </a:xfrm>
        </p:grpSpPr>
        <p:sp>
          <p:nvSpPr>
            <p:cNvPr id="13" name="Freeform 5"/>
            <p:cNvSpPr/>
            <p:nvPr/>
          </p:nvSpPr>
          <p:spPr bwMode="auto">
            <a:xfrm>
              <a:off x="3328" y="1527"/>
              <a:ext cx="787" cy="396"/>
            </a:xfrm>
            <a:custGeom>
              <a:avLst/>
              <a:gdLst>
                <a:gd name="T0" fmla="*/ 152 w 1307"/>
                <a:gd name="T1" fmla="*/ 0 h 657"/>
                <a:gd name="T2" fmla="*/ 0 w 1307"/>
                <a:gd name="T3" fmla="*/ 339 h 657"/>
                <a:gd name="T4" fmla="*/ 1307 w 1307"/>
                <a:gd name="T5" fmla="*/ 391 h 657"/>
                <a:gd name="T6" fmla="*/ 1182 w 1307"/>
                <a:gd name="T7" fmla="*/ 26 h 657"/>
                <a:gd name="T8" fmla="*/ 152 w 1307"/>
                <a:gd name="T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7" h="657">
                  <a:moveTo>
                    <a:pt x="152" y="0"/>
                  </a:moveTo>
                  <a:cubicBezTo>
                    <a:pt x="0" y="339"/>
                    <a:pt x="0" y="339"/>
                    <a:pt x="0" y="339"/>
                  </a:cubicBezTo>
                  <a:cubicBezTo>
                    <a:pt x="0" y="339"/>
                    <a:pt x="596" y="657"/>
                    <a:pt x="1307" y="391"/>
                  </a:cubicBezTo>
                  <a:cubicBezTo>
                    <a:pt x="1182" y="26"/>
                    <a:pt x="1182" y="26"/>
                    <a:pt x="1182" y="26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076" y="1362"/>
              <a:ext cx="1324" cy="302"/>
            </a:xfrm>
            <a:custGeom>
              <a:avLst/>
              <a:gdLst>
                <a:gd name="T0" fmla="*/ 0 w 1324"/>
                <a:gd name="T1" fmla="*/ 77 h 302"/>
                <a:gd name="T2" fmla="*/ 0 w 1324"/>
                <a:gd name="T3" fmla="*/ 94 h 302"/>
                <a:gd name="T4" fmla="*/ 740 w 1324"/>
                <a:gd name="T5" fmla="*/ 302 h 302"/>
                <a:gd name="T6" fmla="*/ 1324 w 1324"/>
                <a:gd name="T7" fmla="*/ 90 h 302"/>
                <a:gd name="T8" fmla="*/ 1320 w 1324"/>
                <a:gd name="T9" fmla="*/ 79 h 302"/>
                <a:gd name="T10" fmla="*/ 693 w 1324"/>
                <a:gd name="T11" fmla="*/ 0 h 302"/>
                <a:gd name="T12" fmla="*/ 0 w 1324"/>
                <a:gd name="T13" fmla="*/ 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4" h="302">
                  <a:moveTo>
                    <a:pt x="0" y="77"/>
                  </a:moveTo>
                  <a:lnTo>
                    <a:pt x="0" y="94"/>
                  </a:lnTo>
                  <a:lnTo>
                    <a:pt x="740" y="302"/>
                  </a:lnTo>
                  <a:lnTo>
                    <a:pt x="1324" y="90"/>
                  </a:lnTo>
                  <a:lnTo>
                    <a:pt x="1320" y="79"/>
                  </a:lnTo>
                  <a:lnTo>
                    <a:pt x="693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3076" y="1301"/>
              <a:ext cx="1320" cy="310"/>
            </a:xfrm>
            <a:custGeom>
              <a:avLst/>
              <a:gdLst>
                <a:gd name="T0" fmla="*/ 0 w 1320"/>
                <a:gd name="T1" fmla="*/ 138 h 310"/>
                <a:gd name="T2" fmla="*/ 652 w 1320"/>
                <a:gd name="T3" fmla="*/ 310 h 310"/>
                <a:gd name="T4" fmla="*/ 1320 w 1320"/>
                <a:gd name="T5" fmla="*/ 140 h 310"/>
                <a:gd name="T6" fmla="*/ 602 w 1320"/>
                <a:gd name="T7" fmla="*/ 0 h 310"/>
                <a:gd name="T8" fmla="*/ 0 w 1320"/>
                <a:gd name="T9" fmla="*/ 13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310">
                  <a:moveTo>
                    <a:pt x="0" y="138"/>
                  </a:moveTo>
                  <a:lnTo>
                    <a:pt x="652" y="310"/>
                  </a:lnTo>
                  <a:lnTo>
                    <a:pt x="1320" y="140"/>
                  </a:lnTo>
                  <a:lnTo>
                    <a:pt x="602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114" y="1458"/>
              <a:ext cx="104" cy="385"/>
            </a:xfrm>
            <a:custGeom>
              <a:avLst/>
              <a:gdLst>
                <a:gd name="T0" fmla="*/ 21 w 173"/>
                <a:gd name="T1" fmla="*/ 3 h 638"/>
                <a:gd name="T2" fmla="*/ 5 w 173"/>
                <a:gd name="T3" fmla="*/ 10 h 638"/>
                <a:gd name="T4" fmla="*/ 75 w 173"/>
                <a:gd name="T5" fmla="*/ 624 h 638"/>
                <a:gd name="T6" fmla="*/ 94 w 173"/>
                <a:gd name="T7" fmla="*/ 638 h 638"/>
                <a:gd name="T8" fmla="*/ 115 w 173"/>
                <a:gd name="T9" fmla="*/ 315 h 638"/>
                <a:gd name="T10" fmla="*/ 21 w 173"/>
                <a:gd name="T11" fmla="*/ 3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638">
                  <a:moveTo>
                    <a:pt x="21" y="3"/>
                  </a:moveTo>
                  <a:cubicBezTo>
                    <a:pt x="21" y="3"/>
                    <a:pt x="0" y="0"/>
                    <a:pt x="5" y="10"/>
                  </a:cubicBezTo>
                  <a:cubicBezTo>
                    <a:pt x="39" y="78"/>
                    <a:pt x="173" y="394"/>
                    <a:pt x="75" y="624"/>
                  </a:cubicBezTo>
                  <a:cubicBezTo>
                    <a:pt x="94" y="638"/>
                    <a:pt x="94" y="638"/>
                    <a:pt x="94" y="638"/>
                  </a:cubicBezTo>
                  <a:cubicBezTo>
                    <a:pt x="94" y="638"/>
                    <a:pt x="152" y="477"/>
                    <a:pt x="115" y="315"/>
                  </a:cubicBezTo>
                  <a:cubicBezTo>
                    <a:pt x="77" y="153"/>
                    <a:pt x="21" y="3"/>
                    <a:pt x="21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3118" y="1790"/>
              <a:ext cx="105" cy="94"/>
            </a:xfrm>
            <a:custGeom>
              <a:avLst/>
              <a:gdLst>
                <a:gd name="T0" fmla="*/ 138 w 175"/>
                <a:gd name="T1" fmla="*/ 77 h 156"/>
                <a:gd name="T2" fmla="*/ 8 w 175"/>
                <a:gd name="T3" fmla="*/ 52 h 156"/>
                <a:gd name="T4" fmla="*/ 134 w 175"/>
                <a:gd name="T5" fmla="*/ 148 h 156"/>
                <a:gd name="T6" fmla="*/ 138 w 175"/>
                <a:gd name="T7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56">
                  <a:moveTo>
                    <a:pt x="138" y="77"/>
                  </a:moveTo>
                  <a:cubicBezTo>
                    <a:pt x="126" y="66"/>
                    <a:pt x="15" y="0"/>
                    <a:pt x="8" y="52"/>
                  </a:cubicBezTo>
                  <a:cubicBezTo>
                    <a:pt x="0" y="104"/>
                    <a:pt x="101" y="156"/>
                    <a:pt x="134" y="148"/>
                  </a:cubicBezTo>
                  <a:cubicBezTo>
                    <a:pt x="167" y="141"/>
                    <a:pt x="175" y="114"/>
                    <a:pt x="138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944" y="1855"/>
              <a:ext cx="214" cy="210"/>
            </a:xfrm>
            <a:custGeom>
              <a:avLst/>
              <a:gdLst>
                <a:gd name="T0" fmla="*/ 324 w 354"/>
                <a:gd name="T1" fmla="*/ 15 h 347"/>
                <a:gd name="T2" fmla="*/ 128 w 354"/>
                <a:gd name="T3" fmla="*/ 136 h 347"/>
                <a:gd name="T4" fmla="*/ 0 w 354"/>
                <a:gd name="T5" fmla="*/ 228 h 347"/>
                <a:gd name="T6" fmla="*/ 107 w 354"/>
                <a:gd name="T7" fmla="*/ 313 h 347"/>
                <a:gd name="T8" fmla="*/ 211 w 354"/>
                <a:gd name="T9" fmla="*/ 207 h 347"/>
                <a:gd name="T10" fmla="*/ 131 w 354"/>
                <a:gd name="T11" fmla="*/ 324 h 347"/>
                <a:gd name="T12" fmla="*/ 168 w 354"/>
                <a:gd name="T13" fmla="*/ 347 h 347"/>
                <a:gd name="T14" fmla="*/ 283 w 354"/>
                <a:gd name="T15" fmla="*/ 199 h 347"/>
                <a:gd name="T16" fmla="*/ 324 w 354"/>
                <a:gd name="T17" fmla="*/ 1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47">
                  <a:moveTo>
                    <a:pt x="324" y="15"/>
                  </a:moveTo>
                  <a:cubicBezTo>
                    <a:pt x="324" y="15"/>
                    <a:pt x="257" y="43"/>
                    <a:pt x="128" y="13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7" y="313"/>
                    <a:pt x="107" y="313"/>
                    <a:pt x="107" y="313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131" y="324"/>
                    <a:pt x="131" y="324"/>
                    <a:pt x="131" y="324"/>
                  </a:cubicBezTo>
                  <a:cubicBezTo>
                    <a:pt x="168" y="347"/>
                    <a:pt x="168" y="347"/>
                    <a:pt x="168" y="347"/>
                  </a:cubicBezTo>
                  <a:cubicBezTo>
                    <a:pt x="168" y="347"/>
                    <a:pt x="234" y="281"/>
                    <a:pt x="283" y="199"/>
                  </a:cubicBezTo>
                  <a:cubicBezTo>
                    <a:pt x="332" y="117"/>
                    <a:pt x="354" y="0"/>
                    <a:pt x="324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17595" y="4808855"/>
            <a:ext cx="5081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企业员工管理系统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705171" y="565138"/>
            <a:ext cx="3908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数据库关系图</a:t>
            </a:r>
            <a:endParaRPr lang="zh-CN" altLang="en-US" sz="48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34887" y="4151425"/>
            <a:ext cx="39442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5" y="1665605"/>
            <a:ext cx="2876550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 descr="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65" y="1842135"/>
            <a:ext cx="291465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80" y="3351530"/>
            <a:ext cx="287655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 descr="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080" y="1756410"/>
            <a:ext cx="27432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865" y="3070225"/>
            <a:ext cx="2667000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t="62621" r="26693" b="10296"/>
          <a:stretch>
            <a:fillRect/>
          </a:stretch>
        </p:blipFill>
        <p:spPr>
          <a:xfrm rot="10800000">
            <a:off x="-4" y="-8192"/>
            <a:ext cx="12192003" cy="6880705"/>
          </a:xfrm>
          <a:custGeom>
            <a:avLst/>
            <a:gdLst>
              <a:gd name="connsiteX0" fmla="*/ 0 w 12192000"/>
              <a:gd name="connsiteY0" fmla="*/ 0 h 6088666"/>
              <a:gd name="connsiteX1" fmla="*/ 12192000 w 12192000"/>
              <a:gd name="connsiteY1" fmla="*/ 0 h 6088666"/>
              <a:gd name="connsiteX2" fmla="*/ 12192000 w 12192000"/>
              <a:gd name="connsiteY2" fmla="*/ 6088666 h 6088666"/>
              <a:gd name="connsiteX3" fmla="*/ 0 w 12192000"/>
              <a:gd name="connsiteY3" fmla="*/ 6088666 h 6088666"/>
              <a:gd name="connsiteX4" fmla="*/ 0 w 12192000"/>
              <a:gd name="connsiteY4" fmla="*/ 0 h 6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88666">
                <a:moveTo>
                  <a:pt x="0" y="0"/>
                </a:moveTo>
                <a:lnTo>
                  <a:pt x="12192000" y="0"/>
                </a:lnTo>
                <a:lnTo>
                  <a:pt x="12192000" y="6088666"/>
                </a:lnTo>
                <a:lnTo>
                  <a:pt x="0" y="608866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3720185" y="877615"/>
            <a:ext cx="4541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8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dist"/>
            <a:r>
              <a:rPr lang="zh-CN" altLang="en-US" sz="8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谢谢观看</a:t>
            </a:r>
            <a:endParaRPr lang="zh-CN" altLang="en-US" sz="8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335212" y="2501017"/>
            <a:ext cx="672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878828" y="2501017"/>
            <a:ext cx="672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4006446" y="216523"/>
            <a:ext cx="405014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团队介绍</a:t>
            </a:r>
            <a:endParaRPr lang="zh-CN" altLang="en-US" sz="4800" b="1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04665" y="2665095"/>
            <a:ext cx="254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王芳    </a:t>
            </a:r>
            <a:endParaRPr lang="zh-CN" altLang="en-US" sz="20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2016207187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endParaRPr lang="zh-CN" altLang="en-US" sz="20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后台开发</a:t>
            </a:r>
            <a:endParaRPr lang="zh-CN" altLang="en-US" sz="20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部门前端页面开发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3205" y="4025265"/>
            <a:ext cx="207645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赖勋宇</a:t>
            </a:r>
            <a:endParaRPr lang="zh-CN" altLang="en-US" sz="20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2016207104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数据库开发</a:t>
            </a:r>
            <a:endParaRPr lang="zh-CN" altLang="en-US" sz="20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前端页面开发</a:t>
            </a:r>
            <a:endParaRPr lang="zh-CN" altLang="en-US" sz="20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endParaRPr lang="zh-CN" altLang="en-US" sz="16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1600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6" name="Picture 8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5" y="1758950"/>
            <a:ext cx="2610485" cy="2610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04665" y="2222500"/>
            <a:ext cx="1085850" cy="250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810" y="3609340"/>
            <a:ext cx="2708910" cy="2708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7" descr="A close up of a logo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055803" y="5670233"/>
            <a:ext cx="1150937" cy="24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62621" r="53171"/>
          <a:stretch>
            <a:fillRect/>
          </a:stretch>
        </p:blipFill>
        <p:spPr>
          <a:xfrm rot="16200000">
            <a:off x="-500744" y="486227"/>
            <a:ext cx="6894288" cy="5892800"/>
          </a:xfrm>
          <a:custGeom>
            <a:avLst/>
            <a:gdLst>
              <a:gd name="connsiteX0" fmla="*/ 0 w 12192000"/>
              <a:gd name="connsiteY0" fmla="*/ 0 h 6088666"/>
              <a:gd name="connsiteX1" fmla="*/ 12192000 w 12192000"/>
              <a:gd name="connsiteY1" fmla="*/ 0 h 6088666"/>
              <a:gd name="connsiteX2" fmla="*/ 12192000 w 12192000"/>
              <a:gd name="connsiteY2" fmla="*/ 6088666 h 6088666"/>
              <a:gd name="connsiteX3" fmla="*/ 0 w 12192000"/>
              <a:gd name="connsiteY3" fmla="*/ 6088666 h 6088666"/>
              <a:gd name="connsiteX4" fmla="*/ 0 w 12192000"/>
              <a:gd name="connsiteY4" fmla="*/ 0 h 6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88666">
                <a:moveTo>
                  <a:pt x="0" y="0"/>
                </a:moveTo>
                <a:lnTo>
                  <a:pt x="12192000" y="0"/>
                </a:lnTo>
                <a:lnTo>
                  <a:pt x="12192000" y="6088666"/>
                </a:lnTo>
                <a:lnTo>
                  <a:pt x="0" y="608866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1302385" y="3886835"/>
            <a:ext cx="3759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technology application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07210" y="2799715"/>
            <a:ext cx="2941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技术应用</a:t>
            </a:r>
            <a:endParaRPr lang="zh-CN" altLang="en-US" sz="4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9845" y="2187575"/>
            <a:ext cx="1846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JSF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71115" y="2963594"/>
            <a:ext cx="398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SzPct val="75000"/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HIBERNATE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79845" y="3763645"/>
            <a:ext cx="5405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SzPct val="75000"/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MS </a:t>
            </a:r>
            <a:r>
              <a:rPr lang="zh-CN" altLang="en-US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SQL  Server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51349" y="4564567"/>
            <a:ext cx="3980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SzPct val="75000"/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HTML</a:t>
            </a:r>
            <a:r>
              <a:rPr lang="en-US" altLang="zh-CN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jquery</a:t>
            </a:r>
            <a:r>
              <a:rPr lang="zh-CN" altLang="en-US" sz="3200" dirty="0">
                <a:solidFill>
                  <a:srgbClr val="000000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等</a:t>
            </a:r>
            <a:endParaRPr lang="zh-CN" altLang="en-US" sz="3200" dirty="0">
              <a:solidFill>
                <a:srgbClr val="000000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9845" y="5293995"/>
            <a:ext cx="4876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buSzPct val="75000"/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</a:t>
            </a:r>
            <a:r>
              <a:rPr lang="zh-CN" altLang="en-US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NetBeans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78673" y="1604798"/>
            <a:ext cx="7405151" cy="1182009"/>
          </a:xfrm>
          <a:prstGeom prst="rect">
            <a:avLst/>
          </a:prstGeom>
          <a:solidFill>
            <a:srgbClr val="559DE2"/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1527" y="1796819"/>
            <a:ext cx="64909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项目概述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75731" y="3062610"/>
            <a:ext cx="6308092" cy="1182009"/>
          </a:xfrm>
          <a:prstGeom prst="rect">
            <a:avLst/>
          </a:prstGeom>
          <a:solidFill>
            <a:srgbClr val="559DE2"/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8586" y="3254629"/>
            <a:ext cx="53938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项目页面展示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7299" y="4520421"/>
            <a:ext cx="8136524" cy="1182009"/>
          </a:xfrm>
          <a:prstGeom prst="rect">
            <a:avLst/>
          </a:prstGeom>
          <a:solidFill>
            <a:srgbClr val="559DE2"/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2997" y="4712441"/>
            <a:ext cx="70394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数据库关系图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30731" y="1148545"/>
            <a:ext cx="109837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800" dirty="0">
                <a:solidFill>
                  <a:srgbClr val="559DE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dirty="0">
              <a:solidFill>
                <a:srgbClr val="559DE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7304" y="2616375"/>
            <a:ext cx="109837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800" dirty="0">
                <a:solidFill>
                  <a:srgbClr val="559DE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dirty="0">
              <a:solidFill>
                <a:srgbClr val="559DE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98871" y="4058305"/>
            <a:ext cx="109837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800" dirty="0">
                <a:solidFill>
                  <a:srgbClr val="559DE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dirty="0">
              <a:solidFill>
                <a:srgbClr val="559DE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483871" y="-795874"/>
            <a:ext cx="4884403" cy="4027874"/>
            <a:chOff x="-483871" y="-795874"/>
            <a:chExt cx="4884403" cy="402787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" t="79044" r="53519"/>
            <a:stretch>
              <a:fillRect/>
            </a:stretch>
          </p:blipFill>
          <p:spPr>
            <a:xfrm rot="20147618">
              <a:off x="-483871" y="-795874"/>
              <a:ext cx="4884403" cy="2080299"/>
            </a:xfrm>
            <a:custGeom>
              <a:avLst/>
              <a:gdLst>
                <a:gd name="connsiteX0" fmla="*/ 957211 w 6228785"/>
                <a:gd name="connsiteY0" fmla="*/ 0 h 2652880"/>
                <a:gd name="connsiteX1" fmla="*/ 5857672 w 6228785"/>
                <a:gd name="connsiteY1" fmla="*/ 2203009 h 2652880"/>
                <a:gd name="connsiteX2" fmla="*/ 6228785 w 6228785"/>
                <a:gd name="connsiteY2" fmla="*/ 2652880 h 2652880"/>
                <a:gd name="connsiteX3" fmla="*/ 1164771 w 6228785"/>
                <a:gd name="connsiteY3" fmla="*/ 2652880 h 2652880"/>
                <a:gd name="connsiteX4" fmla="*/ 0 w 6228785"/>
                <a:gd name="connsiteY4" fmla="*/ 2129256 h 2652880"/>
                <a:gd name="connsiteX5" fmla="*/ 957211 w 6228785"/>
                <a:gd name="connsiteY5" fmla="*/ 0 h 26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8785" h="2652880">
                  <a:moveTo>
                    <a:pt x="957211" y="0"/>
                  </a:moveTo>
                  <a:lnTo>
                    <a:pt x="5857672" y="2203009"/>
                  </a:lnTo>
                  <a:lnTo>
                    <a:pt x="6228785" y="2652880"/>
                  </a:lnTo>
                  <a:lnTo>
                    <a:pt x="1164771" y="2652880"/>
                  </a:lnTo>
                  <a:lnTo>
                    <a:pt x="0" y="2129256"/>
                  </a:lnTo>
                  <a:lnTo>
                    <a:pt x="957211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19" name="文本框 18"/>
            <p:cNvSpPr txBox="1"/>
            <p:nvPr/>
          </p:nvSpPr>
          <p:spPr>
            <a:xfrm>
              <a:off x="525961" y="2463650"/>
              <a:ext cx="286603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矩形 4"/>
          <p:cNvSpPr>
            <a:spLocks noChangeArrowheads="1"/>
          </p:cNvSpPr>
          <p:nvPr/>
        </p:nvSpPr>
        <p:spPr bwMode="auto">
          <a:xfrm>
            <a:off x="928528" y="2051022"/>
            <a:ext cx="5238787" cy="3617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企业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员工管理系统提供人员基本信息、职位信息，公告信息等基础设置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。用户可分为普通员工及管理员（人事管理员和超级管理员）。根据用户不同，对不同信息的操作权限不同。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可进行对员工信息的增加、删除、查询（按员工号查询单人信息以及按员工所在部门查询该部门所有人信息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对管理员信息的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增加、删除、查询（对全部管理员的查询）。职位信息的增加、删除、查询（对全部职位的查询以及按职位所属部门查询该部门所有职位）。公告信息查看、增加和删除。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ts val="2500"/>
              </a:lnSpc>
            </a:pP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074313" y="1483406"/>
            <a:ext cx="5348655" cy="4285728"/>
            <a:chOff x="1904439" y="-355318"/>
            <a:chExt cx="5664201" cy="4060831"/>
          </a:xfrm>
        </p:grpSpPr>
        <p:sp>
          <p:nvSpPr>
            <p:cNvPr id="114" name="Rectangle 5"/>
            <p:cNvSpPr>
              <a:spLocks noChangeArrowheads="1"/>
            </p:cNvSpPr>
            <p:nvPr/>
          </p:nvSpPr>
          <p:spPr bwMode="auto">
            <a:xfrm>
              <a:off x="3501464" y="790859"/>
              <a:ext cx="31750" cy="479426"/>
            </a:xfrm>
            <a:prstGeom prst="rect">
              <a:avLst/>
            </a:pr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6"/>
            <p:cNvSpPr/>
            <p:nvPr/>
          </p:nvSpPr>
          <p:spPr bwMode="auto">
            <a:xfrm>
              <a:off x="3531627" y="790859"/>
              <a:ext cx="339725" cy="177800"/>
            </a:xfrm>
            <a:custGeom>
              <a:avLst/>
              <a:gdLst>
                <a:gd name="T0" fmla="*/ 214 w 214"/>
                <a:gd name="T1" fmla="*/ 112 h 112"/>
                <a:gd name="T2" fmla="*/ 0 w 214"/>
                <a:gd name="T3" fmla="*/ 112 h 112"/>
                <a:gd name="T4" fmla="*/ 0 w 214"/>
                <a:gd name="T5" fmla="*/ 0 h 112"/>
                <a:gd name="T6" fmla="*/ 214 w 214"/>
                <a:gd name="T7" fmla="*/ 0 h 112"/>
                <a:gd name="T8" fmla="*/ 131 w 214"/>
                <a:gd name="T9" fmla="*/ 56 h 112"/>
                <a:gd name="T10" fmla="*/ 214 w 214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12">
                  <a:moveTo>
                    <a:pt x="21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131" y="56"/>
                  </a:lnTo>
                  <a:lnTo>
                    <a:pt x="214" y="112"/>
                  </a:lnTo>
                  <a:close/>
                </a:path>
              </a:pathLst>
            </a:custGeom>
            <a:solidFill>
              <a:srgbClr val="E4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Freeform 7"/>
            <p:cNvSpPr/>
            <p:nvPr/>
          </p:nvSpPr>
          <p:spPr bwMode="auto">
            <a:xfrm>
              <a:off x="3415739" y="1013109"/>
              <a:ext cx="1501775" cy="2008190"/>
            </a:xfrm>
            <a:custGeom>
              <a:avLst/>
              <a:gdLst>
                <a:gd name="T0" fmla="*/ 561 w 946"/>
                <a:gd name="T1" fmla="*/ 0 h 1265"/>
                <a:gd name="T2" fmla="*/ 0 w 946"/>
                <a:gd name="T3" fmla="*/ 1265 h 1265"/>
                <a:gd name="T4" fmla="*/ 946 w 946"/>
                <a:gd name="T5" fmla="*/ 1265 h 1265"/>
                <a:gd name="T6" fmla="*/ 946 w 946"/>
                <a:gd name="T7" fmla="*/ 0 h 1265"/>
                <a:gd name="T8" fmla="*/ 561 w 946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265">
                  <a:moveTo>
                    <a:pt x="561" y="0"/>
                  </a:moveTo>
                  <a:lnTo>
                    <a:pt x="0" y="1265"/>
                  </a:lnTo>
                  <a:lnTo>
                    <a:pt x="946" y="1265"/>
                  </a:lnTo>
                  <a:lnTo>
                    <a:pt x="946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36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Freeform 8"/>
            <p:cNvSpPr/>
            <p:nvPr/>
          </p:nvSpPr>
          <p:spPr bwMode="auto">
            <a:xfrm>
              <a:off x="3415739" y="1013109"/>
              <a:ext cx="1501775" cy="2008190"/>
            </a:xfrm>
            <a:custGeom>
              <a:avLst/>
              <a:gdLst>
                <a:gd name="T0" fmla="*/ 561 w 946"/>
                <a:gd name="T1" fmla="*/ 0 h 1265"/>
                <a:gd name="T2" fmla="*/ 0 w 946"/>
                <a:gd name="T3" fmla="*/ 1265 h 1265"/>
                <a:gd name="T4" fmla="*/ 946 w 946"/>
                <a:gd name="T5" fmla="*/ 1265 h 1265"/>
                <a:gd name="T6" fmla="*/ 946 w 946"/>
                <a:gd name="T7" fmla="*/ 0 h 1265"/>
                <a:gd name="T8" fmla="*/ 561 w 946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265">
                  <a:moveTo>
                    <a:pt x="561" y="0"/>
                  </a:moveTo>
                  <a:lnTo>
                    <a:pt x="0" y="1265"/>
                  </a:lnTo>
                  <a:lnTo>
                    <a:pt x="946" y="1265"/>
                  </a:lnTo>
                  <a:lnTo>
                    <a:pt x="946" y="0"/>
                  </a:lnTo>
                  <a:lnTo>
                    <a:pt x="5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Freeform 9"/>
            <p:cNvSpPr/>
            <p:nvPr/>
          </p:nvSpPr>
          <p:spPr bwMode="auto">
            <a:xfrm>
              <a:off x="4909577" y="1013109"/>
              <a:ext cx="1492250" cy="2008190"/>
            </a:xfrm>
            <a:custGeom>
              <a:avLst/>
              <a:gdLst>
                <a:gd name="T0" fmla="*/ 379 w 940"/>
                <a:gd name="T1" fmla="*/ 0 h 1265"/>
                <a:gd name="T2" fmla="*/ 0 w 940"/>
                <a:gd name="T3" fmla="*/ 0 h 1265"/>
                <a:gd name="T4" fmla="*/ 0 w 940"/>
                <a:gd name="T5" fmla="*/ 1265 h 1265"/>
                <a:gd name="T6" fmla="*/ 940 w 940"/>
                <a:gd name="T7" fmla="*/ 1265 h 1265"/>
                <a:gd name="T8" fmla="*/ 379 w 940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0" h="1265">
                  <a:moveTo>
                    <a:pt x="379" y="0"/>
                  </a:moveTo>
                  <a:lnTo>
                    <a:pt x="0" y="0"/>
                  </a:lnTo>
                  <a:lnTo>
                    <a:pt x="0" y="1265"/>
                  </a:lnTo>
                  <a:lnTo>
                    <a:pt x="940" y="126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2F3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Freeform 10"/>
            <p:cNvSpPr/>
            <p:nvPr/>
          </p:nvSpPr>
          <p:spPr bwMode="auto">
            <a:xfrm>
              <a:off x="4225364" y="-352143"/>
              <a:ext cx="692150" cy="1614490"/>
            </a:xfrm>
            <a:custGeom>
              <a:avLst/>
              <a:gdLst>
                <a:gd name="T0" fmla="*/ 0 w 348"/>
                <a:gd name="T1" fmla="*/ 780 h 812"/>
                <a:gd name="T2" fmla="*/ 215 w 348"/>
                <a:gd name="T3" fmla="*/ 700 h 812"/>
                <a:gd name="T4" fmla="*/ 348 w 348"/>
                <a:gd name="T5" fmla="*/ 783 h 812"/>
                <a:gd name="T6" fmla="*/ 344 w 348"/>
                <a:gd name="T7" fmla="*/ 0 h 812"/>
                <a:gd name="T8" fmla="*/ 0 w 348"/>
                <a:gd name="T9" fmla="*/ 78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812">
                  <a:moveTo>
                    <a:pt x="0" y="780"/>
                  </a:moveTo>
                  <a:cubicBezTo>
                    <a:pt x="133" y="812"/>
                    <a:pt x="215" y="700"/>
                    <a:pt x="215" y="700"/>
                  </a:cubicBezTo>
                  <a:cubicBezTo>
                    <a:pt x="215" y="700"/>
                    <a:pt x="242" y="780"/>
                    <a:pt x="348" y="783"/>
                  </a:cubicBezTo>
                  <a:cubicBezTo>
                    <a:pt x="344" y="0"/>
                    <a:pt x="344" y="0"/>
                    <a:pt x="344" y="0"/>
                  </a:cubicBezTo>
                  <a:lnTo>
                    <a:pt x="0" y="78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11"/>
            <p:cNvSpPr/>
            <p:nvPr/>
          </p:nvSpPr>
          <p:spPr bwMode="auto">
            <a:xfrm>
              <a:off x="4909577" y="-355318"/>
              <a:ext cx="681038" cy="1612902"/>
            </a:xfrm>
            <a:custGeom>
              <a:avLst/>
              <a:gdLst>
                <a:gd name="T0" fmla="*/ 0 w 343"/>
                <a:gd name="T1" fmla="*/ 0 h 811"/>
                <a:gd name="T2" fmla="*/ 0 w 343"/>
                <a:gd name="T3" fmla="*/ 1 h 811"/>
                <a:gd name="T4" fmla="*/ 0 w 343"/>
                <a:gd name="T5" fmla="*/ 784 h 811"/>
                <a:gd name="T6" fmla="*/ 7 w 343"/>
                <a:gd name="T7" fmla="*/ 785 h 811"/>
                <a:gd name="T8" fmla="*/ 141 w 343"/>
                <a:gd name="T9" fmla="*/ 708 h 811"/>
                <a:gd name="T10" fmla="*/ 343 w 343"/>
                <a:gd name="T11" fmla="*/ 777 h 811"/>
                <a:gd name="T12" fmla="*/ 0 w 343"/>
                <a:gd name="T1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81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84"/>
                    <a:pt x="0" y="784"/>
                    <a:pt x="0" y="784"/>
                  </a:cubicBezTo>
                  <a:cubicBezTo>
                    <a:pt x="2" y="785"/>
                    <a:pt x="4" y="785"/>
                    <a:pt x="7" y="785"/>
                  </a:cubicBezTo>
                  <a:cubicBezTo>
                    <a:pt x="118" y="785"/>
                    <a:pt x="141" y="708"/>
                    <a:pt x="141" y="708"/>
                  </a:cubicBezTo>
                  <a:cubicBezTo>
                    <a:pt x="141" y="708"/>
                    <a:pt x="199" y="811"/>
                    <a:pt x="343" y="7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Freeform 12"/>
            <p:cNvSpPr/>
            <p:nvPr/>
          </p:nvSpPr>
          <p:spPr bwMode="auto">
            <a:xfrm>
              <a:off x="5046102" y="1889410"/>
              <a:ext cx="1198563" cy="1603377"/>
            </a:xfrm>
            <a:custGeom>
              <a:avLst/>
              <a:gdLst>
                <a:gd name="T0" fmla="*/ 447 w 755"/>
                <a:gd name="T1" fmla="*/ 0 h 1010"/>
                <a:gd name="T2" fmla="*/ 0 w 755"/>
                <a:gd name="T3" fmla="*/ 1010 h 1010"/>
                <a:gd name="T4" fmla="*/ 750 w 755"/>
                <a:gd name="T5" fmla="*/ 1010 h 1010"/>
                <a:gd name="T6" fmla="*/ 755 w 755"/>
                <a:gd name="T7" fmla="*/ 0 h 1010"/>
                <a:gd name="T8" fmla="*/ 447 w 755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1010">
                  <a:moveTo>
                    <a:pt x="447" y="0"/>
                  </a:moveTo>
                  <a:lnTo>
                    <a:pt x="0" y="1010"/>
                  </a:lnTo>
                  <a:lnTo>
                    <a:pt x="750" y="1010"/>
                  </a:lnTo>
                  <a:lnTo>
                    <a:pt x="755" y="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41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Freeform 13"/>
            <p:cNvSpPr/>
            <p:nvPr/>
          </p:nvSpPr>
          <p:spPr bwMode="auto">
            <a:xfrm>
              <a:off x="6236727" y="1889410"/>
              <a:ext cx="1193800" cy="1603377"/>
            </a:xfrm>
            <a:custGeom>
              <a:avLst/>
              <a:gdLst>
                <a:gd name="T0" fmla="*/ 305 w 752"/>
                <a:gd name="T1" fmla="*/ 0 h 1010"/>
                <a:gd name="T2" fmla="*/ 0 w 752"/>
                <a:gd name="T3" fmla="*/ 0 h 1010"/>
                <a:gd name="T4" fmla="*/ 0 w 752"/>
                <a:gd name="T5" fmla="*/ 1010 h 1010"/>
                <a:gd name="T6" fmla="*/ 752 w 752"/>
                <a:gd name="T7" fmla="*/ 1010 h 1010"/>
                <a:gd name="T8" fmla="*/ 305 w 752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1010">
                  <a:moveTo>
                    <a:pt x="305" y="0"/>
                  </a:moveTo>
                  <a:lnTo>
                    <a:pt x="0" y="0"/>
                  </a:lnTo>
                  <a:lnTo>
                    <a:pt x="0" y="1010"/>
                  </a:lnTo>
                  <a:lnTo>
                    <a:pt x="752" y="10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B4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Freeform 14"/>
            <p:cNvSpPr/>
            <p:nvPr/>
          </p:nvSpPr>
          <p:spPr bwMode="auto">
            <a:xfrm>
              <a:off x="5692214" y="798796"/>
              <a:ext cx="552450" cy="1287464"/>
            </a:xfrm>
            <a:custGeom>
              <a:avLst/>
              <a:gdLst>
                <a:gd name="T0" fmla="*/ 0 w 278"/>
                <a:gd name="T1" fmla="*/ 623 h 648"/>
                <a:gd name="T2" fmla="*/ 172 w 278"/>
                <a:gd name="T3" fmla="*/ 559 h 648"/>
                <a:gd name="T4" fmla="*/ 278 w 278"/>
                <a:gd name="T5" fmla="*/ 626 h 648"/>
                <a:gd name="T6" fmla="*/ 274 w 278"/>
                <a:gd name="T7" fmla="*/ 0 h 648"/>
                <a:gd name="T8" fmla="*/ 0 w 278"/>
                <a:gd name="T9" fmla="*/ 62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648">
                  <a:moveTo>
                    <a:pt x="0" y="623"/>
                  </a:moveTo>
                  <a:cubicBezTo>
                    <a:pt x="106" y="648"/>
                    <a:pt x="172" y="559"/>
                    <a:pt x="172" y="559"/>
                  </a:cubicBezTo>
                  <a:cubicBezTo>
                    <a:pt x="172" y="559"/>
                    <a:pt x="194" y="623"/>
                    <a:pt x="278" y="626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0" y="6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Freeform 15"/>
            <p:cNvSpPr/>
            <p:nvPr/>
          </p:nvSpPr>
          <p:spPr bwMode="auto">
            <a:xfrm>
              <a:off x="6236727" y="795621"/>
              <a:ext cx="546100" cy="1289052"/>
            </a:xfrm>
            <a:custGeom>
              <a:avLst/>
              <a:gdLst>
                <a:gd name="T0" fmla="*/ 0 w 274"/>
                <a:gd name="T1" fmla="*/ 0 h 648"/>
                <a:gd name="T2" fmla="*/ 0 w 274"/>
                <a:gd name="T3" fmla="*/ 1 h 648"/>
                <a:gd name="T4" fmla="*/ 0 w 274"/>
                <a:gd name="T5" fmla="*/ 627 h 648"/>
                <a:gd name="T6" fmla="*/ 6 w 274"/>
                <a:gd name="T7" fmla="*/ 627 h 648"/>
                <a:gd name="T8" fmla="*/ 113 w 274"/>
                <a:gd name="T9" fmla="*/ 566 h 648"/>
                <a:gd name="T10" fmla="*/ 274 w 274"/>
                <a:gd name="T11" fmla="*/ 621 h 648"/>
                <a:gd name="T12" fmla="*/ 0 w 274"/>
                <a:gd name="T1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64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2" y="627"/>
                    <a:pt x="4" y="627"/>
                    <a:pt x="6" y="627"/>
                  </a:cubicBezTo>
                  <a:cubicBezTo>
                    <a:pt x="95" y="627"/>
                    <a:pt x="113" y="566"/>
                    <a:pt x="113" y="566"/>
                  </a:cubicBezTo>
                  <a:cubicBezTo>
                    <a:pt x="113" y="566"/>
                    <a:pt x="159" y="648"/>
                    <a:pt x="274" y="6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16"/>
            <p:cNvSpPr/>
            <p:nvPr/>
          </p:nvSpPr>
          <p:spPr bwMode="auto">
            <a:xfrm>
              <a:off x="2180664" y="1921160"/>
              <a:ext cx="1200150" cy="1604965"/>
            </a:xfrm>
            <a:custGeom>
              <a:avLst/>
              <a:gdLst>
                <a:gd name="T0" fmla="*/ 447 w 756"/>
                <a:gd name="T1" fmla="*/ 0 h 1011"/>
                <a:gd name="T2" fmla="*/ 0 w 756"/>
                <a:gd name="T3" fmla="*/ 1011 h 1011"/>
                <a:gd name="T4" fmla="*/ 756 w 756"/>
                <a:gd name="T5" fmla="*/ 1011 h 1011"/>
                <a:gd name="T6" fmla="*/ 756 w 756"/>
                <a:gd name="T7" fmla="*/ 0 h 1011"/>
                <a:gd name="T8" fmla="*/ 447 w 756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1011">
                  <a:moveTo>
                    <a:pt x="447" y="0"/>
                  </a:moveTo>
                  <a:lnTo>
                    <a:pt x="0" y="1011"/>
                  </a:lnTo>
                  <a:lnTo>
                    <a:pt x="756" y="1011"/>
                  </a:lnTo>
                  <a:lnTo>
                    <a:pt x="756" y="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41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17"/>
            <p:cNvSpPr/>
            <p:nvPr/>
          </p:nvSpPr>
          <p:spPr bwMode="auto">
            <a:xfrm>
              <a:off x="2180664" y="1921160"/>
              <a:ext cx="1200150" cy="1604965"/>
            </a:xfrm>
            <a:custGeom>
              <a:avLst/>
              <a:gdLst>
                <a:gd name="T0" fmla="*/ 447 w 756"/>
                <a:gd name="T1" fmla="*/ 0 h 1011"/>
                <a:gd name="T2" fmla="*/ 0 w 756"/>
                <a:gd name="T3" fmla="*/ 1011 h 1011"/>
                <a:gd name="T4" fmla="*/ 756 w 756"/>
                <a:gd name="T5" fmla="*/ 1011 h 1011"/>
                <a:gd name="T6" fmla="*/ 756 w 756"/>
                <a:gd name="T7" fmla="*/ 0 h 1011"/>
                <a:gd name="T8" fmla="*/ 447 w 756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1011">
                  <a:moveTo>
                    <a:pt x="447" y="0"/>
                  </a:moveTo>
                  <a:lnTo>
                    <a:pt x="0" y="1011"/>
                  </a:lnTo>
                  <a:lnTo>
                    <a:pt x="756" y="1011"/>
                  </a:lnTo>
                  <a:lnTo>
                    <a:pt x="756" y="0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8"/>
            <p:cNvSpPr/>
            <p:nvPr/>
          </p:nvSpPr>
          <p:spPr bwMode="auto">
            <a:xfrm>
              <a:off x="3372877" y="1921160"/>
              <a:ext cx="1192213" cy="1604965"/>
            </a:xfrm>
            <a:custGeom>
              <a:avLst/>
              <a:gdLst>
                <a:gd name="T0" fmla="*/ 304 w 751"/>
                <a:gd name="T1" fmla="*/ 0 h 1011"/>
                <a:gd name="T2" fmla="*/ 0 w 751"/>
                <a:gd name="T3" fmla="*/ 0 h 1011"/>
                <a:gd name="T4" fmla="*/ 0 w 751"/>
                <a:gd name="T5" fmla="*/ 1011 h 1011"/>
                <a:gd name="T6" fmla="*/ 751 w 751"/>
                <a:gd name="T7" fmla="*/ 1011 h 1011"/>
                <a:gd name="T8" fmla="*/ 304 w 751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011">
                  <a:moveTo>
                    <a:pt x="304" y="0"/>
                  </a:moveTo>
                  <a:lnTo>
                    <a:pt x="0" y="0"/>
                  </a:lnTo>
                  <a:lnTo>
                    <a:pt x="0" y="1011"/>
                  </a:lnTo>
                  <a:lnTo>
                    <a:pt x="751" y="101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B4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9"/>
            <p:cNvSpPr/>
            <p:nvPr/>
          </p:nvSpPr>
          <p:spPr bwMode="auto">
            <a:xfrm>
              <a:off x="3372877" y="1921160"/>
              <a:ext cx="1192213" cy="1604965"/>
            </a:xfrm>
            <a:custGeom>
              <a:avLst/>
              <a:gdLst>
                <a:gd name="T0" fmla="*/ 304 w 751"/>
                <a:gd name="T1" fmla="*/ 0 h 1011"/>
                <a:gd name="T2" fmla="*/ 0 w 751"/>
                <a:gd name="T3" fmla="*/ 0 h 1011"/>
                <a:gd name="T4" fmla="*/ 0 w 751"/>
                <a:gd name="T5" fmla="*/ 1011 h 1011"/>
                <a:gd name="T6" fmla="*/ 751 w 751"/>
                <a:gd name="T7" fmla="*/ 1011 h 1011"/>
                <a:gd name="T8" fmla="*/ 304 w 751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011">
                  <a:moveTo>
                    <a:pt x="304" y="0"/>
                  </a:moveTo>
                  <a:lnTo>
                    <a:pt x="0" y="0"/>
                  </a:lnTo>
                  <a:lnTo>
                    <a:pt x="0" y="1011"/>
                  </a:lnTo>
                  <a:lnTo>
                    <a:pt x="751" y="1011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20"/>
            <p:cNvSpPr/>
            <p:nvPr/>
          </p:nvSpPr>
          <p:spPr bwMode="auto">
            <a:xfrm>
              <a:off x="2826777" y="830546"/>
              <a:ext cx="554038" cy="1290639"/>
            </a:xfrm>
            <a:custGeom>
              <a:avLst/>
              <a:gdLst>
                <a:gd name="T0" fmla="*/ 0 w 278"/>
                <a:gd name="T1" fmla="*/ 623 h 649"/>
                <a:gd name="T2" fmla="*/ 172 w 278"/>
                <a:gd name="T3" fmla="*/ 560 h 649"/>
                <a:gd name="T4" fmla="*/ 278 w 278"/>
                <a:gd name="T5" fmla="*/ 626 h 649"/>
                <a:gd name="T6" fmla="*/ 274 w 278"/>
                <a:gd name="T7" fmla="*/ 0 h 649"/>
                <a:gd name="T8" fmla="*/ 0 w 278"/>
                <a:gd name="T9" fmla="*/ 623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649">
                  <a:moveTo>
                    <a:pt x="0" y="623"/>
                  </a:moveTo>
                  <a:cubicBezTo>
                    <a:pt x="106" y="649"/>
                    <a:pt x="172" y="560"/>
                    <a:pt x="172" y="560"/>
                  </a:cubicBezTo>
                  <a:cubicBezTo>
                    <a:pt x="172" y="560"/>
                    <a:pt x="194" y="623"/>
                    <a:pt x="278" y="626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0" y="6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Freeform 21"/>
            <p:cNvSpPr/>
            <p:nvPr/>
          </p:nvSpPr>
          <p:spPr bwMode="auto">
            <a:xfrm>
              <a:off x="3372877" y="830546"/>
              <a:ext cx="544513" cy="1285877"/>
            </a:xfrm>
            <a:custGeom>
              <a:avLst/>
              <a:gdLst>
                <a:gd name="T0" fmla="*/ 0 w 274"/>
                <a:gd name="T1" fmla="*/ 0 h 647"/>
                <a:gd name="T2" fmla="*/ 0 w 274"/>
                <a:gd name="T3" fmla="*/ 0 h 647"/>
                <a:gd name="T4" fmla="*/ 0 w 274"/>
                <a:gd name="T5" fmla="*/ 626 h 647"/>
                <a:gd name="T6" fmla="*/ 2 w 274"/>
                <a:gd name="T7" fmla="*/ 626 h 647"/>
                <a:gd name="T8" fmla="*/ 113 w 274"/>
                <a:gd name="T9" fmla="*/ 565 h 647"/>
                <a:gd name="T10" fmla="*/ 274 w 274"/>
                <a:gd name="T11" fmla="*/ 620 h 647"/>
                <a:gd name="T12" fmla="*/ 0 w 274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6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2" y="626"/>
                    <a:pt x="0" y="626"/>
                    <a:pt x="2" y="626"/>
                  </a:cubicBezTo>
                  <a:cubicBezTo>
                    <a:pt x="91" y="626"/>
                    <a:pt x="113" y="565"/>
                    <a:pt x="113" y="565"/>
                  </a:cubicBezTo>
                  <a:cubicBezTo>
                    <a:pt x="113" y="565"/>
                    <a:pt x="159" y="647"/>
                    <a:pt x="274" y="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Freeform 22"/>
            <p:cNvSpPr/>
            <p:nvPr/>
          </p:nvSpPr>
          <p:spPr bwMode="auto">
            <a:xfrm>
              <a:off x="3252227" y="2502186"/>
              <a:ext cx="4316413" cy="1106489"/>
            </a:xfrm>
            <a:custGeom>
              <a:avLst/>
              <a:gdLst>
                <a:gd name="T0" fmla="*/ 2171 w 2171"/>
                <a:gd name="T1" fmla="*/ 556 h 556"/>
                <a:gd name="T2" fmla="*/ 0 w 2171"/>
                <a:gd name="T3" fmla="*/ 556 h 556"/>
                <a:gd name="T4" fmla="*/ 1113 w 2171"/>
                <a:gd name="T5" fmla="*/ 0 h 556"/>
                <a:gd name="T6" fmla="*/ 2171 w 2171"/>
                <a:gd name="T7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556">
                  <a:moveTo>
                    <a:pt x="2171" y="556"/>
                  </a:moveTo>
                  <a:cubicBezTo>
                    <a:pt x="0" y="556"/>
                    <a:pt x="0" y="556"/>
                    <a:pt x="0" y="556"/>
                  </a:cubicBezTo>
                  <a:cubicBezTo>
                    <a:pt x="0" y="556"/>
                    <a:pt x="514" y="0"/>
                    <a:pt x="1113" y="0"/>
                  </a:cubicBezTo>
                  <a:cubicBezTo>
                    <a:pt x="1712" y="0"/>
                    <a:pt x="2171" y="556"/>
                    <a:pt x="2171" y="556"/>
                  </a:cubicBezTo>
                </a:path>
              </a:pathLst>
            </a:custGeom>
            <a:solidFill>
              <a:srgbClr val="559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2" name="Freeform 23"/>
            <p:cNvSpPr/>
            <p:nvPr/>
          </p:nvSpPr>
          <p:spPr bwMode="auto">
            <a:xfrm>
              <a:off x="4226952" y="2075148"/>
              <a:ext cx="171450" cy="738189"/>
            </a:xfrm>
            <a:custGeom>
              <a:avLst/>
              <a:gdLst>
                <a:gd name="T0" fmla="*/ 107 w 108"/>
                <a:gd name="T1" fmla="*/ 0 h 465"/>
                <a:gd name="T2" fmla="*/ 0 w 108"/>
                <a:gd name="T3" fmla="*/ 465 h 465"/>
                <a:gd name="T4" fmla="*/ 108 w 108"/>
                <a:gd name="T5" fmla="*/ 465 h 465"/>
                <a:gd name="T6" fmla="*/ 108 w 108"/>
                <a:gd name="T7" fmla="*/ 1 h 465"/>
                <a:gd name="T8" fmla="*/ 107 w 108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5">
                  <a:moveTo>
                    <a:pt x="107" y="0"/>
                  </a:moveTo>
                  <a:lnTo>
                    <a:pt x="0" y="465"/>
                  </a:lnTo>
                  <a:lnTo>
                    <a:pt x="108" y="465"/>
                  </a:lnTo>
                  <a:lnTo>
                    <a:pt x="108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" name="Freeform 24"/>
            <p:cNvSpPr/>
            <p:nvPr/>
          </p:nvSpPr>
          <p:spPr bwMode="auto">
            <a:xfrm>
              <a:off x="4398402" y="2076736"/>
              <a:ext cx="168275" cy="736601"/>
            </a:xfrm>
            <a:custGeom>
              <a:avLst/>
              <a:gdLst>
                <a:gd name="T0" fmla="*/ 0 w 106"/>
                <a:gd name="T1" fmla="*/ 0 h 464"/>
                <a:gd name="T2" fmla="*/ 0 w 106"/>
                <a:gd name="T3" fmla="*/ 464 h 464"/>
                <a:gd name="T4" fmla="*/ 106 w 106"/>
                <a:gd name="T5" fmla="*/ 464 h 464"/>
                <a:gd name="T6" fmla="*/ 0 w 106"/>
                <a:gd name="T7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64">
                  <a:moveTo>
                    <a:pt x="0" y="0"/>
                  </a:moveTo>
                  <a:lnTo>
                    <a:pt x="0" y="464"/>
                  </a:lnTo>
                  <a:lnTo>
                    <a:pt x="106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4" name="Freeform 25"/>
            <p:cNvSpPr/>
            <p:nvPr/>
          </p:nvSpPr>
          <p:spPr bwMode="auto">
            <a:xfrm>
              <a:off x="4287277" y="2325973"/>
              <a:ext cx="111125" cy="625476"/>
            </a:xfrm>
            <a:custGeom>
              <a:avLst/>
              <a:gdLst>
                <a:gd name="T0" fmla="*/ 69 w 70"/>
                <a:gd name="T1" fmla="*/ 0 h 394"/>
                <a:gd name="T2" fmla="*/ 65 w 70"/>
                <a:gd name="T3" fmla="*/ 109 h 394"/>
                <a:gd name="T4" fmla="*/ 32 w 70"/>
                <a:gd name="T5" fmla="*/ 77 h 394"/>
                <a:gd name="T6" fmla="*/ 65 w 70"/>
                <a:gd name="T7" fmla="*/ 122 h 394"/>
                <a:gd name="T8" fmla="*/ 64 w 70"/>
                <a:gd name="T9" fmla="*/ 170 h 394"/>
                <a:gd name="T10" fmla="*/ 12 w 70"/>
                <a:gd name="T11" fmla="*/ 121 h 394"/>
                <a:gd name="T12" fmla="*/ 64 w 70"/>
                <a:gd name="T13" fmla="*/ 188 h 394"/>
                <a:gd name="T14" fmla="*/ 61 w 70"/>
                <a:gd name="T15" fmla="*/ 239 h 394"/>
                <a:gd name="T16" fmla="*/ 0 w 70"/>
                <a:gd name="T17" fmla="*/ 179 h 394"/>
                <a:gd name="T18" fmla="*/ 61 w 70"/>
                <a:gd name="T19" fmla="*/ 256 h 394"/>
                <a:gd name="T20" fmla="*/ 56 w 70"/>
                <a:gd name="T21" fmla="*/ 394 h 394"/>
                <a:gd name="T22" fmla="*/ 70 w 70"/>
                <a:gd name="T23" fmla="*/ 394 h 394"/>
                <a:gd name="T24" fmla="*/ 70 w 70"/>
                <a:gd name="T25" fmla="*/ 23 h 394"/>
                <a:gd name="T26" fmla="*/ 69 w 70"/>
                <a:gd name="T2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4">
                  <a:moveTo>
                    <a:pt x="69" y="0"/>
                  </a:moveTo>
                  <a:lnTo>
                    <a:pt x="65" y="109"/>
                  </a:lnTo>
                  <a:lnTo>
                    <a:pt x="32" y="77"/>
                  </a:lnTo>
                  <a:lnTo>
                    <a:pt x="65" y="122"/>
                  </a:lnTo>
                  <a:lnTo>
                    <a:pt x="64" y="170"/>
                  </a:lnTo>
                  <a:lnTo>
                    <a:pt x="12" y="121"/>
                  </a:lnTo>
                  <a:lnTo>
                    <a:pt x="64" y="188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4"/>
                  </a:lnTo>
                  <a:lnTo>
                    <a:pt x="70" y="394"/>
                  </a:lnTo>
                  <a:lnTo>
                    <a:pt x="70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5" name="Freeform 26"/>
            <p:cNvSpPr/>
            <p:nvPr/>
          </p:nvSpPr>
          <p:spPr bwMode="auto">
            <a:xfrm>
              <a:off x="4398402" y="2362486"/>
              <a:ext cx="109538" cy="588963"/>
            </a:xfrm>
            <a:custGeom>
              <a:avLst/>
              <a:gdLst>
                <a:gd name="T0" fmla="*/ 6 w 69"/>
                <a:gd name="T1" fmla="*/ 235 h 371"/>
                <a:gd name="T2" fmla="*/ 69 w 69"/>
                <a:gd name="T3" fmla="*/ 156 h 371"/>
                <a:gd name="T4" fmla="*/ 6 w 69"/>
                <a:gd name="T5" fmla="*/ 217 h 371"/>
                <a:gd name="T6" fmla="*/ 4 w 69"/>
                <a:gd name="T7" fmla="*/ 167 h 371"/>
                <a:gd name="T8" fmla="*/ 56 w 69"/>
                <a:gd name="T9" fmla="*/ 98 h 371"/>
                <a:gd name="T10" fmla="*/ 4 w 69"/>
                <a:gd name="T11" fmla="*/ 148 h 371"/>
                <a:gd name="T12" fmla="*/ 2 w 69"/>
                <a:gd name="T13" fmla="*/ 98 h 371"/>
                <a:gd name="T14" fmla="*/ 34 w 69"/>
                <a:gd name="T15" fmla="*/ 52 h 371"/>
                <a:gd name="T16" fmla="*/ 2 w 69"/>
                <a:gd name="T17" fmla="*/ 87 h 371"/>
                <a:gd name="T18" fmla="*/ 0 w 69"/>
                <a:gd name="T19" fmla="*/ 0 h 371"/>
                <a:gd name="T20" fmla="*/ 0 w 69"/>
                <a:gd name="T21" fmla="*/ 371 h 371"/>
                <a:gd name="T22" fmla="*/ 11 w 69"/>
                <a:gd name="T23" fmla="*/ 371 h 371"/>
                <a:gd name="T24" fmla="*/ 6 w 69"/>
                <a:gd name="T25" fmla="*/ 23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1">
                  <a:moveTo>
                    <a:pt x="6" y="235"/>
                  </a:moveTo>
                  <a:lnTo>
                    <a:pt x="69" y="156"/>
                  </a:lnTo>
                  <a:lnTo>
                    <a:pt x="6" y="217"/>
                  </a:lnTo>
                  <a:lnTo>
                    <a:pt x="4" y="167"/>
                  </a:lnTo>
                  <a:lnTo>
                    <a:pt x="56" y="98"/>
                  </a:lnTo>
                  <a:lnTo>
                    <a:pt x="4" y="148"/>
                  </a:lnTo>
                  <a:lnTo>
                    <a:pt x="2" y="98"/>
                  </a:lnTo>
                  <a:lnTo>
                    <a:pt x="34" y="52"/>
                  </a:lnTo>
                  <a:lnTo>
                    <a:pt x="2" y="87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1" y="371"/>
                  </a:lnTo>
                  <a:lnTo>
                    <a:pt x="6" y="235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6" name="Freeform 27"/>
            <p:cNvSpPr/>
            <p:nvPr/>
          </p:nvSpPr>
          <p:spPr bwMode="auto">
            <a:xfrm>
              <a:off x="4738127" y="1959260"/>
              <a:ext cx="171450" cy="736601"/>
            </a:xfrm>
            <a:custGeom>
              <a:avLst/>
              <a:gdLst>
                <a:gd name="T0" fmla="*/ 108 w 108"/>
                <a:gd name="T1" fmla="*/ 0 h 464"/>
                <a:gd name="T2" fmla="*/ 0 w 108"/>
                <a:gd name="T3" fmla="*/ 464 h 464"/>
                <a:gd name="T4" fmla="*/ 108 w 108"/>
                <a:gd name="T5" fmla="*/ 464 h 464"/>
                <a:gd name="T6" fmla="*/ 108 w 108"/>
                <a:gd name="T7" fmla="*/ 0 h 464"/>
                <a:gd name="T8" fmla="*/ 108 w 108"/>
                <a:gd name="T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4">
                  <a:moveTo>
                    <a:pt x="108" y="0"/>
                  </a:moveTo>
                  <a:lnTo>
                    <a:pt x="0" y="464"/>
                  </a:lnTo>
                  <a:lnTo>
                    <a:pt x="108" y="464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7" name="Freeform 28"/>
            <p:cNvSpPr/>
            <p:nvPr/>
          </p:nvSpPr>
          <p:spPr bwMode="auto">
            <a:xfrm>
              <a:off x="4909577" y="1959260"/>
              <a:ext cx="168275" cy="736601"/>
            </a:xfrm>
            <a:custGeom>
              <a:avLst/>
              <a:gdLst>
                <a:gd name="T0" fmla="*/ 0 w 106"/>
                <a:gd name="T1" fmla="*/ 0 h 464"/>
                <a:gd name="T2" fmla="*/ 0 w 106"/>
                <a:gd name="T3" fmla="*/ 464 h 464"/>
                <a:gd name="T4" fmla="*/ 106 w 106"/>
                <a:gd name="T5" fmla="*/ 464 h 464"/>
                <a:gd name="T6" fmla="*/ 0 w 106"/>
                <a:gd name="T7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64">
                  <a:moveTo>
                    <a:pt x="0" y="0"/>
                  </a:moveTo>
                  <a:lnTo>
                    <a:pt x="0" y="464"/>
                  </a:lnTo>
                  <a:lnTo>
                    <a:pt x="106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8" name="Freeform 29"/>
            <p:cNvSpPr/>
            <p:nvPr/>
          </p:nvSpPr>
          <p:spPr bwMode="auto">
            <a:xfrm>
              <a:off x="4798452" y="2210086"/>
              <a:ext cx="111125" cy="623888"/>
            </a:xfrm>
            <a:custGeom>
              <a:avLst/>
              <a:gdLst>
                <a:gd name="T0" fmla="*/ 68 w 70"/>
                <a:gd name="T1" fmla="*/ 0 h 393"/>
                <a:gd name="T2" fmla="*/ 66 w 70"/>
                <a:gd name="T3" fmla="*/ 108 h 393"/>
                <a:gd name="T4" fmla="*/ 32 w 70"/>
                <a:gd name="T5" fmla="*/ 76 h 393"/>
                <a:gd name="T6" fmla="*/ 65 w 70"/>
                <a:gd name="T7" fmla="*/ 122 h 393"/>
                <a:gd name="T8" fmla="*/ 63 w 70"/>
                <a:gd name="T9" fmla="*/ 169 h 393"/>
                <a:gd name="T10" fmla="*/ 12 w 70"/>
                <a:gd name="T11" fmla="*/ 120 h 393"/>
                <a:gd name="T12" fmla="*/ 63 w 70"/>
                <a:gd name="T13" fmla="*/ 188 h 393"/>
                <a:gd name="T14" fmla="*/ 61 w 70"/>
                <a:gd name="T15" fmla="*/ 239 h 393"/>
                <a:gd name="T16" fmla="*/ 0 w 70"/>
                <a:gd name="T17" fmla="*/ 179 h 393"/>
                <a:gd name="T18" fmla="*/ 61 w 70"/>
                <a:gd name="T19" fmla="*/ 256 h 393"/>
                <a:gd name="T20" fmla="*/ 56 w 70"/>
                <a:gd name="T21" fmla="*/ 393 h 393"/>
                <a:gd name="T22" fmla="*/ 70 w 70"/>
                <a:gd name="T23" fmla="*/ 393 h 393"/>
                <a:gd name="T24" fmla="*/ 70 w 70"/>
                <a:gd name="T25" fmla="*/ 24 h 393"/>
                <a:gd name="T26" fmla="*/ 68 w 70"/>
                <a:gd name="T2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3">
                  <a:moveTo>
                    <a:pt x="68" y="0"/>
                  </a:moveTo>
                  <a:lnTo>
                    <a:pt x="66" y="108"/>
                  </a:lnTo>
                  <a:lnTo>
                    <a:pt x="32" y="76"/>
                  </a:lnTo>
                  <a:lnTo>
                    <a:pt x="65" y="122"/>
                  </a:lnTo>
                  <a:lnTo>
                    <a:pt x="63" y="169"/>
                  </a:lnTo>
                  <a:lnTo>
                    <a:pt x="12" y="120"/>
                  </a:lnTo>
                  <a:lnTo>
                    <a:pt x="63" y="188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3"/>
                  </a:lnTo>
                  <a:lnTo>
                    <a:pt x="70" y="393"/>
                  </a:lnTo>
                  <a:lnTo>
                    <a:pt x="70" y="2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9" name="Freeform 30"/>
            <p:cNvSpPr/>
            <p:nvPr/>
          </p:nvSpPr>
          <p:spPr bwMode="auto">
            <a:xfrm>
              <a:off x="4909577" y="2248186"/>
              <a:ext cx="109538" cy="585788"/>
            </a:xfrm>
            <a:custGeom>
              <a:avLst/>
              <a:gdLst>
                <a:gd name="T0" fmla="*/ 6 w 69"/>
                <a:gd name="T1" fmla="*/ 234 h 369"/>
                <a:gd name="T2" fmla="*/ 69 w 69"/>
                <a:gd name="T3" fmla="*/ 155 h 369"/>
                <a:gd name="T4" fmla="*/ 6 w 69"/>
                <a:gd name="T5" fmla="*/ 215 h 369"/>
                <a:gd name="T6" fmla="*/ 5 w 69"/>
                <a:gd name="T7" fmla="*/ 165 h 369"/>
                <a:gd name="T8" fmla="*/ 56 w 69"/>
                <a:gd name="T9" fmla="*/ 96 h 369"/>
                <a:gd name="T10" fmla="*/ 3 w 69"/>
                <a:gd name="T11" fmla="*/ 146 h 369"/>
                <a:gd name="T12" fmla="*/ 2 w 69"/>
                <a:gd name="T13" fmla="*/ 96 h 369"/>
                <a:gd name="T14" fmla="*/ 35 w 69"/>
                <a:gd name="T15" fmla="*/ 51 h 369"/>
                <a:gd name="T16" fmla="*/ 2 w 69"/>
                <a:gd name="T17" fmla="*/ 85 h 369"/>
                <a:gd name="T18" fmla="*/ 0 w 69"/>
                <a:gd name="T19" fmla="*/ 0 h 369"/>
                <a:gd name="T20" fmla="*/ 0 w 69"/>
                <a:gd name="T21" fmla="*/ 369 h 369"/>
                <a:gd name="T22" fmla="*/ 11 w 69"/>
                <a:gd name="T23" fmla="*/ 369 h 369"/>
                <a:gd name="T24" fmla="*/ 6 w 69"/>
                <a:gd name="T25" fmla="*/ 23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69">
                  <a:moveTo>
                    <a:pt x="6" y="234"/>
                  </a:moveTo>
                  <a:lnTo>
                    <a:pt x="69" y="155"/>
                  </a:lnTo>
                  <a:lnTo>
                    <a:pt x="6" y="215"/>
                  </a:lnTo>
                  <a:lnTo>
                    <a:pt x="5" y="165"/>
                  </a:lnTo>
                  <a:lnTo>
                    <a:pt x="56" y="96"/>
                  </a:lnTo>
                  <a:lnTo>
                    <a:pt x="3" y="146"/>
                  </a:lnTo>
                  <a:lnTo>
                    <a:pt x="2" y="96"/>
                  </a:lnTo>
                  <a:lnTo>
                    <a:pt x="35" y="51"/>
                  </a:lnTo>
                  <a:lnTo>
                    <a:pt x="2" y="85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1" y="369"/>
                  </a:lnTo>
                  <a:lnTo>
                    <a:pt x="6" y="234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Freeform 31"/>
            <p:cNvSpPr/>
            <p:nvPr/>
          </p:nvSpPr>
          <p:spPr bwMode="auto">
            <a:xfrm>
              <a:off x="5147702" y="1983073"/>
              <a:ext cx="150813" cy="657226"/>
            </a:xfrm>
            <a:custGeom>
              <a:avLst/>
              <a:gdLst>
                <a:gd name="T0" fmla="*/ 95 w 95"/>
                <a:gd name="T1" fmla="*/ 0 h 414"/>
                <a:gd name="T2" fmla="*/ 0 w 95"/>
                <a:gd name="T3" fmla="*/ 414 h 414"/>
                <a:gd name="T4" fmla="*/ 95 w 95"/>
                <a:gd name="T5" fmla="*/ 414 h 414"/>
                <a:gd name="T6" fmla="*/ 95 w 95"/>
                <a:gd name="T7" fmla="*/ 0 h 414"/>
                <a:gd name="T8" fmla="*/ 95 w 95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14">
                  <a:moveTo>
                    <a:pt x="95" y="0"/>
                  </a:moveTo>
                  <a:lnTo>
                    <a:pt x="0" y="414"/>
                  </a:lnTo>
                  <a:lnTo>
                    <a:pt x="95" y="414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Freeform 32"/>
            <p:cNvSpPr/>
            <p:nvPr/>
          </p:nvSpPr>
          <p:spPr bwMode="auto">
            <a:xfrm>
              <a:off x="5298514" y="1983073"/>
              <a:ext cx="150813" cy="657226"/>
            </a:xfrm>
            <a:custGeom>
              <a:avLst/>
              <a:gdLst>
                <a:gd name="T0" fmla="*/ 0 w 95"/>
                <a:gd name="T1" fmla="*/ 0 h 414"/>
                <a:gd name="T2" fmla="*/ 0 w 95"/>
                <a:gd name="T3" fmla="*/ 414 h 414"/>
                <a:gd name="T4" fmla="*/ 95 w 95"/>
                <a:gd name="T5" fmla="*/ 414 h 414"/>
                <a:gd name="T6" fmla="*/ 0 w 95"/>
                <a:gd name="T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414">
                  <a:moveTo>
                    <a:pt x="0" y="0"/>
                  </a:moveTo>
                  <a:lnTo>
                    <a:pt x="0" y="414"/>
                  </a:lnTo>
                  <a:lnTo>
                    <a:pt x="95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2" name="Freeform 33"/>
            <p:cNvSpPr/>
            <p:nvPr/>
          </p:nvSpPr>
          <p:spPr bwMode="auto">
            <a:xfrm>
              <a:off x="5200089" y="2206911"/>
              <a:ext cx="98425" cy="557213"/>
            </a:xfrm>
            <a:custGeom>
              <a:avLst/>
              <a:gdLst>
                <a:gd name="T0" fmla="*/ 61 w 62"/>
                <a:gd name="T1" fmla="*/ 0 h 351"/>
                <a:gd name="T2" fmla="*/ 58 w 62"/>
                <a:gd name="T3" fmla="*/ 97 h 351"/>
                <a:gd name="T4" fmla="*/ 28 w 62"/>
                <a:gd name="T5" fmla="*/ 68 h 351"/>
                <a:gd name="T6" fmla="*/ 58 w 62"/>
                <a:gd name="T7" fmla="*/ 109 h 351"/>
                <a:gd name="T8" fmla="*/ 57 w 62"/>
                <a:gd name="T9" fmla="*/ 151 h 351"/>
                <a:gd name="T10" fmla="*/ 11 w 62"/>
                <a:gd name="T11" fmla="*/ 107 h 351"/>
                <a:gd name="T12" fmla="*/ 56 w 62"/>
                <a:gd name="T13" fmla="*/ 167 h 351"/>
                <a:gd name="T14" fmla="*/ 55 w 62"/>
                <a:gd name="T15" fmla="*/ 212 h 351"/>
                <a:gd name="T16" fmla="*/ 0 w 62"/>
                <a:gd name="T17" fmla="*/ 160 h 351"/>
                <a:gd name="T18" fmla="*/ 55 w 62"/>
                <a:gd name="T19" fmla="*/ 229 h 351"/>
                <a:gd name="T20" fmla="*/ 50 w 62"/>
                <a:gd name="T21" fmla="*/ 351 h 351"/>
                <a:gd name="T22" fmla="*/ 62 w 62"/>
                <a:gd name="T23" fmla="*/ 351 h 351"/>
                <a:gd name="T24" fmla="*/ 62 w 62"/>
                <a:gd name="T25" fmla="*/ 21 h 351"/>
                <a:gd name="T26" fmla="*/ 61 w 62"/>
                <a:gd name="T2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351">
                  <a:moveTo>
                    <a:pt x="61" y="0"/>
                  </a:moveTo>
                  <a:lnTo>
                    <a:pt x="58" y="97"/>
                  </a:lnTo>
                  <a:lnTo>
                    <a:pt x="28" y="68"/>
                  </a:lnTo>
                  <a:lnTo>
                    <a:pt x="58" y="109"/>
                  </a:lnTo>
                  <a:lnTo>
                    <a:pt x="57" y="151"/>
                  </a:lnTo>
                  <a:lnTo>
                    <a:pt x="11" y="107"/>
                  </a:lnTo>
                  <a:lnTo>
                    <a:pt x="56" y="167"/>
                  </a:lnTo>
                  <a:lnTo>
                    <a:pt x="55" y="212"/>
                  </a:lnTo>
                  <a:lnTo>
                    <a:pt x="0" y="160"/>
                  </a:lnTo>
                  <a:lnTo>
                    <a:pt x="55" y="229"/>
                  </a:lnTo>
                  <a:lnTo>
                    <a:pt x="50" y="351"/>
                  </a:lnTo>
                  <a:lnTo>
                    <a:pt x="62" y="351"/>
                  </a:lnTo>
                  <a:lnTo>
                    <a:pt x="62" y="2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" name="Freeform 34"/>
            <p:cNvSpPr/>
            <p:nvPr/>
          </p:nvSpPr>
          <p:spPr bwMode="auto">
            <a:xfrm>
              <a:off x="5298514" y="2240248"/>
              <a:ext cx="98425" cy="523876"/>
            </a:xfrm>
            <a:custGeom>
              <a:avLst/>
              <a:gdLst>
                <a:gd name="T0" fmla="*/ 6 w 62"/>
                <a:gd name="T1" fmla="*/ 209 h 330"/>
                <a:gd name="T2" fmla="*/ 62 w 62"/>
                <a:gd name="T3" fmla="*/ 139 h 330"/>
                <a:gd name="T4" fmla="*/ 5 w 62"/>
                <a:gd name="T5" fmla="*/ 193 h 330"/>
                <a:gd name="T6" fmla="*/ 4 w 62"/>
                <a:gd name="T7" fmla="*/ 148 h 330"/>
                <a:gd name="T8" fmla="*/ 50 w 62"/>
                <a:gd name="T9" fmla="*/ 86 h 330"/>
                <a:gd name="T10" fmla="*/ 4 w 62"/>
                <a:gd name="T11" fmla="*/ 131 h 330"/>
                <a:gd name="T12" fmla="*/ 3 w 62"/>
                <a:gd name="T13" fmla="*/ 86 h 330"/>
                <a:gd name="T14" fmla="*/ 32 w 62"/>
                <a:gd name="T15" fmla="*/ 46 h 330"/>
                <a:gd name="T16" fmla="*/ 3 w 62"/>
                <a:gd name="T17" fmla="*/ 76 h 330"/>
                <a:gd name="T18" fmla="*/ 0 w 62"/>
                <a:gd name="T19" fmla="*/ 0 h 330"/>
                <a:gd name="T20" fmla="*/ 0 w 62"/>
                <a:gd name="T21" fmla="*/ 330 h 330"/>
                <a:gd name="T22" fmla="*/ 10 w 62"/>
                <a:gd name="T23" fmla="*/ 330 h 330"/>
                <a:gd name="T24" fmla="*/ 6 w 62"/>
                <a:gd name="T25" fmla="*/ 2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30">
                  <a:moveTo>
                    <a:pt x="6" y="209"/>
                  </a:moveTo>
                  <a:lnTo>
                    <a:pt x="62" y="139"/>
                  </a:lnTo>
                  <a:lnTo>
                    <a:pt x="5" y="193"/>
                  </a:lnTo>
                  <a:lnTo>
                    <a:pt x="4" y="148"/>
                  </a:lnTo>
                  <a:lnTo>
                    <a:pt x="50" y="86"/>
                  </a:lnTo>
                  <a:lnTo>
                    <a:pt x="4" y="131"/>
                  </a:lnTo>
                  <a:lnTo>
                    <a:pt x="3" y="86"/>
                  </a:lnTo>
                  <a:lnTo>
                    <a:pt x="32" y="46"/>
                  </a:lnTo>
                  <a:lnTo>
                    <a:pt x="3" y="76"/>
                  </a:lnTo>
                  <a:lnTo>
                    <a:pt x="0" y="0"/>
                  </a:lnTo>
                  <a:lnTo>
                    <a:pt x="0" y="330"/>
                  </a:lnTo>
                  <a:lnTo>
                    <a:pt x="10" y="330"/>
                  </a:lnTo>
                  <a:lnTo>
                    <a:pt x="6" y="209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4" name="Freeform 35"/>
            <p:cNvSpPr/>
            <p:nvPr/>
          </p:nvSpPr>
          <p:spPr bwMode="auto">
            <a:xfrm>
              <a:off x="5971614" y="2094198"/>
              <a:ext cx="144463" cy="630238"/>
            </a:xfrm>
            <a:custGeom>
              <a:avLst/>
              <a:gdLst>
                <a:gd name="T0" fmla="*/ 91 w 91"/>
                <a:gd name="T1" fmla="*/ 0 h 397"/>
                <a:gd name="T2" fmla="*/ 0 w 91"/>
                <a:gd name="T3" fmla="*/ 397 h 397"/>
                <a:gd name="T4" fmla="*/ 91 w 91"/>
                <a:gd name="T5" fmla="*/ 397 h 397"/>
                <a:gd name="T6" fmla="*/ 91 w 91"/>
                <a:gd name="T7" fmla="*/ 2 h 397"/>
                <a:gd name="T8" fmla="*/ 91 w 91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97">
                  <a:moveTo>
                    <a:pt x="91" y="0"/>
                  </a:moveTo>
                  <a:lnTo>
                    <a:pt x="0" y="397"/>
                  </a:lnTo>
                  <a:lnTo>
                    <a:pt x="91" y="397"/>
                  </a:lnTo>
                  <a:lnTo>
                    <a:pt x="91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Freeform 36"/>
            <p:cNvSpPr/>
            <p:nvPr/>
          </p:nvSpPr>
          <p:spPr bwMode="auto">
            <a:xfrm>
              <a:off x="6116077" y="2097373"/>
              <a:ext cx="147638" cy="627063"/>
            </a:xfrm>
            <a:custGeom>
              <a:avLst/>
              <a:gdLst>
                <a:gd name="T0" fmla="*/ 0 w 93"/>
                <a:gd name="T1" fmla="*/ 0 h 395"/>
                <a:gd name="T2" fmla="*/ 0 w 93"/>
                <a:gd name="T3" fmla="*/ 395 h 395"/>
                <a:gd name="T4" fmla="*/ 93 w 93"/>
                <a:gd name="T5" fmla="*/ 395 h 395"/>
                <a:gd name="T6" fmla="*/ 0 w 93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395">
                  <a:moveTo>
                    <a:pt x="0" y="0"/>
                  </a:moveTo>
                  <a:lnTo>
                    <a:pt x="0" y="395"/>
                  </a:lnTo>
                  <a:lnTo>
                    <a:pt x="93" y="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Freeform 37"/>
            <p:cNvSpPr/>
            <p:nvPr/>
          </p:nvSpPr>
          <p:spPr bwMode="auto">
            <a:xfrm>
              <a:off x="6022414" y="2310098"/>
              <a:ext cx="93663" cy="536576"/>
            </a:xfrm>
            <a:custGeom>
              <a:avLst/>
              <a:gdLst>
                <a:gd name="T0" fmla="*/ 59 w 59"/>
                <a:gd name="T1" fmla="*/ 0 h 338"/>
                <a:gd name="T2" fmla="*/ 56 w 59"/>
                <a:gd name="T3" fmla="*/ 92 h 338"/>
                <a:gd name="T4" fmla="*/ 28 w 59"/>
                <a:gd name="T5" fmla="*/ 66 h 338"/>
                <a:gd name="T6" fmla="*/ 55 w 59"/>
                <a:gd name="T7" fmla="*/ 104 h 338"/>
                <a:gd name="T8" fmla="*/ 55 w 59"/>
                <a:gd name="T9" fmla="*/ 145 h 338"/>
                <a:gd name="T10" fmla="*/ 11 w 59"/>
                <a:gd name="T11" fmla="*/ 104 h 338"/>
                <a:gd name="T12" fmla="*/ 54 w 59"/>
                <a:gd name="T13" fmla="*/ 161 h 338"/>
                <a:gd name="T14" fmla="*/ 53 w 59"/>
                <a:gd name="T15" fmla="*/ 205 h 338"/>
                <a:gd name="T16" fmla="*/ 0 w 59"/>
                <a:gd name="T17" fmla="*/ 154 h 338"/>
                <a:gd name="T18" fmla="*/ 53 w 59"/>
                <a:gd name="T19" fmla="*/ 219 h 338"/>
                <a:gd name="T20" fmla="*/ 48 w 59"/>
                <a:gd name="T21" fmla="*/ 338 h 338"/>
                <a:gd name="T22" fmla="*/ 59 w 59"/>
                <a:gd name="T23" fmla="*/ 338 h 338"/>
                <a:gd name="T24" fmla="*/ 59 w 59"/>
                <a:gd name="T25" fmla="*/ 21 h 338"/>
                <a:gd name="T26" fmla="*/ 59 w 59"/>
                <a:gd name="T2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38">
                  <a:moveTo>
                    <a:pt x="59" y="0"/>
                  </a:moveTo>
                  <a:lnTo>
                    <a:pt x="56" y="92"/>
                  </a:lnTo>
                  <a:lnTo>
                    <a:pt x="28" y="66"/>
                  </a:lnTo>
                  <a:lnTo>
                    <a:pt x="55" y="104"/>
                  </a:lnTo>
                  <a:lnTo>
                    <a:pt x="55" y="145"/>
                  </a:lnTo>
                  <a:lnTo>
                    <a:pt x="11" y="104"/>
                  </a:lnTo>
                  <a:lnTo>
                    <a:pt x="54" y="161"/>
                  </a:lnTo>
                  <a:lnTo>
                    <a:pt x="53" y="205"/>
                  </a:lnTo>
                  <a:lnTo>
                    <a:pt x="0" y="154"/>
                  </a:lnTo>
                  <a:lnTo>
                    <a:pt x="53" y="219"/>
                  </a:lnTo>
                  <a:lnTo>
                    <a:pt x="48" y="338"/>
                  </a:lnTo>
                  <a:lnTo>
                    <a:pt x="59" y="338"/>
                  </a:lnTo>
                  <a:lnTo>
                    <a:pt x="59" y="2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Freeform 38"/>
            <p:cNvSpPr/>
            <p:nvPr/>
          </p:nvSpPr>
          <p:spPr bwMode="auto">
            <a:xfrm>
              <a:off x="6116077" y="2343436"/>
              <a:ext cx="95250" cy="503238"/>
            </a:xfrm>
            <a:custGeom>
              <a:avLst/>
              <a:gdLst>
                <a:gd name="T0" fmla="*/ 6 w 60"/>
                <a:gd name="T1" fmla="*/ 199 h 317"/>
                <a:gd name="T2" fmla="*/ 60 w 60"/>
                <a:gd name="T3" fmla="*/ 133 h 317"/>
                <a:gd name="T4" fmla="*/ 6 w 60"/>
                <a:gd name="T5" fmla="*/ 184 h 317"/>
                <a:gd name="T6" fmla="*/ 5 w 60"/>
                <a:gd name="T7" fmla="*/ 141 h 317"/>
                <a:gd name="T8" fmla="*/ 49 w 60"/>
                <a:gd name="T9" fmla="*/ 83 h 317"/>
                <a:gd name="T10" fmla="*/ 4 w 60"/>
                <a:gd name="T11" fmla="*/ 125 h 317"/>
                <a:gd name="T12" fmla="*/ 2 w 60"/>
                <a:gd name="T13" fmla="*/ 83 h 317"/>
                <a:gd name="T14" fmla="*/ 30 w 60"/>
                <a:gd name="T15" fmla="*/ 43 h 317"/>
                <a:gd name="T16" fmla="*/ 2 w 60"/>
                <a:gd name="T17" fmla="*/ 73 h 317"/>
                <a:gd name="T18" fmla="*/ 0 w 60"/>
                <a:gd name="T19" fmla="*/ 0 h 317"/>
                <a:gd name="T20" fmla="*/ 0 w 60"/>
                <a:gd name="T21" fmla="*/ 317 h 317"/>
                <a:gd name="T22" fmla="*/ 11 w 60"/>
                <a:gd name="T23" fmla="*/ 317 h 317"/>
                <a:gd name="T24" fmla="*/ 6 w 60"/>
                <a:gd name="T25" fmla="*/ 19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317">
                  <a:moveTo>
                    <a:pt x="6" y="199"/>
                  </a:moveTo>
                  <a:lnTo>
                    <a:pt x="60" y="133"/>
                  </a:lnTo>
                  <a:lnTo>
                    <a:pt x="6" y="184"/>
                  </a:lnTo>
                  <a:lnTo>
                    <a:pt x="5" y="141"/>
                  </a:lnTo>
                  <a:lnTo>
                    <a:pt x="49" y="83"/>
                  </a:lnTo>
                  <a:lnTo>
                    <a:pt x="4" y="125"/>
                  </a:lnTo>
                  <a:lnTo>
                    <a:pt x="2" y="83"/>
                  </a:lnTo>
                  <a:lnTo>
                    <a:pt x="30" y="43"/>
                  </a:lnTo>
                  <a:lnTo>
                    <a:pt x="2" y="73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11" y="317"/>
                  </a:lnTo>
                  <a:lnTo>
                    <a:pt x="6" y="199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Freeform 39"/>
            <p:cNvSpPr/>
            <p:nvPr/>
          </p:nvSpPr>
          <p:spPr bwMode="auto">
            <a:xfrm>
              <a:off x="5555689" y="2230723"/>
              <a:ext cx="141288" cy="609601"/>
            </a:xfrm>
            <a:custGeom>
              <a:avLst/>
              <a:gdLst>
                <a:gd name="T0" fmla="*/ 87 w 89"/>
                <a:gd name="T1" fmla="*/ 0 h 384"/>
                <a:gd name="T2" fmla="*/ 0 w 89"/>
                <a:gd name="T3" fmla="*/ 384 h 384"/>
                <a:gd name="T4" fmla="*/ 89 w 89"/>
                <a:gd name="T5" fmla="*/ 384 h 384"/>
                <a:gd name="T6" fmla="*/ 89 w 89"/>
                <a:gd name="T7" fmla="*/ 0 h 384"/>
                <a:gd name="T8" fmla="*/ 87 w 89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84">
                  <a:moveTo>
                    <a:pt x="87" y="0"/>
                  </a:moveTo>
                  <a:lnTo>
                    <a:pt x="0" y="384"/>
                  </a:lnTo>
                  <a:lnTo>
                    <a:pt x="89" y="384"/>
                  </a:lnTo>
                  <a:lnTo>
                    <a:pt x="89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9" name="Freeform 40"/>
            <p:cNvSpPr/>
            <p:nvPr/>
          </p:nvSpPr>
          <p:spPr bwMode="auto">
            <a:xfrm>
              <a:off x="5696977" y="2230723"/>
              <a:ext cx="138113" cy="609601"/>
            </a:xfrm>
            <a:custGeom>
              <a:avLst/>
              <a:gdLst>
                <a:gd name="T0" fmla="*/ 0 w 87"/>
                <a:gd name="T1" fmla="*/ 0 h 384"/>
                <a:gd name="T2" fmla="*/ 0 w 87"/>
                <a:gd name="T3" fmla="*/ 384 h 384"/>
                <a:gd name="T4" fmla="*/ 87 w 87"/>
                <a:gd name="T5" fmla="*/ 384 h 384"/>
                <a:gd name="T6" fmla="*/ 0 w 87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384">
                  <a:moveTo>
                    <a:pt x="0" y="0"/>
                  </a:moveTo>
                  <a:lnTo>
                    <a:pt x="0" y="384"/>
                  </a:lnTo>
                  <a:lnTo>
                    <a:pt x="8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0" name="Freeform 41"/>
            <p:cNvSpPr/>
            <p:nvPr/>
          </p:nvSpPr>
          <p:spPr bwMode="auto">
            <a:xfrm>
              <a:off x="5604902" y="2438686"/>
              <a:ext cx="92075" cy="519113"/>
            </a:xfrm>
            <a:custGeom>
              <a:avLst/>
              <a:gdLst>
                <a:gd name="T0" fmla="*/ 56 w 58"/>
                <a:gd name="T1" fmla="*/ 0 h 327"/>
                <a:gd name="T2" fmla="*/ 54 w 58"/>
                <a:gd name="T3" fmla="*/ 90 h 327"/>
                <a:gd name="T4" fmla="*/ 26 w 58"/>
                <a:gd name="T5" fmla="*/ 64 h 327"/>
                <a:gd name="T6" fmla="*/ 54 w 58"/>
                <a:gd name="T7" fmla="*/ 100 h 327"/>
                <a:gd name="T8" fmla="*/ 53 w 58"/>
                <a:gd name="T9" fmla="*/ 140 h 327"/>
                <a:gd name="T10" fmla="*/ 10 w 58"/>
                <a:gd name="T11" fmla="*/ 100 h 327"/>
                <a:gd name="T12" fmla="*/ 51 w 58"/>
                <a:gd name="T13" fmla="*/ 155 h 327"/>
                <a:gd name="T14" fmla="*/ 50 w 58"/>
                <a:gd name="T15" fmla="*/ 198 h 327"/>
                <a:gd name="T16" fmla="*/ 0 w 58"/>
                <a:gd name="T17" fmla="*/ 148 h 327"/>
                <a:gd name="T18" fmla="*/ 50 w 58"/>
                <a:gd name="T19" fmla="*/ 213 h 327"/>
                <a:gd name="T20" fmla="*/ 46 w 58"/>
                <a:gd name="T21" fmla="*/ 327 h 327"/>
                <a:gd name="T22" fmla="*/ 58 w 58"/>
                <a:gd name="T23" fmla="*/ 327 h 327"/>
                <a:gd name="T24" fmla="*/ 58 w 58"/>
                <a:gd name="T25" fmla="*/ 20 h 327"/>
                <a:gd name="T26" fmla="*/ 56 w 58"/>
                <a:gd name="T2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327">
                  <a:moveTo>
                    <a:pt x="56" y="0"/>
                  </a:moveTo>
                  <a:lnTo>
                    <a:pt x="54" y="90"/>
                  </a:lnTo>
                  <a:lnTo>
                    <a:pt x="26" y="64"/>
                  </a:lnTo>
                  <a:lnTo>
                    <a:pt x="54" y="100"/>
                  </a:lnTo>
                  <a:lnTo>
                    <a:pt x="53" y="140"/>
                  </a:lnTo>
                  <a:lnTo>
                    <a:pt x="10" y="100"/>
                  </a:lnTo>
                  <a:lnTo>
                    <a:pt x="51" y="155"/>
                  </a:lnTo>
                  <a:lnTo>
                    <a:pt x="50" y="198"/>
                  </a:lnTo>
                  <a:lnTo>
                    <a:pt x="0" y="148"/>
                  </a:lnTo>
                  <a:lnTo>
                    <a:pt x="50" y="213"/>
                  </a:lnTo>
                  <a:lnTo>
                    <a:pt x="46" y="327"/>
                  </a:lnTo>
                  <a:lnTo>
                    <a:pt x="58" y="327"/>
                  </a:lnTo>
                  <a:lnTo>
                    <a:pt x="58" y="2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1" name="Freeform 42"/>
            <p:cNvSpPr/>
            <p:nvPr/>
          </p:nvSpPr>
          <p:spPr bwMode="auto">
            <a:xfrm>
              <a:off x="5696977" y="2470436"/>
              <a:ext cx="88900" cy="487363"/>
            </a:xfrm>
            <a:custGeom>
              <a:avLst/>
              <a:gdLst>
                <a:gd name="T0" fmla="*/ 5 w 56"/>
                <a:gd name="T1" fmla="*/ 194 h 307"/>
                <a:gd name="T2" fmla="*/ 56 w 56"/>
                <a:gd name="T3" fmla="*/ 128 h 307"/>
                <a:gd name="T4" fmla="*/ 5 w 56"/>
                <a:gd name="T5" fmla="*/ 179 h 307"/>
                <a:gd name="T6" fmla="*/ 3 w 56"/>
                <a:gd name="T7" fmla="*/ 137 h 307"/>
                <a:gd name="T8" fmla="*/ 46 w 56"/>
                <a:gd name="T9" fmla="*/ 80 h 307"/>
                <a:gd name="T10" fmla="*/ 2 w 56"/>
                <a:gd name="T11" fmla="*/ 122 h 307"/>
                <a:gd name="T12" fmla="*/ 1 w 56"/>
                <a:gd name="T13" fmla="*/ 80 h 307"/>
                <a:gd name="T14" fmla="*/ 28 w 56"/>
                <a:gd name="T15" fmla="*/ 41 h 307"/>
                <a:gd name="T16" fmla="*/ 1 w 56"/>
                <a:gd name="T17" fmla="*/ 70 h 307"/>
                <a:gd name="T18" fmla="*/ 0 w 56"/>
                <a:gd name="T19" fmla="*/ 0 h 307"/>
                <a:gd name="T20" fmla="*/ 0 w 56"/>
                <a:gd name="T21" fmla="*/ 307 h 307"/>
                <a:gd name="T22" fmla="*/ 10 w 56"/>
                <a:gd name="T23" fmla="*/ 307 h 307"/>
                <a:gd name="T24" fmla="*/ 5 w 56"/>
                <a:gd name="T25" fmla="*/ 19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307">
                  <a:moveTo>
                    <a:pt x="5" y="194"/>
                  </a:moveTo>
                  <a:lnTo>
                    <a:pt x="56" y="128"/>
                  </a:lnTo>
                  <a:lnTo>
                    <a:pt x="5" y="179"/>
                  </a:lnTo>
                  <a:lnTo>
                    <a:pt x="3" y="137"/>
                  </a:lnTo>
                  <a:lnTo>
                    <a:pt x="46" y="80"/>
                  </a:lnTo>
                  <a:lnTo>
                    <a:pt x="2" y="122"/>
                  </a:lnTo>
                  <a:lnTo>
                    <a:pt x="1" y="80"/>
                  </a:lnTo>
                  <a:lnTo>
                    <a:pt x="28" y="41"/>
                  </a:lnTo>
                  <a:lnTo>
                    <a:pt x="1" y="7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10" y="307"/>
                  </a:lnTo>
                  <a:lnTo>
                    <a:pt x="5" y="194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2" name="Freeform 43"/>
            <p:cNvSpPr/>
            <p:nvPr/>
          </p:nvSpPr>
          <p:spPr bwMode="auto">
            <a:xfrm>
              <a:off x="5268352" y="2649824"/>
              <a:ext cx="171450" cy="735014"/>
            </a:xfrm>
            <a:custGeom>
              <a:avLst/>
              <a:gdLst>
                <a:gd name="T0" fmla="*/ 107 w 108"/>
                <a:gd name="T1" fmla="*/ 0 h 463"/>
                <a:gd name="T2" fmla="*/ 0 w 108"/>
                <a:gd name="T3" fmla="*/ 463 h 463"/>
                <a:gd name="T4" fmla="*/ 108 w 108"/>
                <a:gd name="T5" fmla="*/ 463 h 463"/>
                <a:gd name="T6" fmla="*/ 108 w 108"/>
                <a:gd name="T7" fmla="*/ 0 h 463"/>
                <a:gd name="T8" fmla="*/ 107 w 108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3">
                  <a:moveTo>
                    <a:pt x="107" y="0"/>
                  </a:moveTo>
                  <a:lnTo>
                    <a:pt x="0" y="463"/>
                  </a:lnTo>
                  <a:lnTo>
                    <a:pt x="108" y="463"/>
                  </a:lnTo>
                  <a:lnTo>
                    <a:pt x="108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" name="Freeform 44"/>
            <p:cNvSpPr/>
            <p:nvPr/>
          </p:nvSpPr>
          <p:spPr bwMode="auto">
            <a:xfrm>
              <a:off x="5439802" y="2649824"/>
              <a:ext cx="169863" cy="735014"/>
            </a:xfrm>
            <a:custGeom>
              <a:avLst/>
              <a:gdLst>
                <a:gd name="T0" fmla="*/ 0 w 107"/>
                <a:gd name="T1" fmla="*/ 0 h 463"/>
                <a:gd name="T2" fmla="*/ 0 w 107"/>
                <a:gd name="T3" fmla="*/ 463 h 463"/>
                <a:gd name="T4" fmla="*/ 107 w 107"/>
                <a:gd name="T5" fmla="*/ 463 h 463"/>
                <a:gd name="T6" fmla="*/ 0 w 107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463">
                  <a:moveTo>
                    <a:pt x="0" y="0"/>
                  </a:moveTo>
                  <a:lnTo>
                    <a:pt x="0" y="463"/>
                  </a:lnTo>
                  <a:lnTo>
                    <a:pt x="107" y="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4" name="Freeform 45"/>
            <p:cNvSpPr/>
            <p:nvPr/>
          </p:nvSpPr>
          <p:spPr bwMode="auto">
            <a:xfrm>
              <a:off x="5328677" y="2900649"/>
              <a:ext cx="111125" cy="625476"/>
            </a:xfrm>
            <a:custGeom>
              <a:avLst/>
              <a:gdLst>
                <a:gd name="T0" fmla="*/ 69 w 70"/>
                <a:gd name="T1" fmla="*/ 0 h 394"/>
                <a:gd name="T2" fmla="*/ 65 w 70"/>
                <a:gd name="T3" fmla="*/ 109 h 394"/>
                <a:gd name="T4" fmla="*/ 33 w 70"/>
                <a:gd name="T5" fmla="*/ 76 h 394"/>
                <a:gd name="T6" fmla="*/ 65 w 70"/>
                <a:gd name="T7" fmla="*/ 121 h 394"/>
                <a:gd name="T8" fmla="*/ 64 w 70"/>
                <a:gd name="T9" fmla="*/ 170 h 394"/>
                <a:gd name="T10" fmla="*/ 13 w 70"/>
                <a:gd name="T11" fmla="*/ 120 h 394"/>
                <a:gd name="T12" fmla="*/ 64 w 70"/>
                <a:gd name="T13" fmla="*/ 188 h 394"/>
                <a:gd name="T14" fmla="*/ 61 w 70"/>
                <a:gd name="T15" fmla="*/ 239 h 394"/>
                <a:gd name="T16" fmla="*/ 0 w 70"/>
                <a:gd name="T17" fmla="*/ 179 h 394"/>
                <a:gd name="T18" fmla="*/ 61 w 70"/>
                <a:gd name="T19" fmla="*/ 256 h 394"/>
                <a:gd name="T20" fmla="*/ 56 w 70"/>
                <a:gd name="T21" fmla="*/ 394 h 394"/>
                <a:gd name="T22" fmla="*/ 70 w 70"/>
                <a:gd name="T23" fmla="*/ 394 h 394"/>
                <a:gd name="T24" fmla="*/ 70 w 70"/>
                <a:gd name="T25" fmla="*/ 23 h 394"/>
                <a:gd name="T26" fmla="*/ 69 w 70"/>
                <a:gd name="T2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4">
                  <a:moveTo>
                    <a:pt x="69" y="0"/>
                  </a:moveTo>
                  <a:lnTo>
                    <a:pt x="65" y="109"/>
                  </a:lnTo>
                  <a:lnTo>
                    <a:pt x="33" y="76"/>
                  </a:lnTo>
                  <a:lnTo>
                    <a:pt x="65" y="121"/>
                  </a:lnTo>
                  <a:lnTo>
                    <a:pt x="64" y="170"/>
                  </a:lnTo>
                  <a:lnTo>
                    <a:pt x="13" y="120"/>
                  </a:lnTo>
                  <a:lnTo>
                    <a:pt x="64" y="188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4"/>
                  </a:lnTo>
                  <a:lnTo>
                    <a:pt x="70" y="394"/>
                  </a:lnTo>
                  <a:lnTo>
                    <a:pt x="70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5" name="Freeform 46"/>
            <p:cNvSpPr/>
            <p:nvPr/>
          </p:nvSpPr>
          <p:spPr bwMode="auto">
            <a:xfrm>
              <a:off x="5439802" y="2937162"/>
              <a:ext cx="109538" cy="588963"/>
            </a:xfrm>
            <a:custGeom>
              <a:avLst/>
              <a:gdLst>
                <a:gd name="T0" fmla="*/ 6 w 69"/>
                <a:gd name="T1" fmla="*/ 235 h 371"/>
                <a:gd name="T2" fmla="*/ 69 w 69"/>
                <a:gd name="T3" fmla="*/ 156 h 371"/>
                <a:gd name="T4" fmla="*/ 6 w 69"/>
                <a:gd name="T5" fmla="*/ 217 h 371"/>
                <a:gd name="T6" fmla="*/ 4 w 69"/>
                <a:gd name="T7" fmla="*/ 166 h 371"/>
                <a:gd name="T8" fmla="*/ 56 w 69"/>
                <a:gd name="T9" fmla="*/ 97 h 371"/>
                <a:gd name="T10" fmla="*/ 4 w 69"/>
                <a:gd name="T11" fmla="*/ 148 h 371"/>
                <a:gd name="T12" fmla="*/ 3 w 69"/>
                <a:gd name="T13" fmla="*/ 97 h 371"/>
                <a:gd name="T14" fmla="*/ 34 w 69"/>
                <a:gd name="T15" fmla="*/ 52 h 371"/>
                <a:gd name="T16" fmla="*/ 3 w 69"/>
                <a:gd name="T17" fmla="*/ 86 h 371"/>
                <a:gd name="T18" fmla="*/ 0 w 69"/>
                <a:gd name="T19" fmla="*/ 0 h 371"/>
                <a:gd name="T20" fmla="*/ 0 w 69"/>
                <a:gd name="T21" fmla="*/ 371 h 371"/>
                <a:gd name="T22" fmla="*/ 11 w 69"/>
                <a:gd name="T23" fmla="*/ 371 h 371"/>
                <a:gd name="T24" fmla="*/ 6 w 69"/>
                <a:gd name="T25" fmla="*/ 23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1">
                  <a:moveTo>
                    <a:pt x="6" y="235"/>
                  </a:moveTo>
                  <a:lnTo>
                    <a:pt x="69" y="156"/>
                  </a:lnTo>
                  <a:lnTo>
                    <a:pt x="6" y="217"/>
                  </a:lnTo>
                  <a:lnTo>
                    <a:pt x="4" y="166"/>
                  </a:lnTo>
                  <a:lnTo>
                    <a:pt x="56" y="97"/>
                  </a:lnTo>
                  <a:lnTo>
                    <a:pt x="4" y="148"/>
                  </a:lnTo>
                  <a:lnTo>
                    <a:pt x="3" y="97"/>
                  </a:lnTo>
                  <a:lnTo>
                    <a:pt x="34" y="52"/>
                  </a:lnTo>
                  <a:lnTo>
                    <a:pt x="3" y="86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1" y="371"/>
                  </a:lnTo>
                  <a:lnTo>
                    <a:pt x="6" y="235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6" name="Freeform 47"/>
            <p:cNvSpPr/>
            <p:nvPr/>
          </p:nvSpPr>
          <p:spPr bwMode="auto">
            <a:xfrm>
              <a:off x="5816039" y="2667286"/>
              <a:ext cx="134938" cy="587376"/>
            </a:xfrm>
            <a:custGeom>
              <a:avLst/>
              <a:gdLst>
                <a:gd name="T0" fmla="*/ 85 w 85"/>
                <a:gd name="T1" fmla="*/ 0 h 370"/>
                <a:gd name="T2" fmla="*/ 0 w 85"/>
                <a:gd name="T3" fmla="*/ 370 h 370"/>
                <a:gd name="T4" fmla="*/ 85 w 85"/>
                <a:gd name="T5" fmla="*/ 370 h 370"/>
                <a:gd name="T6" fmla="*/ 85 w 85"/>
                <a:gd name="T7" fmla="*/ 1 h 370"/>
                <a:gd name="T8" fmla="*/ 85 w 85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70">
                  <a:moveTo>
                    <a:pt x="85" y="0"/>
                  </a:moveTo>
                  <a:lnTo>
                    <a:pt x="0" y="370"/>
                  </a:lnTo>
                  <a:lnTo>
                    <a:pt x="85" y="370"/>
                  </a:lnTo>
                  <a:lnTo>
                    <a:pt x="85" y="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7" name="Freeform 48"/>
            <p:cNvSpPr/>
            <p:nvPr/>
          </p:nvSpPr>
          <p:spPr bwMode="auto">
            <a:xfrm>
              <a:off x="5950977" y="2668874"/>
              <a:ext cx="134938" cy="585788"/>
            </a:xfrm>
            <a:custGeom>
              <a:avLst/>
              <a:gdLst>
                <a:gd name="T0" fmla="*/ 0 w 85"/>
                <a:gd name="T1" fmla="*/ 0 h 369"/>
                <a:gd name="T2" fmla="*/ 0 w 85"/>
                <a:gd name="T3" fmla="*/ 369 h 369"/>
                <a:gd name="T4" fmla="*/ 85 w 85"/>
                <a:gd name="T5" fmla="*/ 369 h 369"/>
                <a:gd name="T6" fmla="*/ 0 w 85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69">
                  <a:moveTo>
                    <a:pt x="0" y="0"/>
                  </a:moveTo>
                  <a:lnTo>
                    <a:pt x="0" y="369"/>
                  </a:lnTo>
                  <a:lnTo>
                    <a:pt x="85" y="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Freeform 49"/>
            <p:cNvSpPr/>
            <p:nvPr/>
          </p:nvSpPr>
          <p:spPr bwMode="auto">
            <a:xfrm>
              <a:off x="5863664" y="2868899"/>
              <a:ext cx="87313" cy="498476"/>
            </a:xfrm>
            <a:custGeom>
              <a:avLst/>
              <a:gdLst>
                <a:gd name="T0" fmla="*/ 55 w 55"/>
                <a:gd name="T1" fmla="*/ 0 h 314"/>
                <a:gd name="T2" fmla="*/ 52 w 55"/>
                <a:gd name="T3" fmla="*/ 86 h 314"/>
                <a:gd name="T4" fmla="*/ 25 w 55"/>
                <a:gd name="T5" fmla="*/ 61 h 314"/>
                <a:gd name="T6" fmla="*/ 51 w 55"/>
                <a:gd name="T7" fmla="*/ 96 h 314"/>
                <a:gd name="T8" fmla="*/ 50 w 55"/>
                <a:gd name="T9" fmla="*/ 135 h 314"/>
                <a:gd name="T10" fmla="*/ 10 w 55"/>
                <a:gd name="T11" fmla="*/ 96 h 314"/>
                <a:gd name="T12" fmla="*/ 50 w 55"/>
                <a:gd name="T13" fmla="*/ 149 h 314"/>
                <a:gd name="T14" fmla="*/ 49 w 55"/>
                <a:gd name="T15" fmla="*/ 190 h 314"/>
                <a:gd name="T16" fmla="*/ 0 w 55"/>
                <a:gd name="T17" fmla="*/ 142 h 314"/>
                <a:gd name="T18" fmla="*/ 49 w 55"/>
                <a:gd name="T19" fmla="*/ 204 h 314"/>
                <a:gd name="T20" fmla="*/ 44 w 55"/>
                <a:gd name="T21" fmla="*/ 314 h 314"/>
                <a:gd name="T22" fmla="*/ 55 w 55"/>
                <a:gd name="T23" fmla="*/ 314 h 314"/>
                <a:gd name="T24" fmla="*/ 55 w 55"/>
                <a:gd name="T25" fmla="*/ 18 h 314"/>
                <a:gd name="T26" fmla="*/ 55 w 55"/>
                <a:gd name="T27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314">
                  <a:moveTo>
                    <a:pt x="55" y="0"/>
                  </a:moveTo>
                  <a:lnTo>
                    <a:pt x="52" y="86"/>
                  </a:lnTo>
                  <a:lnTo>
                    <a:pt x="25" y="61"/>
                  </a:lnTo>
                  <a:lnTo>
                    <a:pt x="51" y="96"/>
                  </a:lnTo>
                  <a:lnTo>
                    <a:pt x="50" y="135"/>
                  </a:lnTo>
                  <a:lnTo>
                    <a:pt x="10" y="96"/>
                  </a:lnTo>
                  <a:lnTo>
                    <a:pt x="50" y="149"/>
                  </a:lnTo>
                  <a:lnTo>
                    <a:pt x="49" y="190"/>
                  </a:lnTo>
                  <a:lnTo>
                    <a:pt x="0" y="142"/>
                  </a:lnTo>
                  <a:lnTo>
                    <a:pt x="49" y="204"/>
                  </a:lnTo>
                  <a:lnTo>
                    <a:pt x="44" y="314"/>
                  </a:lnTo>
                  <a:lnTo>
                    <a:pt x="55" y="314"/>
                  </a:lnTo>
                  <a:lnTo>
                    <a:pt x="55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9" name="Freeform 50"/>
            <p:cNvSpPr/>
            <p:nvPr/>
          </p:nvSpPr>
          <p:spPr bwMode="auto">
            <a:xfrm>
              <a:off x="5950977" y="2897474"/>
              <a:ext cx="87313" cy="469901"/>
            </a:xfrm>
            <a:custGeom>
              <a:avLst/>
              <a:gdLst>
                <a:gd name="T0" fmla="*/ 5 w 55"/>
                <a:gd name="T1" fmla="*/ 187 h 296"/>
                <a:gd name="T2" fmla="*/ 55 w 55"/>
                <a:gd name="T3" fmla="*/ 124 h 296"/>
                <a:gd name="T4" fmla="*/ 5 w 55"/>
                <a:gd name="T5" fmla="*/ 173 h 296"/>
                <a:gd name="T6" fmla="*/ 4 w 55"/>
                <a:gd name="T7" fmla="*/ 132 h 296"/>
                <a:gd name="T8" fmla="*/ 45 w 55"/>
                <a:gd name="T9" fmla="*/ 78 h 296"/>
                <a:gd name="T10" fmla="*/ 4 w 55"/>
                <a:gd name="T11" fmla="*/ 118 h 296"/>
                <a:gd name="T12" fmla="*/ 2 w 55"/>
                <a:gd name="T13" fmla="*/ 78 h 296"/>
                <a:gd name="T14" fmla="*/ 28 w 55"/>
                <a:gd name="T15" fmla="*/ 42 h 296"/>
                <a:gd name="T16" fmla="*/ 2 w 55"/>
                <a:gd name="T17" fmla="*/ 69 h 296"/>
                <a:gd name="T18" fmla="*/ 0 w 55"/>
                <a:gd name="T19" fmla="*/ 0 h 296"/>
                <a:gd name="T20" fmla="*/ 0 w 55"/>
                <a:gd name="T21" fmla="*/ 296 h 296"/>
                <a:gd name="T22" fmla="*/ 10 w 55"/>
                <a:gd name="T23" fmla="*/ 296 h 296"/>
                <a:gd name="T24" fmla="*/ 5 w 55"/>
                <a:gd name="T25" fmla="*/ 18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296">
                  <a:moveTo>
                    <a:pt x="5" y="187"/>
                  </a:moveTo>
                  <a:lnTo>
                    <a:pt x="55" y="124"/>
                  </a:lnTo>
                  <a:lnTo>
                    <a:pt x="5" y="173"/>
                  </a:lnTo>
                  <a:lnTo>
                    <a:pt x="4" y="132"/>
                  </a:lnTo>
                  <a:lnTo>
                    <a:pt x="45" y="78"/>
                  </a:lnTo>
                  <a:lnTo>
                    <a:pt x="4" y="118"/>
                  </a:lnTo>
                  <a:lnTo>
                    <a:pt x="2" y="78"/>
                  </a:lnTo>
                  <a:lnTo>
                    <a:pt x="28" y="42"/>
                  </a:lnTo>
                  <a:lnTo>
                    <a:pt x="2" y="69"/>
                  </a:lnTo>
                  <a:lnTo>
                    <a:pt x="0" y="0"/>
                  </a:lnTo>
                  <a:lnTo>
                    <a:pt x="0" y="296"/>
                  </a:lnTo>
                  <a:lnTo>
                    <a:pt x="10" y="296"/>
                  </a:lnTo>
                  <a:lnTo>
                    <a:pt x="5" y="187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0" name="Freeform 51"/>
            <p:cNvSpPr/>
            <p:nvPr/>
          </p:nvSpPr>
          <p:spPr bwMode="auto">
            <a:xfrm>
              <a:off x="4971489" y="2333911"/>
              <a:ext cx="168275" cy="735014"/>
            </a:xfrm>
            <a:custGeom>
              <a:avLst/>
              <a:gdLst>
                <a:gd name="T0" fmla="*/ 106 w 106"/>
                <a:gd name="T1" fmla="*/ 0 h 463"/>
                <a:gd name="T2" fmla="*/ 0 w 106"/>
                <a:gd name="T3" fmla="*/ 463 h 463"/>
                <a:gd name="T4" fmla="*/ 106 w 106"/>
                <a:gd name="T5" fmla="*/ 463 h 463"/>
                <a:gd name="T6" fmla="*/ 106 w 106"/>
                <a:gd name="T7" fmla="*/ 0 h 463"/>
                <a:gd name="T8" fmla="*/ 106 w 106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63">
                  <a:moveTo>
                    <a:pt x="106" y="0"/>
                  </a:moveTo>
                  <a:lnTo>
                    <a:pt x="0" y="463"/>
                  </a:lnTo>
                  <a:lnTo>
                    <a:pt x="106" y="463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1" name="Freeform 52"/>
            <p:cNvSpPr/>
            <p:nvPr/>
          </p:nvSpPr>
          <p:spPr bwMode="auto">
            <a:xfrm>
              <a:off x="5139764" y="2333911"/>
              <a:ext cx="171450" cy="735014"/>
            </a:xfrm>
            <a:custGeom>
              <a:avLst/>
              <a:gdLst>
                <a:gd name="T0" fmla="*/ 0 w 108"/>
                <a:gd name="T1" fmla="*/ 0 h 463"/>
                <a:gd name="T2" fmla="*/ 0 w 108"/>
                <a:gd name="T3" fmla="*/ 463 h 463"/>
                <a:gd name="T4" fmla="*/ 108 w 108"/>
                <a:gd name="T5" fmla="*/ 463 h 463"/>
                <a:gd name="T6" fmla="*/ 0 w 108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463">
                  <a:moveTo>
                    <a:pt x="0" y="0"/>
                  </a:moveTo>
                  <a:lnTo>
                    <a:pt x="0" y="463"/>
                  </a:lnTo>
                  <a:lnTo>
                    <a:pt x="108" y="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2" name="Freeform 53"/>
            <p:cNvSpPr/>
            <p:nvPr/>
          </p:nvSpPr>
          <p:spPr bwMode="auto">
            <a:xfrm>
              <a:off x="5030227" y="2584736"/>
              <a:ext cx="109538" cy="625476"/>
            </a:xfrm>
            <a:custGeom>
              <a:avLst/>
              <a:gdLst>
                <a:gd name="T0" fmla="*/ 69 w 69"/>
                <a:gd name="T1" fmla="*/ 0 h 394"/>
                <a:gd name="T2" fmla="*/ 65 w 69"/>
                <a:gd name="T3" fmla="*/ 108 h 394"/>
                <a:gd name="T4" fmla="*/ 33 w 69"/>
                <a:gd name="T5" fmla="*/ 76 h 394"/>
                <a:gd name="T6" fmla="*/ 65 w 69"/>
                <a:gd name="T7" fmla="*/ 121 h 394"/>
                <a:gd name="T8" fmla="*/ 64 w 69"/>
                <a:gd name="T9" fmla="*/ 170 h 394"/>
                <a:gd name="T10" fmla="*/ 13 w 69"/>
                <a:gd name="T11" fmla="*/ 120 h 394"/>
                <a:gd name="T12" fmla="*/ 63 w 69"/>
                <a:gd name="T13" fmla="*/ 187 h 394"/>
                <a:gd name="T14" fmla="*/ 61 w 69"/>
                <a:gd name="T15" fmla="*/ 239 h 394"/>
                <a:gd name="T16" fmla="*/ 0 w 69"/>
                <a:gd name="T17" fmla="*/ 179 h 394"/>
                <a:gd name="T18" fmla="*/ 61 w 69"/>
                <a:gd name="T19" fmla="*/ 256 h 394"/>
                <a:gd name="T20" fmla="*/ 56 w 69"/>
                <a:gd name="T21" fmla="*/ 394 h 394"/>
                <a:gd name="T22" fmla="*/ 69 w 69"/>
                <a:gd name="T23" fmla="*/ 394 h 394"/>
                <a:gd name="T24" fmla="*/ 69 w 69"/>
                <a:gd name="T25" fmla="*/ 23 h 394"/>
                <a:gd name="T26" fmla="*/ 69 w 69"/>
                <a:gd name="T2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394">
                  <a:moveTo>
                    <a:pt x="69" y="0"/>
                  </a:moveTo>
                  <a:lnTo>
                    <a:pt x="65" y="108"/>
                  </a:lnTo>
                  <a:lnTo>
                    <a:pt x="33" y="76"/>
                  </a:lnTo>
                  <a:lnTo>
                    <a:pt x="65" y="121"/>
                  </a:lnTo>
                  <a:lnTo>
                    <a:pt x="64" y="170"/>
                  </a:lnTo>
                  <a:lnTo>
                    <a:pt x="13" y="120"/>
                  </a:lnTo>
                  <a:lnTo>
                    <a:pt x="63" y="187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4"/>
                  </a:lnTo>
                  <a:lnTo>
                    <a:pt x="69" y="394"/>
                  </a:lnTo>
                  <a:lnTo>
                    <a:pt x="69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" name="Freeform 54"/>
            <p:cNvSpPr/>
            <p:nvPr/>
          </p:nvSpPr>
          <p:spPr bwMode="auto">
            <a:xfrm>
              <a:off x="5139764" y="2621249"/>
              <a:ext cx="111125" cy="588963"/>
            </a:xfrm>
            <a:custGeom>
              <a:avLst/>
              <a:gdLst>
                <a:gd name="T0" fmla="*/ 8 w 70"/>
                <a:gd name="T1" fmla="*/ 235 h 371"/>
                <a:gd name="T2" fmla="*/ 70 w 70"/>
                <a:gd name="T3" fmla="*/ 156 h 371"/>
                <a:gd name="T4" fmla="*/ 6 w 70"/>
                <a:gd name="T5" fmla="*/ 217 h 371"/>
                <a:gd name="T6" fmla="*/ 5 w 70"/>
                <a:gd name="T7" fmla="*/ 166 h 371"/>
                <a:gd name="T8" fmla="*/ 58 w 70"/>
                <a:gd name="T9" fmla="*/ 97 h 371"/>
                <a:gd name="T10" fmla="*/ 5 w 70"/>
                <a:gd name="T11" fmla="*/ 148 h 371"/>
                <a:gd name="T12" fmla="*/ 4 w 70"/>
                <a:gd name="T13" fmla="*/ 97 h 371"/>
                <a:gd name="T14" fmla="*/ 35 w 70"/>
                <a:gd name="T15" fmla="*/ 52 h 371"/>
                <a:gd name="T16" fmla="*/ 3 w 70"/>
                <a:gd name="T17" fmla="*/ 87 h 371"/>
                <a:gd name="T18" fmla="*/ 0 w 70"/>
                <a:gd name="T19" fmla="*/ 0 h 371"/>
                <a:gd name="T20" fmla="*/ 0 w 70"/>
                <a:gd name="T21" fmla="*/ 371 h 371"/>
                <a:gd name="T22" fmla="*/ 13 w 70"/>
                <a:gd name="T23" fmla="*/ 371 h 371"/>
                <a:gd name="T24" fmla="*/ 8 w 70"/>
                <a:gd name="T25" fmla="*/ 23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71">
                  <a:moveTo>
                    <a:pt x="8" y="235"/>
                  </a:moveTo>
                  <a:lnTo>
                    <a:pt x="70" y="156"/>
                  </a:lnTo>
                  <a:lnTo>
                    <a:pt x="6" y="217"/>
                  </a:lnTo>
                  <a:lnTo>
                    <a:pt x="5" y="166"/>
                  </a:lnTo>
                  <a:lnTo>
                    <a:pt x="58" y="97"/>
                  </a:lnTo>
                  <a:lnTo>
                    <a:pt x="5" y="148"/>
                  </a:lnTo>
                  <a:lnTo>
                    <a:pt x="4" y="97"/>
                  </a:lnTo>
                  <a:lnTo>
                    <a:pt x="35" y="52"/>
                  </a:lnTo>
                  <a:lnTo>
                    <a:pt x="3" y="87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3" y="371"/>
                  </a:lnTo>
                  <a:lnTo>
                    <a:pt x="8" y="235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Freeform 55"/>
            <p:cNvSpPr/>
            <p:nvPr/>
          </p:nvSpPr>
          <p:spPr bwMode="auto">
            <a:xfrm>
              <a:off x="4511114" y="2264061"/>
              <a:ext cx="171450" cy="735014"/>
            </a:xfrm>
            <a:custGeom>
              <a:avLst/>
              <a:gdLst>
                <a:gd name="T0" fmla="*/ 108 w 108"/>
                <a:gd name="T1" fmla="*/ 0 h 463"/>
                <a:gd name="T2" fmla="*/ 0 w 108"/>
                <a:gd name="T3" fmla="*/ 463 h 463"/>
                <a:gd name="T4" fmla="*/ 108 w 108"/>
                <a:gd name="T5" fmla="*/ 463 h 463"/>
                <a:gd name="T6" fmla="*/ 108 w 108"/>
                <a:gd name="T7" fmla="*/ 0 h 463"/>
                <a:gd name="T8" fmla="*/ 108 w 108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3">
                  <a:moveTo>
                    <a:pt x="108" y="0"/>
                  </a:moveTo>
                  <a:lnTo>
                    <a:pt x="0" y="463"/>
                  </a:lnTo>
                  <a:lnTo>
                    <a:pt x="108" y="463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5" name="Freeform 56"/>
            <p:cNvSpPr/>
            <p:nvPr/>
          </p:nvSpPr>
          <p:spPr bwMode="auto">
            <a:xfrm>
              <a:off x="4682564" y="2264061"/>
              <a:ext cx="168275" cy="735014"/>
            </a:xfrm>
            <a:custGeom>
              <a:avLst/>
              <a:gdLst>
                <a:gd name="T0" fmla="*/ 0 w 106"/>
                <a:gd name="T1" fmla="*/ 0 h 463"/>
                <a:gd name="T2" fmla="*/ 0 w 106"/>
                <a:gd name="T3" fmla="*/ 463 h 463"/>
                <a:gd name="T4" fmla="*/ 106 w 106"/>
                <a:gd name="T5" fmla="*/ 463 h 463"/>
                <a:gd name="T6" fmla="*/ 0 w 106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63">
                  <a:moveTo>
                    <a:pt x="0" y="0"/>
                  </a:moveTo>
                  <a:lnTo>
                    <a:pt x="0" y="463"/>
                  </a:lnTo>
                  <a:lnTo>
                    <a:pt x="106" y="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6" name="Freeform 57"/>
            <p:cNvSpPr/>
            <p:nvPr/>
          </p:nvSpPr>
          <p:spPr bwMode="auto">
            <a:xfrm>
              <a:off x="4571439" y="2514886"/>
              <a:ext cx="111125" cy="623888"/>
            </a:xfrm>
            <a:custGeom>
              <a:avLst/>
              <a:gdLst>
                <a:gd name="T0" fmla="*/ 69 w 70"/>
                <a:gd name="T1" fmla="*/ 0 h 393"/>
                <a:gd name="T2" fmla="*/ 66 w 70"/>
                <a:gd name="T3" fmla="*/ 107 h 393"/>
                <a:gd name="T4" fmla="*/ 32 w 70"/>
                <a:gd name="T5" fmla="*/ 76 h 393"/>
                <a:gd name="T6" fmla="*/ 65 w 70"/>
                <a:gd name="T7" fmla="*/ 121 h 393"/>
                <a:gd name="T8" fmla="*/ 64 w 70"/>
                <a:gd name="T9" fmla="*/ 169 h 393"/>
                <a:gd name="T10" fmla="*/ 14 w 70"/>
                <a:gd name="T11" fmla="*/ 120 h 393"/>
                <a:gd name="T12" fmla="*/ 64 w 70"/>
                <a:gd name="T13" fmla="*/ 188 h 393"/>
                <a:gd name="T14" fmla="*/ 62 w 70"/>
                <a:gd name="T15" fmla="*/ 239 h 393"/>
                <a:gd name="T16" fmla="*/ 0 w 70"/>
                <a:gd name="T17" fmla="*/ 179 h 393"/>
                <a:gd name="T18" fmla="*/ 61 w 70"/>
                <a:gd name="T19" fmla="*/ 255 h 393"/>
                <a:gd name="T20" fmla="*/ 56 w 70"/>
                <a:gd name="T21" fmla="*/ 393 h 393"/>
                <a:gd name="T22" fmla="*/ 70 w 70"/>
                <a:gd name="T23" fmla="*/ 393 h 393"/>
                <a:gd name="T24" fmla="*/ 70 w 70"/>
                <a:gd name="T25" fmla="*/ 23 h 393"/>
                <a:gd name="T26" fmla="*/ 69 w 70"/>
                <a:gd name="T2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3">
                  <a:moveTo>
                    <a:pt x="69" y="0"/>
                  </a:moveTo>
                  <a:lnTo>
                    <a:pt x="66" y="107"/>
                  </a:lnTo>
                  <a:lnTo>
                    <a:pt x="32" y="76"/>
                  </a:lnTo>
                  <a:lnTo>
                    <a:pt x="65" y="121"/>
                  </a:lnTo>
                  <a:lnTo>
                    <a:pt x="64" y="169"/>
                  </a:lnTo>
                  <a:lnTo>
                    <a:pt x="14" y="120"/>
                  </a:lnTo>
                  <a:lnTo>
                    <a:pt x="64" y="188"/>
                  </a:lnTo>
                  <a:lnTo>
                    <a:pt x="62" y="239"/>
                  </a:lnTo>
                  <a:lnTo>
                    <a:pt x="0" y="179"/>
                  </a:lnTo>
                  <a:lnTo>
                    <a:pt x="61" y="255"/>
                  </a:lnTo>
                  <a:lnTo>
                    <a:pt x="56" y="393"/>
                  </a:lnTo>
                  <a:lnTo>
                    <a:pt x="70" y="393"/>
                  </a:lnTo>
                  <a:lnTo>
                    <a:pt x="70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7" name="Freeform 58"/>
            <p:cNvSpPr/>
            <p:nvPr/>
          </p:nvSpPr>
          <p:spPr bwMode="auto">
            <a:xfrm>
              <a:off x="4571439" y="2514886"/>
              <a:ext cx="111125" cy="623888"/>
            </a:xfrm>
            <a:custGeom>
              <a:avLst/>
              <a:gdLst>
                <a:gd name="T0" fmla="*/ 69 w 70"/>
                <a:gd name="T1" fmla="*/ 0 h 393"/>
                <a:gd name="T2" fmla="*/ 66 w 70"/>
                <a:gd name="T3" fmla="*/ 107 h 393"/>
                <a:gd name="T4" fmla="*/ 32 w 70"/>
                <a:gd name="T5" fmla="*/ 76 h 393"/>
                <a:gd name="T6" fmla="*/ 65 w 70"/>
                <a:gd name="T7" fmla="*/ 121 h 393"/>
                <a:gd name="T8" fmla="*/ 64 w 70"/>
                <a:gd name="T9" fmla="*/ 169 h 393"/>
                <a:gd name="T10" fmla="*/ 14 w 70"/>
                <a:gd name="T11" fmla="*/ 120 h 393"/>
                <a:gd name="T12" fmla="*/ 64 w 70"/>
                <a:gd name="T13" fmla="*/ 188 h 393"/>
                <a:gd name="T14" fmla="*/ 62 w 70"/>
                <a:gd name="T15" fmla="*/ 239 h 393"/>
                <a:gd name="T16" fmla="*/ 0 w 70"/>
                <a:gd name="T17" fmla="*/ 179 h 393"/>
                <a:gd name="T18" fmla="*/ 61 w 70"/>
                <a:gd name="T19" fmla="*/ 255 h 393"/>
                <a:gd name="T20" fmla="*/ 56 w 70"/>
                <a:gd name="T21" fmla="*/ 393 h 393"/>
                <a:gd name="T22" fmla="*/ 70 w 70"/>
                <a:gd name="T23" fmla="*/ 393 h 393"/>
                <a:gd name="T24" fmla="*/ 70 w 70"/>
                <a:gd name="T25" fmla="*/ 23 h 393"/>
                <a:gd name="T26" fmla="*/ 69 w 70"/>
                <a:gd name="T2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3">
                  <a:moveTo>
                    <a:pt x="69" y="0"/>
                  </a:moveTo>
                  <a:lnTo>
                    <a:pt x="66" y="107"/>
                  </a:lnTo>
                  <a:lnTo>
                    <a:pt x="32" y="76"/>
                  </a:lnTo>
                  <a:lnTo>
                    <a:pt x="65" y="121"/>
                  </a:lnTo>
                  <a:lnTo>
                    <a:pt x="64" y="169"/>
                  </a:lnTo>
                  <a:lnTo>
                    <a:pt x="14" y="120"/>
                  </a:lnTo>
                  <a:lnTo>
                    <a:pt x="64" y="188"/>
                  </a:lnTo>
                  <a:lnTo>
                    <a:pt x="62" y="239"/>
                  </a:lnTo>
                  <a:lnTo>
                    <a:pt x="0" y="179"/>
                  </a:lnTo>
                  <a:lnTo>
                    <a:pt x="61" y="255"/>
                  </a:lnTo>
                  <a:lnTo>
                    <a:pt x="56" y="393"/>
                  </a:lnTo>
                  <a:lnTo>
                    <a:pt x="70" y="393"/>
                  </a:lnTo>
                  <a:lnTo>
                    <a:pt x="70" y="23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8" name="Freeform 59"/>
            <p:cNvSpPr/>
            <p:nvPr/>
          </p:nvSpPr>
          <p:spPr bwMode="auto">
            <a:xfrm>
              <a:off x="4682564" y="2551399"/>
              <a:ext cx="109538" cy="587376"/>
            </a:xfrm>
            <a:custGeom>
              <a:avLst/>
              <a:gdLst>
                <a:gd name="T0" fmla="*/ 6 w 69"/>
                <a:gd name="T1" fmla="*/ 235 h 370"/>
                <a:gd name="T2" fmla="*/ 69 w 69"/>
                <a:gd name="T3" fmla="*/ 156 h 370"/>
                <a:gd name="T4" fmla="*/ 6 w 69"/>
                <a:gd name="T5" fmla="*/ 216 h 370"/>
                <a:gd name="T6" fmla="*/ 5 w 69"/>
                <a:gd name="T7" fmla="*/ 166 h 370"/>
                <a:gd name="T8" fmla="*/ 56 w 69"/>
                <a:gd name="T9" fmla="*/ 97 h 370"/>
                <a:gd name="T10" fmla="*/ 4 w 69"/>
                <a:gd name="T11" fmla="*/ 147 h 370"/>
                <a:gd name="T12" fmla="*/ 2 w 69"/>
                <a:gd name="T13" fmla="*/ 97 h 370"/>
                <a:gd name="T14" fmla="*/ 35 w 69"/>
                <a:gd name="T15" fmla="*/ 52 h 370"/>
                <a:gd name="T16" fmla="*/ 2 w 69"/>
                <a:gd name="T17" fmla="*/ 86 h 370"/>
                <a:gd name="T18" fmla="*/ 0 w 69"/>
                <a:gd name="T19" fmla="*/ 0 h 370"/>
                <a:gd name="T20" fmla="*/ 0 w 69"/>
                <a:gd name="T21" fmla="*/ 370 h 370"/>
                <a:gd name="T22" fmla="*/ 12 w 69"/>
                <a:gd name="T23" fmla="*/ 370 h 370"/>
                <a:gd name="T24" fmla="*/ 6 w 69"/>
                <a:gd name="T25" fmla="*/ 23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0">
                  <a:moveTo>
                    <a:pt x="6" y="235"/>
                  </a:moveTo>
                  <a:lnTo>
                    <a:pt x="69" y="156"/>
                  </a:lnTo>
                  <a:lnTo>
                    <a:pt x="6" y="216"/>
                  </a:lnTo>
                  <a:lnTo>
                    <a:pt x="5" y="166"/>
                  </a:lnTo>
                  <a:lnTo>
                    <a:pt x="56" y="97"/>
                  </a:lnTo>
                  <a:lnTo>
                    <a:pt x="4" y="147"/>
                  </a:lnTo>
                  <a:lnTo>
                    <a:pt x="2" y="97"/>
                  </a:lnTo>
                  <a:lnTo>
                    <a:pt x="35" y="52"/>
                  </a:lnTo>
                  <a:lnTo>
                    <a:pt x="2" y="86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2" y="370"/>
                  </a:lnTo>
                  <a:lnTo>
                    <a:pt x="6" y="235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9" name="Freeform 60"/>
            <p:cNvSpPr/>
            <p:nvPr/>
          </p:nvSpPr>
          <p:spPr bwMode="auto">
            <a:xfrm>
              <a:off x="4682564" y="2551399"/>
              <a:ext cx="109538" cy="587376"/>
            </a:xfrm>
            <a:custGeom>
              <a:avLst/>
              <a:gdLst>
                <a:gd name="T0" fmla="*/ 6 w 69"/>
                <a:gd name="T1" fmla="*/ 235 h 370"/>
                <a:gd name="T2" fmla="*/ 69 w 69"/>
                <a:gd name="T3" fmla="*/ 156 h 370"/>
                <a:gd name="T4" fmla="*/ 6 w 69"/>
                <a:gd name="T5" fmla="*/ 216 h 370"/>
                <a:gd name="T6" fmla="*/ 5 w 69"/>
                <a:gd name="T7" fmla="*/ 166 h 370"/>
                <a:gd name="T8" fmla="*/ 56 w 69"/>
                <a:gd name="T9" fmla="*/ 97 h 370"/>
                <a:gd name="T10" fmla="*/ 4 w 69"/>
                <a:gd name="T11" fmla="*/ 147 h 370"/>
                <a:gd name="T12" fmla="*/ 2 w 69"/>
                <a:gd name="T13" fmla="*/ 97 h 370"/>
                <a:gd name="T14" fmla="*/ 35 w 69"/>
                <a:gd name="T15" fmla="*/ 52 h 370"/>
                <a:gd name="T16" fmla="*/ 2 w 69"/>
                <a:gd name="T17" fmla="*/ 86 h 370"/>
                <a:gd name="T18" fmla="*/ 0 w 69"/>
                <a:gd name="T19" fmla="*/ 0 h 370"/>
                <a:gd name="T20" fmla="*/ 0 w 69"/>
                <a:gd name="T21" fmla="*/ 370 h 370"/>
                <a:gd name="T22" fmla="*/ 12 w 69"/>
                <a:gd name="T23" fmla="*/ 370 h 370"/>
                <a:gd name="T24" fmla="*/ 6 w 69"/>
                <a:gd name="T25" fmla="*/ 23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0">
                  <a:moveTo>
                    <a:pt x="6" y="235"/>
                  </a:moveTo>
                  <a:lnTo>
                    <a:pt x="69" y="156"/>
                  </a:lnTo>
                  <a:lnTo>
                    <a:pt x="6" y="216"/>
                  </a:lnTo>
                  <a:lnTo>
                    <a:pt x="5" y="166"/>
                  </a:lnTo>
                  <a:lnTo>
                    <a:pt x="56" y="97"/>
                  </a:lnTo>
                  <a:lnTo>
                    <a:pt x="4" y="147"/>
                  </a:lnTo>
                  <a:lnTo>
                    <a:pt x="2" y="97"/>
                  </a:lnTo>
                  <a:lnTo>
                    <a:pt x="35" y="52"/>
                  </a:lnTo>
                  <a:lnTo>
                    <a:pt x="2" y="86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2" y="370"/>
                  </a:lnTo>
                  <a:lnTo>
                    <a:pt x="6" y="2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0" name="Freeform 61"/>
            <p:cNvSpPr/>
            <p:nvPr/>
          </p:nvSpPr>
          <p:spPr bwMode="auto">
            <a:xfrm>
              <a:off x="6050989" y="2903824"/>
              <a:ext cx="758825" cy="706439"/>
            </a:xfrm>
            <a:custGeom>
              <a:avLst/>
              <a:gdLst>
                <a:gd name="T0" fmla="*/ 349 w 382"/>
                <a:gd name="T1" fmla="*/ 0 h 355"/>
                <a:gd name="T2" fmla="*/ 0 w 382"/>
                <a:gd name="T3" fmla="*/ 354 h 355"/>
                <a:gd name="T4" fmla="*/ 141 w 382"/>
                <a:gd name="T5" fmla="*/ 355 h 355"/>
                <a:gd name="T6" fmla="*/ 382 w 382"/>
                <a:gd name="T7" fmla="*/ 22 h 355"/>
                <a:gd name="T8" fmla="*/ 349 w 382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55">
                  <a:moveTo>
                    <a:pt x="349" y="0"/>
                  </a:moveTo>
                  <a:cubicBezTo>
                    <a:pt x="215" y="26"/>
                    <a:pt x="57" y="193"/>
                    <a:pt x="0" y="354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89" y="220"/>
                    <a:pt x="260" y="100"/>
                    <a:pt x="382" y="22"/>
                  </a:cubicBezTo>
                  <a:cubicBezTo>
                    <a:pt x="365" y="11"/>
                    <a:pt x="367" y="12"/>
                    <a:pt x="349" y="0"/>
                  </a:cubicBezTo>
                  <a:close/>
                </a:path>
              </a:pathLst>
            </a:custGeom>
            <a:solidFill>
              <a:srgbClr val="318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1" name="Freeform 62"/>
            <p:cNvSpPr/>
            <p:nvPr/>
          </p:nvSpPr>
          <p:spPr bwMode="auto">
            <a:xfrm>
              <a:off x="1904439" y="2935574"/>
              <a:ext cx="3789363" cy="769939"/>
            </a:xfrm>
            <a:custGeom>
              <a:avLst/>
              <a:gdLst>
                <a:gd name="T0" fmla="*/ 1906 w 1906"/>
                <a:gd name="T1" fmla="*/ 387 h 387"/>
                <a:gd name="T2" fmla="*/ 0 w 1906"/>
                <a:gd name="T3" fmla="*/ 387 h 387"/>
                <a:gd name="T4" fmla="*/ 953 w 1906"/>
                <a:gd name="T5" fmla="*/ 0 h 387"/>
                <a:gd name="T6" fmla="*/ 1906 w 1906"/>
                <a:gd name="T7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6" h="387">
                  <a:moveTo>
                    <a:pt x="1906" y="387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7"/>
                    <a:pt x="427" y="0"/>
                    <a:pt x="953" y="0"/>
                  </a:cubicBezTo>
                  <a:cubicBezTo>
                    <a:pt x="1480" y="0"/>
                    <a:pt x="1906" y="387"/>
                    <a:pt x="1906" y="387"/>
                  </a:cubicBezTo>
                </a:path>
              </a:pathLst>
            </a:custGeom>
            <a:solidFill>
              <a:srgbClr val="C7CB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2" name="Freeform 63"/>
            <p:cNvSpPr/>
            <p:nvPr/>
          </p:nvSpPr>
          <p:spPr bwMode="auto">
            <a:xfrm>
              <a:off x="1904439" y="2937162"/>
              <a:ext cx="1811338" cy="768351"/>
            </a:xfrm>
            <a:custGeom>
              <a:avLst/>
              <a:gdLst>
                <a:gd name="T0" fmla="*/ 911 w 911"/>
                <a:gd name="T1" fmla="*/ 0 h 386"/>
                <a:gd name="T2" fmla="*/ 0 w 911"/>
                <a:gd name="T3" fmla="*/ 386 h 386"/>
                <a:gd name="T4" fmla="*/ 598 w 911"/>
                <a:gd name="T5" fmla="*/ 386 h 386"/>
                <a:gd name="T6" fmla="*/ 688 w 911"/>
                <a:gd name="T7" fmla="*/ 223 h 386"/>
                <a:gd name="T8" fmla="*/ 911 w 911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1" h="386">
                  <a:moveTo>
                    <a:pt x="911" y="0"/>
                  </a:moveTo>
                  <a:cubicBezTo>
                    <a:pt x="404" y="19"/>
                    <a:pt x="0" y="386"/>
                    <a:pt x="0" y="386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623" y="330"/>
                    <a:pt x="653" y="276"/>
                    <a:pt x="688" y="223"/>
                  </a:cubicBezTo>
                  <a:cubicBezTo>
                    <a:pt x="750" y="133"/>
                    <a:pt x="825" y="60"/>
                    <a:pt x="911" y="0"/>
                  </a:cubicBezTo>
                  <a:close/>
                </a:path>
              </a:pathLst>
            </a:custGeom>
            <a:solidFill>
              <a:srgbClr val="559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3" name="Freeform 64"/>
            <p:cNvSpPr/>
            <p:nvPr/>
          </p:nvSpPr>
          <p:spPr bwMode="auto">
            <a:xfrm>
              <a:off x="3093477" y="2935574"/>
              <a:ext cx="1911350" cy="769939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" name="Freeform 65"/>
            <p:cNvSpPr/>
            <p:nvPr/>
          </p:nvSpPr>
          <p:spPr bwMode="auto">
            <a:xfrm>
              <a:off x="4693677" y="3248312"/>
              <a:ext cx="1000125" cy="457201"/>
            </a:xfrm>
            <a:custGeom>
              <a:avLst/>
              <a:gdLst>
                <a:gd name="T0" fmla="*/ 156 w 503"/>
                <a:gd name="T1" fmla="*/ 0 h 230"/>
                <a:gd name="T2" fmla="*/ 0 w 503"/>
                <a:gd name="T3" fmla="*/ 230 h 230"/>
                <a:gd name="T4" fmla="*/ 503 w 503"/>
                <a:gd name="T5" fmla="*/ 230 h 230"/>
                <a:gd name="T6" fmla="*/ 156 w 503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3" h="230">
                  <a:moveTo>
                    <a:pt x="156" y="0"/>
                  </a:moveTo>
                  <a:cubicBezTo>
                    <a:pt x="75" y="52"/>
                    <a:pt x="33" y="139"/>
                    <a:pt x="0" y="230"/>
                  </a:cubicBezTo>
                  <a:cubicBezTo>
                    <a:pt x="503" y="230"/>
                    <a:pt x="503" y="230"/>
                    <a:pt x="503" y="230"/>
                  </a:cubicBezTo>
                  <a:cubicBezTo>
                    <a:pt x="503" y="230"/>
                    <a:pt x="368" y="107"/>
                    <a:pt x="156" y="0"/>
                  </a:cubicBezTo>
                  <a:close/>
                </a:path>
              </a:pathLst>
            </a:custGeom>
            <a:solidFill>
              <a:srgbClr val="559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" name="Freeform 66"/>
            <p:cNvSpPr/>
            <p:nvPr/>
          </p:nvSpPr>
          <p:spPr bwMode="auto">
            <a:xfrm>
              <a:off x="4476189" y="3191162"/>
              <a:ext cx="420688" cy="514351"/>
            </a:xfrm>
            <a:custGeom>
              <a:avLst/>
              <a:gdLst>
                <a:gd name="T0" fmla="*/ 206 w 212"/>
                <a:gd name="T1" fmla="*/ 0 h 259"/>
                <a:gd name="T2" fmla="*/ 192 w 212"/>
                <a:gd name="T3" fmla="*/ 6 h 259"/>
                <a:gd name="T4" fmla="*/ 172 w 212"/>
                <a:gd name="T5" fmla="*/ 17 h 259"/>
                <a:gd name="T6" fmla="*/ 147 w 212"/>
                <a:gd name="T7" fmla="*/ 33 h 259"/>
                <a:gd name="T8" fmla="*/ 120 w 212"/>
                <a:gd name="T9" fmla="*/ 55 h 259"/>
                <a:gd name="T10" fmla="*/ 92 w 212"/>
                <a:gd name="T11" fmla="*/ 83 h 259"/>
                <a:gd name="T12" fmla="*/ 85 w 212"/>
                <a:gd name="T13" fmla="*/ 91 h 259"/>
                <a:gd name="T14" fmla="*/ 78 w 212"/>
                <a:gd name="T15" fmla="*/ 99 h 259"/>
                <a:gd name="T16" fmla="*/ 65 w 212"/>
                <a:gd name="T17" fmla="*/ 117 h 259"/>
                <a:gd name="T18" fmla="*/ 53 w 212"/>
                <a:gd name="T19" fmla="*/ 135 h 259"/>
                <a:gd name="T20" fmla="*/ 42 w 212"/>
                <a:gd name="T21" fmla="*/ 154 h 259"/>
                <a:gd name="T22" fmla="*/ 32 w 212"/>
                <a:gd name="T23" fmla="*/ 173 h 259"/>
                <a:gd name="T24" fmla="*/ 22 w 212"/>
                <a:gd name="T25" fmla="*/ 193 h 259"/>
                <a:gd name="T26" fmla="*/ 13 w 212"/>
                <a:gd name="T27" fmla="*/ 213 h 259"/>
                <a:gd name="T28" fmla="*/ 6 w 212"/>
                <a:gd name="T29" fmla="*/ 233 h 259"/>
                <a:gd name="T30" fmla="*/ 1 w 212"/>
                <a:gd name="T31" fmla="*/ 252 h 259"/>
                <a:gd name="T32" fmla="*/ 0 w 212"/>
                <a:gd name="T33" fmla="*/ 259 h 259"/>
                <a:gd name="T34" fmla="*/ 46 w 212"/>
                <a:gd name="T35" fmla="*/ 259 h 259"/>
                <a:gd name="T36" fmla="*/ 50 w 212"/>
                <a:gd name="T37" fmla="*/ 246 h 259"/>
                <a:gd name="T38" fmla="*/ 55 w 212"/>
                <a:gd name="T39" fmla="*/ 227 h 259"/>
                <a:gd name="T40" fmla="*/ 60 w 212"/>
                <a:gd name="T41" fmla="*/ 208 h 259"/>
                <a:gd name="T42" fmla="*/ 74 w 212"/>
                <a:gd name="T43" fmla="*/ 170 h 259"/>
                <a:gd name="T44" fmla="*/ 82 w 212"/>
                <a:gd name="T45" fmla="*/ 151 h 259"/>
                <a:gd name="T46" fmla="*/ 92 w 212"/>
                <a:gd name="T47" fmla="*/ 133 h 259"/>
                <a:gd name="T48" fmla="*/ 102 w 212"/>
                <a:gd name="T49" fmla="*/ 116 h 259"/>
                <a:gd name="T50" fmla="*/ 107 w 212"/>
                <a:gd name="T51" fmla="*/ 107 h 259"/>
                <a:gd name="T52" fmla="*/ 112 w 212"/>
                <a:gd name="T53" fmla="*/ 99 h 259"/>
                <a:gd name="T54" fmla="*/ 123 w 212"/>
                <a:gd name="T55" fmla="*/ 84 h 259"/>
                <a:gd name="T56" fmla="*/ 135 w 212"/>
                <a:gd name="T57" fmla="*/ 70 h 259"/>
                <a:gd name="T58" fmla="*/ 157 w 212"/>
                <a:gd name="T59" fmla="*/ 45 h 259"/>
                <a:gd name="T60" fmla="*/ 178 w 212"/>
                <a:gd name="T61" fmla="*/ 26 h 259"/>
                <a:gd name="T62" fmla="*/ 196 w 212"/>
                <a:gd name="T63" fmla="*/ 13 h 259"/>
                <a:gd name="T64" fmla="*/ 212 w 212"/>
                <a:gd name="T65" fmla="*/ 3 h 259"/>
                <a:gd name="T66" fmla="*/ 212 w 212"/>
                <a:gd name="T67" fmla="*/ 3 h 259"/>
                <a:gd name="T68" fmla="*/ 206 w 212"/>
                <a:gd name="T6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59">
                  <a:moveTo>
                    <a:pt x="206" y="0"/>
                  </a:moveTo>
                  <a:cubicBezTo>
                    <a:pt x="203" y="1"/>
                    <a:pt x="198" y="3"/>
                    <a:pt x="192" y="6"/>
                  </a:cubicBezTo>
                  <a:cubicBezTo>
                    <a:pt x="186" y="9"/>
                    <a:pt x="179" y="12"/>
                    <a:pt x="172" y="17"/>
                  </a:cubicBezTo>
                  <a:cubicBezTo>
                    <a:pt x="164" y="21"/>
                    <a:pt x="156" y="27"/>
                    <a:pt x="147" y="33"/>
                  </a:cubicBezTo>
                  <a:cubicBezTo>
                    <a:pt x="138" y="40"/>
                    <a:pt x="129" y="47"/>
                    <a:pt x="120" y="55"/>
                  </a:cubicBezTo>
                  <a:cubicBezTo>
                    <a:pt x="110" y="64"/>
                    <a:pt x="101" y="73"/>
                    <a:pt x="92" y="83"/>
                  </a:cubicBezTo>
                  <a:cubicBezTo>
                    <a:pt x="90" y="86"/>
                    <a:pt x="87" y="89"/>
                    <a:pt x="85" y="91"/>
                  </a:cubicBezTo>
                  <a:cubicBezTo>
                    <a:pt x="83" y="94"/>
                    <a:pt x="81" y="97"/>
                    <a:pt x="78" y="99"/>
                  </a:cubicBezTo>
                  <a:cubicBezTo>
                    <a:pt x="74" y="105"/>
                    <a:pt x="70" y="111"/>
                    <a:pt x="65" y="117"/>
                  </a:cubicBezTo>
                  <a:cubicBezTo>
                    <a:pt x="61" y="123"/>
                    <a:pt x="57" y="129"/>
                    <a:pt x="53" y="135"/>
                  </a:cubicBezTo>
                  <a:cubicBezTo>
                    <a:pt x="50" y="141"/>
                    <a:pt x="46" y="147"/>
                    <a:pt x="42" y="154"/>
                  </a:cubicBezTo>
                  <a:cubicBezTo>
                    <a:pt x="39" y="160"/>
                    <a:pt x="35" y="167"/>
                    <a:pt x="32" y="173"/>
                  </a:cubicBezTo>
                  <a:cubicBezTo>
                    <a:pt x="28" y="180"/>
                    <a:pt x="25" y="186"/>
                    <a:pt x="22" y="193"/>
                  </a:cubicBezTo>
                  <a:cubicBezTo>
                    <a:pt x="19" y="200"/>
                    <a:pt x="16" y="206"/>
                    <a:pt x="13" y="213"/>
                  </a:cubicBezTo>
                  <a:cubicBezTo>
                    <a:pt x="10" y="219"/>
                    <a:pt x="8" y="226"/>
                    <a:pt x="6" y="233"/>
                  </a:cubicBezTo>
                  <a:cubicBezTo>
                    <a:pt x="4" y="239"/>
                    <a:pt x="2" y="246"/>
                    <a:pt x="1" y="252"/>
                  </a:cubicBezTo>
                  <a:cubicBezTo>
                    <a:pt x="1" y="255"/>
                    <a:pt x="0" y="257"/>
                    <a:pt x="0" y="259"/>
                  </a:cubicBezTo>
                  <a:cubicBezTo>
                    <a:pt x="46" y="259"/>
                    <a:pt x="46" y="259"/>
                    <a:pt x="46" y="259"/>
                  </a:cubicBezTo>
                  <a:cubicBezTo>
                    <a:pt x="47" y="254"/>
                    <a:pt x="49" y="250"/>
                    <a:pt x="50" y="246"/>
                  </a:cubicBezTo>
                  <a:cubicBezTo>
                    <a:pt x="52" y="239"/>
                    <a:pt x="54" y="233"/>
                    <a:pt x="55" y="227"/>
                  </a:cubicBezTo>
                  <a:cubicBezTo>
                    <a:pt x="57" y="221"/>
                    <a:pt x="58" y="214"/>
                    <a:pt x="60" y="208"/>
                  </a:cubicBezTo>
                  <a:cubicBezTo>
                    <a:pt x="64" y="195"/>
                    <a:pt x="68" y="182"/>
                    <a:pt x="74" y="170"/>
                  </a:cubicBezTo>
                  <a:cubicBezTo>
                    <a:pt x="76" y="163"/>
                    <a:pt x="79" y="157"/>
                    <a:pt x="82" y="151"/>
                  </a:cubicBezTo>
                  <a:cubicBezTo>
                    <a:pt x="85" y="145"/>
                    <a:pt x="88" y="139"/>
                    <a:pt x="92" y="133"/>
                  </a:cubicBezTo>
                  <a:cubicBezTo>
                    <a:pt x="95" y="127"/>
                    <a:pt x="98" y="121"/>
                    <a:pt x="102" y="116"/>
                  </a:cubicBezTo>
                  <a:cubicBezTo>
                    <a:pt x="103" y="113"/>
                    <a:pt x="105" y="110"/>
                    <a:pt x="107" y="107"/>
                  </a:cubicBezTo>
                  <a:cubicBezTo>
                    <a:pt x="109" y="105"/>
                    <a:pt x="110" y="102"/>
                    <a:pt x="112" y="99"/>
                  </a:cubicBezTo>
                  <a:cubicBezTo>
                    <a:pt x="116" y="94"/>
                    <a:pt x="120" y="89"/>
                    <a:pt x="123" y="84"/>
                  </a:cubicBezTo>
                  <a:cubicBezTo>
                    <a:pt x="127" y="79"/>
                    <a:pt x="131" y="74"/>
                    <a:pt x="135" y="70"/>
                  </a:cubicBezTo>
                  <a:cubicBezTo>
                    <a:pt x="142" y="61"/>
                    <a:pt x="150" y="53"/>
                    <a:pt x="157" y="45"/>
                  </a:cubicBezTo>
                  <a:cubicBezTo>
                    <a:pt x="165" y="38"/>
                    <a:pt x="172" y="32"/>
                    <a:pt x="178" y="26"/>
                  </a:cubicBezTo>
                  <a:cubicBezTo>
                    <a:pt x="185" y="21"/>
                    <a:pt x="191" y="16"/>
                    <a:pt x="196" y="13"/>
                  </a:cubicBezTo>
                  <a:cubicBezTo>
                    <a:pt x="206" y="6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0" y="2"/>
                    <a:pt x="208" y="1"/>
                    <a:pt x="206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" name="Freeform 67"/>
            <p:cNvSpPr/>
            <p:nvPr/>
          </p:nvSpPr>
          <p:spPr bwMode="auto">
            <a:xfrm>
              <a:off x="4265052" y="3108612"/>
              <a:ext cx="436563" cy="596901"/>
            </a:xfrm>
            <a:custGeom>
              <a:avLst/>
              <a:gdLst>
                <a:gd name="T0" fmla="*/ 215 w 220"/>
                <a:gd name="T1" fmla="*/ 0 h 300"/>
                <a:gd name="T2" fmla="*/ 200 w 220"/>
                <a:gd name="T3" fmla="*/ 10 h 300"/>
                <a:gd name="T4" fmla="*/ 180 w 220"/>
                <a:gd name="T5" fmla="*/ 25 h 300"/>
                <a:gd name="T6" fmla="*/ 155 w 220"/>
                <a:gd name="T7" fmla="*/ 46 h 300"/>
                <a:gd name="T8" fmla="*/ 128 w 220"/>
                <a:gd name="T9" fmla="*/ 73 h 300"/>
                <a:gd name="T10" fmla="*/ 99 w 220"/>
                <a:gd name="T11" fmla="*/ 106 h 300"/>
                <a:gd name="T12" fmla="*/ 85 w 220"/>
                <a:gd name="T13" fmla="*/ 125 h 300"/>
                <a:gd name="T14" fmla="*/ 72 w 220"/>
                <a:gd name="T15" fmla="*/ 144 h 300"/>
                <a:gd name="T16" fmla="*/ 59 w 220"/>
                <a:gd name="T17" fmla="*/ 164 h 300"/>
                <a:gd name="T18" fmla="*/ 53 w 220"/>
                <a:gd name="T19" fmla="*/ 175 h 300"/>
                <a:gd name="T20" fmla="*/ 47 w 220"/>
                <a:gd name="T21" fmla="*/ 185 h 300"/>
                <a:gd name="T22" fmla="*/ 25 w 220"/>
                <a:gd name="T23" fmla="*/ 228 h 300"/>
                <a:gd name="T24" fmla="*/ 15 w 220"/>
                <a:gd name="T25" fmla="*/ 250 h 300"/>
                <a:gd name="T26" fmla="*/ 7 w 220"/>
                <a:gd name="T27" fmla="*/ 272 h 300"/>
                <a:gd name="T28" fmla="*/ 0 w 220"/>
                <a:gd name="T29" fmla="*/ 300 h 300"/>
                <a:gd name="T30" fmla="*/ 47 w 220"/>
                <a:gd name="T31" fmla="*/ 300 h 300"/>
                <a:gd name="T32" fmla="*/ 51 w 220"/>
                <a:gd name="T33" fmla="*/ 285 h 300"/>
                <a:gd name="T34" fmla="*/ 63 w 220"/>
                <a:gd name="T35" fmla="*/ 243 h 300"/>
                <a:gd name="T36" fmla="*/ 79 w 220"/>
                <a:gd name="T37" fmla="*/ 201 h 300"/>
                <a:gd name="T38" fmla="*/ 83 w 220"/>
                <a:gd name="T39" fmla="*/ 190 h 300"/>
                <a:gd name="T40" fmla="*/ 88 w 220"/>
                <a:gd name="T41" fmla="*/ 180 h 300"/>
                <a:gd name="T42" fmla="*/ 98 w 220"/>
                <a:gd name="T43" fmla="*/ 160 h 300"/>
                <a:gd name="T44" fmla="*/ 109 w 220"/>
                <a:gd name="T45" fmla="*/ 140 h 300"/>
                <a:gd name="T46" fmla="*/ 120 w 220"/>
                <a:gd name="T47" fmla="*/ 121 h 300"/>
                <a:gd name="T48" fmla="*/ 144 w 220"/>
                <a:gd name="T49" fmla="*/ 87 h 300"/>
                <a:gd name="T50" fmla="*/ 167 w 220"/>
                <a:gd name="T51" fmla="*/ 57 h 300"/>
                <a:gd name="T52" fmla="*/ 188 w 220"/>
                <a:gd name="T53" fmla="*/ 33 h 300"/>
                <a:gd name="T54" fmla="*/ 205 w 220"/>
                <a:gd name="T55" fmla="*/ 16 h 300"/>
                <a:gd name="T56" fmla="*/ 220 w 220"/>
                <a:gd name="T57" fmla="*/ 2 h 300"/>
                <a:gd name="T58" fmla="*/ 215 w 220"/>
                <a:gd name="T5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" h="300">
                  <a:moveTo>
                    <a:pt x="215" y="0"/>
                  </a:moveTo>
                  <a:cubicBezTo>
                    <a:pt x="212" y="2"/>
                    <a:pt x="207" y="5"/>
                    <a:pt x="200" y="10"/>
                  </a:cubicBezTo>
                  <a:cubicBezTo>
                    <a:pt x="195" y="14"/>
                    <a:pt x="188" y="19"/>
                    <a:pt x="180" y="25"/>
                  </a:cubicBezTo>
                  <a:cubicBezTo>
                    <a:pt x="173" y="31"/>
                    <a:pt x="164" y="38"/>
                    <a:pt x="155" y="46"/>
                  </a:cubicBezTo>
                  <a:cubicBezTo>
                    <a:pt x="146" y="54"/>
                    <a:pt x="137" y="63"/>
                    <a:pt x="128" y="73"/>
                  </a:cubicBezTo>
                  <a:cubicBezTo>
                    <a:pt x="118" y="83"/>
                    <a:pt x="109" y="94"/>
                    <a:pt x="99" y="106"/>
                  </a:cubicBezTo>
                  <a:cubicBezTo>
                    <a:pt x="95" y="112"/>
                    <a:pt x="90" y="118"/>
                    <a:pt x="85" y="125"/>
                  </a:cubicBezTo>
                  <a:cubicBezTo>
                    <a:pt x="81" y="131"/>
                    <a:pt x="76" y="137"/>
                    <a:pt x="72" y="144"/>
                  </a:cubicBezTo>
                  <a:cubicBezTo>
                    <a:pt x="68" y="151"/>
                    <a:pt x="63" y="157"/>
                    <a:pt x="59" y="164"/>
                  </a:cubicBezTo>
                  <a:cubicBezTo>
                    <a:pt x="53" y="175"/>
                    <a:pt x="53" y="175"/>
                    <a:pt x="53" y="175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39" y="199"/>
                    <a:pt x="32" y="214"/>
                    <a:pt x="25" y="228"/>
                  </a:cubicBezTo>
                  <a:cubicBezTo>
                    <a:pt x="21" y="236"/>
                    <a:pt x="18" y="243"/>
                    <a:pt x="15" y="250"/>
                  </a:cubicBezTo>
                  <a:cubicBezTo>
                    <a:pt x="12" y="257"/>
                    <a:pt x="10" y="265"/>
                    <a:pt x="7" y="272"/>
                  </a:cubicBezTo>
                  <a:cubicBezTo>
                    <a:pt x="4" y="281"/>
                    <a:pt x="2" y="291"/>
                    <a:pt x="0" y="300"/>
                  </a:cubicBezTo>
                  <a:cubicBezTo>
                    <a:pt x="47" y="300"/>
                    <a:pt x="47" y="300"/>
                    <a:pt x="47" y="300"/>
                  </a:cubicBezTo>
                  <a:cubicBezTo>
                    <a:pt x="48" y="295"/>
                    <a:pt x="50" y="290"/>
                    <a:pt x="51" y="285"/>
                  </a:cubicBezTo>
                  <a:cubicBezTo>
                    <a:pt x="55" y="272"/>
                    <a:pt x="59" y="258"/>
                    <a:pt x="63" y="243"/>
                  </a:cubicBezTo>
                  <a:cubicBezTo>
                    <a:pt x="68" y="229"/>
                    <a:pt x="73" y="215"/>
                    <a:pt x="79" y="2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91" y="173"/>
                    <a:pt x="95" y="166"/>
                    <a:pt x="98" y="160"/>
                  </a:cubicBezTo>
                  <a:cubicBezTo>
                    <a:pt x="102" y="153"/>
                    <a:pt x="106" y="147"/>
                    <a:pt x="109" y="140"/>
                  </a:cubicBezTo>
                  <a:cubicBezTo>
                    <a:pt x="113" y="134"/>
                    <a:pt x="117" y="127"/>
                    <a:pt x="120" y="121"/>
                  </a:cubicBezTo>
                  <a:cubicBezTo>
                    <a:pt x="128" y="109"/>
                    <a:pt x="136" y="98"/>
                    <a:pt x="144" y="87"/>
                  </a:cubicBezTo>
                  <a:cubicBezTo>
                    <a:pt x="152" y="76"/>
                    <a:pt x="159" y="66"/>
                    <a:pt x="167" y="57"/>
                  </a:cubicBezTo>
                  <a:cubicBezTo>
                    <a:pt x="174" y="48"/>
                    <a:pt x="181" y="40"/>
                    <a:pt x="188" y="33"/>
                  </a:cubicBezTo>
                  <a:cubicBezTo>
                    <a:pt x="194" y="27"/>
                    <a:pt x="200" y="21"/>
                    <a:pt x="205" y="16"/>
                  </a:cubicBezTo>
                  <a:cubicBezTo>
                    <a:pt x="213" y="9"/>
                    <a:pt x="219" y="4"/>
                    <a:pt x="220" y="2"/>
                  </a:cubicBezTo>
                  <a:cubicBezTo>
                    <a:pt x="219" y="2"/>
                    <a:pt x="217" y="1"/>
                    <a:pt x="215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Freeform 68"/>
            <p:cNvSpPr/>
            <p:nvPr/>
          </p:nvSpPr>
          <p:spPr bwMode="auto">
            <a:xfrm>
              <a:off x="4028514" y="3051462"/>
              <a:ext cx="496888" cy="654051"/>
            </a:xfrm>
            <a:custGeom>
              <a:avLst/>
              <a:gdLst>
                <a:gd name="T0" fmla="*/ 249 w 250"/>
                <a:gd name="T1" fmla="*/ 0 h 329"/>
                <a:gd name="T2" fmla="*/ 226 w 250"/>
                <a:gd name="T3" fmla="*/ 7 h 329"/>
                <a:gd name="T4" fmla="*/ 201 w 250"/>
                <a:gd name="T5" fmla="*/ 20 h 329"/>
                <a:gd name="T6" fmla="*/ 172 w 250"/>
                <a:gd name="T7" fmla="*/ 40 h 329"/>
                <a:gd name="T8" fmla="*/ 140 w 250"/>
                <a:gd name="T9" fmla="*/ 69 h 329"/>
                <a:gd name="T10" fmla="*/ 124 w 250"/>
                <a:gd name="T11" fmla="*/ 86 h 329"/>
                <a:gd name="T12" fmla="*/ 116 w 250"/>
                <a:gd name="T13" fmla="*/ 96 h 329"/>
                <a:gd name="T14" fmla="*/ 109 w 250"/>
                <a:gd name="T15" fmla="*/ 105 h 329"/>
                <a:gd name="T16" fmla="*/ 93 w 250"/>
                <a:gd name="T17" fmla="*/ 126 h 329"/>
                <a:gd name="T18" fmla="*/ 79 w 250"/>
                <a:gd name="T19" fmla="*/ 147 h 329"/>
                <a:gd name="T20" fmla="*/ 53 w 250"/>
                <a:gd name="T21" fmla="*/ 193 h 329"/>
                <a:gd name="T22" fmla="*/ 41 w 250"/>
                <a:gd name="T23" fmla="*/ 217 h 329"/>
                <a:gd name="T24" fmla="*/ 30 w 250"/>
                <a:gd name="T25" fmla="*/ 240 h 329"/>
                <a:gd name="T26" fmla="*/ 11 w 250"/>
                <a:gd name="T27" fmla="*/ 288 h 329"/>
                <a:gd name="T28" fmla="*/ 0 w 250"/>
                <a:gd name="T29" fmla="*/ 329 h 329"/>
                <a:gd name="T30" fmla="*/ 45 w 250"/>
                <a:gd name="T31" fmla="*/ 329 h 329"/>
                <a:gd name="T32" fmla="*/ 54 w 250"/>
                <a:gd name="T33" fmla="*/ 302 h 329"/>
                <a:gd name="T34" fmla="*/ 61 w 250"/>
                <a:gd name="T35" fmla="*/ 279 h 329"/>
                <a:gd name="T36" fmla="*/ 68 w 250"/>
                <a:gd name="T37" fmla="*/ 255 h 329"/>
                <a:gd name="T38" fmla="*/ 76 w 250"/>
                <a:gd name="T39" fmla="*/ 231 h 329"/>
                <a:gd name="T40" fmla="*/ 85 w 250"/>
                <a:gd name="T41" fmla="*/ 208 h 329"/>
                <a:gd name="T42" fmla="*/ 106 w 250"/>
                <a:gd name="T43" fmla="*/ 162 h 329"/>
                <a:gd name="T44" fmla="*/ 118 w 250"/>
                <a:gd name="T45" fmla="*/ 141 h 329"/>
                <a:gd name="T46" fmla="*/ 130 w 250"/>
                <a:gd name="T47" fmla="*/ 120 h 329"/>
                <a:gd name="T48" fmla="*/ 156 w 250"/>
                <a:gd name="T49" fmla="*/ 83 h 329"/>
                <a:gd name="T50" fmla="*/ 182 w 250"/>
                <a:gd name="T51" fmla="*/ 52 h 329"/>
                <a:gd name="T52" fmla="*/ 208 w 250"/>
                <a:gd name="T53" fmla="*/ 29 h 329"/>
                <a:gd name="T54" fmla="*/ 230 w 250"/>
                <a:gd name="T55" fmla="*/ 14 h 329"/>
                <a:gd name="T56" fmla="*/ 245 w 250"/>
                <a:gd name="T57" fmla="*/ 6 h 329"/>
                <a:gd name="T58" fmla="*/ 249 w 250"/>
                <a:gd name="T59" fmla="*/ 4 h 329"/>
                <a:gd name="T60" fmla="*/ 250 w 250"/>
                <a:gd name="T61" fmla="*/ 4 h 329"/>
                <a:gd name="T62" fmla="*/ 249 w 250"/>
                <a:gd name="T63" fmla="*/ 0 h 329"/>
                <a:gd name="T64" fmla="*/ 249 w 250"/>
                <a:gd name="T65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29">
                  <a:moveTo>
                    <a:pt x="249" y="0"/>
                  </a:moveTo>
                  <a:cubicBezTo>
                    <a:pt x="246" y="0"/>
                    <a:pt x="238" y="2"/>
                    <a:pt x="226" y="7"/>
                  </a:cubicBezTo>
                  <a:cubicBezTo>
                    <a:pt x="219" y="10"/>
                    <a:pt x="211" y="14"/>
                    <a:pt x="201" y="20"/>
                  </a:cubicBezTo>
                  <a:cubicBezTo>
                    <a:pt x="192" y="25"/>
                    <a:pt x="182" y="32"/>
                    <a:pt x="172" y="40"/>
                  </a:cubicBezTo>
                  <a:cubicBezTo>
                    <a:pt x="161" y="49"/>
                    <a:pt x="151" y="58"/>
                    <a:pt x="140" y="69"/>
                  </a:cubicBezTo>
                  <a:cubicBezTo>
                    <a:pt x="135" y="75"/>
                    <a:pt x="129" y="80"/>
                    <a:pt x="124" y="86"/>
                  </a:cubicBezTo>
                  <a:cubicBezTo>
                    <a:pt x="121" y="89"/>
                    <a:pt x="119" y="92"/>
                    <a:pt x="116" y="96"/>
                  </a:cubicBezTo>
                  <a:cubicBezTo>
                    <a:pt x="114" y="99"/>
                    <a:pt x="111" y="102"/>
                    <a:pt x="109" y="105"/>
                  </a:cubicBezTo>
                  <a:cubicBezTo>
                    <a:pt x="103" y="112"/>
                    <a:pt x="99" y="119"/>
                    <a:pt x="93" y="126"/>
                  </a:cubicBezTo>
                  <a:cubicBezTo>
                    <a:pt x="89" y="133"/>
                    <a:pt x="84" y="140"/>
                    <a:pt x="79" y="147"/>
                  </a:cubicBezTo>
                  <a:cubicBezTo>
                    <a:pt x="70" y="162"/>
                    <a:pt x="61" y="177"/>
                    <a:pt x="53" y="193"/>
                  </a:cubicBezTo>
                  <a:cubicBezTo>
                    <a:pt x="49" y="201"/>
                    <a:pt x="45" y="209"/>
                    <a:pt x="41" y="217"/>
                  </a:cubicBezTo>
                  <a:cubicBezTo>
                    <a:pt x="37" y="225"/>
                    <a:pt x="33" y="232"/>
                    <a:pt x="30" y="240"/>
                  </a:cubicBezTo>
                  <a:cubicBezTo>
                    <a:pt x="22" y="256"/>
                    <a:pt x="16" y="272"/>
                    <a:pt x="11" y="288"/>
                  </a:cubicBezTo>
                  <a:cubicBezTo>
                    <a:pt x="6" y="302"/>
                    <a:pt x="2" y="315"/>
                    <a:pt x="0" y="329"/>
                  </a:cubicBezTo>
                  <a:cubicBezTo>
                    <a:pt x="45" y="329"/>
                    <a:pt x="45" y="329"/>
                    <a:pt x="45" y="329"/>
                  </a:cubicBezTo>
                  <a:cubicBezTo>
                    <a:pt x="48" y="320"/>
                    <a:pt x="52" y="311"/>
                    <a:pt x="54" y="302"/>
                  </a:cubicBezTo>
                  <a:cubicBezTo>
                    <a:pt x="57" y="294"/>
                    <a:pt x="59" y="287"/>
                    <a:pt x="61" y="279"/>
                  </a:cubicBezTo>
                  <a:cubicBezTo>
                    <a:pt x="64" y="271"/>
                    <a:pt x="66" y="263"/>
                    <a:pt x="68" y="255"/>
                  </a:cubicBezTo>
                  <a:cubicBezTo>
                    <a:pt x="71" y="247"/>
                    <a:pt x="73" y="239"/>
                    <a:pt x="76" y="231"/>
                  </a:cubicBezTo>
                  <a:cubicBezTo>
                    <a:pt x="79" y="223"/>
                    <a:pt x="82" y="216"/>
                    <a:pt x="85" y="208"/>
                  </a:cubicBezTo>
                  <a:cubicBezTo>
                    <a:pt x="91" y="192"/>
                    <a:pt x="99" y="177"/>
                    <a:pt x="106" y="162"/>
                  </a:cubicBezTo>
                  <a:cubicBezTo>
                    <a:pt x="110" y="155"/>
                    <a:pt x="114" y="148"/>
                    <a:pt x="118" y="141"/>
                  </a:cubicBezTo>
                  <a:cubicBezTo>
                    <a:pt x="122" y="134"/>
                    <a:pt x="125" y="127"/>
                    <a:pt x="130" y="120"/>
                  </a:cubicBezTo>
                  <a:cubicBezTo>
                    <a:pt x="138" y="107"/>
                    <a:pt x="147" y="94"/>
                    <a:pt x="156" y="83"/>
                  </a:cubicBezTo>
                  <a:cubicBezTo>
                    <a:pt x="164" y="72"/>
                    <a:pt x="173" y="61"/>
                    <a:pt x="182" y="52"/>
                  </a:cubicBezTo>
                  <a:cubicBezTo>
                    <a:pt x="191" y="43"/>
                    <a:pt x="200" y="36"/>
                    <a:pt x="208" y="29"/>
                  </a:cubicBezTo>
                  <a:cubicBezTo>
                    <a:pt x="216" y="23"/>
                    <a:pt x="223" y="18"/>
                    <a:pt x="230" y="14"/>
                  </a:cubicBezTo>
                  <a:cubicBezTo>
                    <a:pt x="236" y="10"/>
                    <a:pt x="241" y="8"/>
                    <a:pt x="245" y="6"/>
                  </a:cubicBezTo>
                  <a:cubicBezTo>
                    <a:pt x="247" y="5"/>
                    <a:pt x="248" y="5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8" name="Freeform 69"/>
            <p:cNvSpPr/>
            <p:nvPr/>
          </p:nvSpPr>
          <p:spPr bwMode="auto">
            <a:xfrm>
              <a:off x="3785627" y="2994312"/>
              <a:ext cx="533400" cy="711201"/>
            </a:xfrm>
            <a:custGeom>
              <a:avLst/>
              <a:gdLst>
                <a:gd name="T0" fmla="*/ 262 w 268"/>
                <a:gd name="T1" fmla="*/ 0 h 358"/>
                <a:gd name="T2" fmla="*/ 241 w 268"/>
                <a:gd name="T3" fmla="*/ 7 h 358"/>
                <a:gd name="T4" fmla="*/ 214 w 268"/>
                <a:gd name="T5" fmla="*/ 22 h 358"/>
                <a:gd name="T6" fmla="*/ 181 w 268"/>
                <a:gd name="T7" fmla="*/ 45 h 358"/>
                <a:gd name="T8" fmla="*/ 146 w 268"/>
                <a:gd name="T9" fmla="*/ 78 h 358"/>
                <a:gd name="T10" fmla="*/ 129 w 268"/>
                <a:gd name="T11" fmla="*/ 97 h 358"/>
                <a:gd name="T12" fmla="*/ 120 w 268"/>
                <a:gd name="T13" fmla="*/ 108 h 358"/>
                <a:gd name="T14" fmla="*/ 112 w 268"/>
                <a:gd name="T15" fmla="*/ 119 h 358"/>
                <a:gd name="T16" fmla="*/ 108 w 268"/>
                <a:gd name="T17" fmla="*/ 124 h 358"/>
                <a:gd name="T18" fmla="*/ 104 w 268"/>
                <a:gd name="T19" fmla="*/ 130 h 358"/>
                <a:gd name="T20" fmla="*/ 96 w 268"/>
                <a:gd name="T21" fmla="*/ 142 h 358"/>
                <a:gd name="T22" fmla="*/ 80 w 268"/>
                <a:gd name="T23" fmla="*/ 166 h 358"/>
                <a:gd name="T24" fmla="*/ 53 w 268"/>
                <a:gd name="T25" fmla="*/ 218 h 358"/>
                <a:gd name="T26" fmla="*/ 40 w 268"/>
                <a:gd name="T27" fmla="*/ 245 h 358"/>
                <a:gd name="T28" fmla="*/ 28 w 268"/>
                <a:gd name="T29" fmla="*/ 272 h 358"/>
                <a:gd name="T30" fmla="*/ 23 w 268"/>
                <a:gd name="T31" fmla="*/ 285 h 358"/>
                <a:gd name="T32" fmla="*/ 18 w 268"/>
                <a:gd name="T33" fmla="*/ 298 h 358"/>
                <a:gd name="T34" fmla="*/ 8 w 268"/>
                <a:gd name="T35" fmla="*/ 325 h 358"/>
                <a:gd name="T36" fmla="*/ 0 w 268"/>
                <a:gd name="T37" fmla="*/ 358 h 358"/>
                <a:gd name="T38" fmla="*/ 47 w 268"/>
                <a:gd name="T39" fmla="*/ 358 h 358"/>
                <a:gd name="T40" fmla="*/ 52 w 268"/>
                <a:gd name="T41" fmla="*/ 338 h 358"/>
                <a:gd name="T42" fmla="*/ 67 w 268"/>
                <a:gd name="T43" fmla="*/ 286 h 358"/>
                <a:gd name="T44" fmla="*/ 75 w 268"/>
                <a:gd name="T45" fmla="*/ 259 h 358"/>
                <a:gd name="T46" fmla="*/ 85 w 268"/>
                <a:gd name="T47" fmla="*/ 232 h 358"/>
                <a:gd name="T48" fmla="*/ 108 w 268"/>
                <a:gd name="T49" fmla="*/ 181 h 358"/>
                <a:gd name="T50" fmla="*/ 120 w 268"/>
                <a:gd name="T51" fmla="*/ 157 h 358"/>
                <a:gd name="T52" fmla="*/ 127 w 268"/>
                <a:gd name="T53" fmla="*/ 145 h 358"/>
                <a:gd name="T54" fmla="*/ 130 w 268"/>
                <a:gd name="T55" fmla="*/ 139 h 358"/>
                <a:gd name="T56" fmla="*/ 133 w 268"/>
                <a:gd name="T57" fmla="*/ 133 h 358"/>
                <a:gd name="T58" fmla="*/ 162 w 268"/>
                <a:gd name="T59" fmla="*/ 91 h 358"/>
                <a:gd name="T60" fmla="*/ 192 w 268"/>
                <a:gd name="T61" fmla="*/ 57 h 358"/>
                <a:gd name="T62" fmla="*/ 220 w 268"/>
                <a:gd name="T63" fmla="*/ 31 h 358"/>
                <a:gd name="T64" fmla="*/ 245 w 268"/>
                <a:gd name="T65" fmla="*/ 14 h 358"/>
                <a:gd name="T66" fmla="*/ 262 w 268"/>
                <a:gd name="T67" fmla="*/ 5 h 358"/>
                <a:gd name="T68" fmla="*/ 266 w 268"/>
                <a:gd name="T69" fmla="*/ 3 h 358"/>
                <a:gd name="T70" fmla="*/ 268 w 268"/>
                <a:gd name="T71" fmla="*/ 3 h 358"/>
                <a:gd name="T72" fmla="*/ 267 w 268"/>
                <a:gd name="T73" fmla="*/ 1 h 358"/>
                <a:gd name="T74" fmla="*/ 262 w 268"/>
                <a:gd name="T7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8" h="358">
                  <a:moveTo>
                    <a:pt x="262" y="0"/>
                  </a:moveTo>
                  <a:cubicBezTo>
                    <a:pt x="257" y="1"/>
                    <a:pt x="250" y="3"/>
                    <a:pt x="241" y="7"/>
                  </a:cubicBezTo>
                  <a:cubicBezTo>
                    <a:pt x="233" y="11"/>
                    <a:pt x="224" y="15"/>
                    <a:pt x="214" y="22"/>
                  </a:cubicBezTo>
                  <a:cubicBezTo>
                    <a:pt x="204" y="28"/>
                    <a:pt x="193" y="36"/>
                    <a:pt x="181" y="45"/>
                  </a:cubicBezTo>
                  <a:cubicBezTo>
                    <a:pt x="170" y="55"/>
                    <a:pt x="158" y="66"/>
                    <a:pt x="146" y="78"/>
                  </a:cubicBezTo>
                  <a:cubicBezTo>
                    <a:pt x="140" y="84"/>
                    <a:pt x="134" y="90"/>
                    <a:pt x="129" y="97"/>
                  </a:cubicBezTo>
                  <a:cubicBezTo>
                    <a:pt x="126" y="101"/>
                    <a:pt x="123" y="104"/>
                    <a:pt x="120" y="108"/>
                  </a:cubicBezTo>
                  <a:cubicBezTo>
                    <a:pt x="118" y="111"/>
                    <a:pt x="115" y="115"/>
                    <a:pt x="112" y="119"/>
                  </a:cubicBezTo>
                  <a:cubicBezTo>
                    <a:pt x="111" y="121"/>
                    <a:pt x="109" y="123"/>
                    <a:pt x="108" y="124"/>
                  </a:cubicBezTo>
                  <a:cubicBezTo>
                    <a:pt x="107" y="126"/>
                    <a:pt x="105" y="128"/>
                    <a:pt x="104" y="130"/>
                  </a:cubicBezTo>
                  <a:cubicBezTo>
                    <a:pt x="101" y="134"/>
                    <a:pt x="98" y="138"/>
                    <a:pt x="96" y="142"/>
                  </a:cubicBezTo>
                  <a:cubicBezTo>
                    <a:pt x="91" y="150"/>
                    <a:pt x="85" y="158"/>
                    <a:pt x="80" y="166"/>
                  </a:cubicBezTo>
                  <a:cubicBezTo>
                    <a:pt x="71" y="183"/>
                    <a:pt x="61" y="200"/>
                    <a:pt x="53" y="218"/>
                  </a:cubicBezTo>
                  <a:cubicBezTo>
                    <a:pt x="49" y="227"/>
                    <a:pt x="44" y="236"/>
                    <a:pt x="40" y="245"/>
                  </a:cubicBezTo>
                  <a:cubicBezTo>
                    <a:pt x="36" y="254"/>
                    <a:pt x="32" y="263"/>
                    <a:pt x="28" y="272"/>
                  </a:cubicBezTo>
                  <a:cubicBezTo>
                    <a:pt x="27" y="276"/>
                    <a:pt x="25" y="281"/>
                    <a:pt x="23" y="285"/>
                  </a:cubicBezTo>
                  <a:cubicBezTo>
                    <a:pt x="21" y="289"/>
                    <a:pt x="19" y="294"/>
                    <a:pt x="18" y="298"/>
                  </a:cubicBezTo>
                  <a:cubicBezTo>
                    <a:pt x="14" y="307"/>
                    <a:pt x="11" y="316"/>
                    <a:pt x="8" y="325"/>
                  </a:cubicBezTo>
                  <a:cubicBezTo>
                    <a:pt x="5" y="336"/>
                    <a:pt x="2" y="347"/>
                    <a:pt x="0" y="358"/>
                  </a:cubicBezTo>
                  <a:cubicBezTo>
                    <a:pt x="47" y="358"/>
                    <a:pt x="47" y="358"/>
                    <a:pt x="47" y="358"/>
                  </a:cubicBezTo>
                  <a:cubicBezTo>
                    <a:pt x="49" y="351"/>
                    <a:pt x="51" y="345"/>
                    <a:pt x="52" y="338"/>
                  </a:cubicBezTo>
                  <a:cubicBezTo>
                    <a:pt x="57" y="321"/>
                    <a:pt x="62" y="303"/>
                    <a:pt x="67" y="286"/>
                  </a:cubicBezTo>
                  <a:cubicBezTo>
                    <a:pt x="70" y="277"/>
                    <a:pt x="73" y="268"/>
                    <a:pt x="75" y="259"/>
                  </a:cubicBezTo>
                  <a:cubicBezTo>
                    <a:pt x="78" y="250"/>
                    <a:pt x="82" y="241"/>
                    <a:pt x="85" y="232"/>
                  </a:cubicBezTo>
                  <a:cubicBezTo>
                    <a:pt x="92" y="215"/>
                    <a:pt x="100" y="198"/>
                    <a:pt x="108" y="181"/>
                  </a:cubicBezTo>
                  <a:cubicBezTo>
                    <a:pt x="112" y="173"/>
                    <a:pt x="116" y="165"/>
                    <a:pt x="120" y="157"/>
                  </a:cubicBezTo>
                  <a:cubicBezTo>
                    <a:pt x="122" y="153"/>
                    <a:pt x="125" y="149"/>
                    <a:pt x="127" y="145"/>
                  </a:cubicBezTo>
                  <a:cubicBezTo>
                    <a:pt x="128" y="143"/>
                    <a:pt x="129" y="141"/>
                    <a:pt x="130" y="139"/>
                  </a:cubicBezTo>
                  <a:cubicBezTo>
                    <a:pt x="131" y="137"/>
                    <a:pt x="132" y="135"/>
                    <a:pt x="133" y="133"/>
                  </a:cubicBezTo>
                  <a:cubicBezTo>
                    <a:pt x="142" y="118"/>
                    <a:pt x="152" y="104"/>
                    <a:pt x="162" y="91"/>
                  </a:cubicBezTo>
                  <a:cubicBezTo>
                    <a:pt x="172" y="79"/>
                    <a:pt x="182" y="67"/>
                    <a:pt x="192" y="57"/>
                  </a:cubicBezTo>
                  <a:cubicBezTo>
                    <a:pt x="202" y="47"/>
                    <a:pt x="211" y="38"/>
                    <a:pt x="220" y="31"/>
                  </a:cubicBezTo>
                  <a:cubicBezTo>
                    <a:pt x="229" y="24"/>
                    <a:pt x="238" y="18"/>
                    <a:pt x="245" y="14"/>
                  </a:cubicBezTo>
                  <a:cubicBezTo>
                    <a:pt x="252" y="10"/>
                    <a:pt x="258" y="7"/>
                    <a:pt x="262" y="5"/>
                  </a:cubicBezTo>
                  <a:cubicBezTo>
                    <a:pt x="264" y="4"/>
                    <a:pt x="265" y="4"/>
                    <a:pt x="266" y="3"/>
                  </a:cubicBezTo>
                  <a:cubicBezTo>
                    <a:pt x="267" y="3"/>
                    <a:pt x="268" y="3"/>
                    <a:pt x="268" y="3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5" y="0"/>
                    <a:pt x="264" y="0"/>
                    <a:pt x="262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9" name="Freeform 70"/>
            <p:cNvSpPr/>
            <p:nvPr/>
          </p:nvSpPr>
          <p:spPr bwMode="auto">
            <a:xfrm>
              <a:off x="3534802" y="2953037"/>
              <a:ext cx="573088" cy="752476"/>
            </a:xfrm>
            <a:custGeom>
              <a:avLst/>
              <a:gdLst>
                <a:gd name="T0" fmla="*/ 276 w 288"/>
                <a:gd name="T1" fmla="*/ 0 h 378"/>
                <a:gd name="T2" fmla="*/ 261 w 288"/>
                <a:gd name="T3" fmla="*/ 6 h 378"/>
                <a:gd name="T4" fmla="*/ 232 w 288"/>
                <a:gd name="T5" fmla="*/ 21 h 378"/>
                <a:gd name="T6" fmla="*/ 198 w 288"/>
                <a:gd name="T7" fmla="*/ 46 h 378"/>
                <a:gd name="T8" fmla="*/ 161 w 288"/>
                <a:gd name="T9" fmla="*/ 81 h 378"/>
                <a:gd name="T10" fmla="*/ 152 w 288"/>
                <a:gd name="T11" fmla="*/ 91 h 378"/>
                <a:gd name="T12" fmla="*/ 143 w 288"/>
                <a:gd name="T13" fmla="*/ 101 h 378"/>
                <a:gd name="T14" fmla="*/ 125 w 288"/>
                <a:gd name="T15" fmla="*/ 123 h 378"/>
                <a:gd name="T16" fmla="*/ 108 w 288"/>
                <a:gd name="T17" fmla="*/ 147 h 378"/>
                <a:gd name="T18" fmla="*/ 92 w 288"/>
                <a:gd name="T19" fmla="*/ 173 h 378"/>
                <a:gd name="T20" fmla="*/ 84 w 288"/>
                <a:gd name="T21" fmla="*/ 186 h 378"/>
                <a:gd name="T22" fmla="*/ 76 w 288"/>
                <a:gd name="T23" fmla="*/ 199 h 378"/>
                <a:gd name="T24" fmla="*/ 69 w 288"/>
                <a:gd name="T25" fmla="*/ 213 h 378"/>
                <a:gd name="T26" fmla="*/ 62 w 288"/>
                <a:gd name="T27" fmla="*/ 226 h 378"/>
                <a:gd name="T28" fmla="*/ 55 w 288"/>
                <a:gd name="T29" fmla="*/ 240 h 378"/>
                <a:gd name="T30" fmla="*/ 48 w 288"/>
                <a:gd name="T31" fmla="*/ 254 h 378"/>
                <a:gd name="T32" fmla="*/ 41 w 288"/>
                <a:gd name="T33" fmla="*/ 268 h 378"/>
                <a:gd name="T34" fmla="*/ 35 w 288"/>
                <a:gd name="T35" fmla="*/ 282 h 378"/>
                <a:gd name="T36" fmla="*/ 12 w 288"/>
                <a:gd name="T37" fmla="*/ 337 h 378"/>
                <a:gd name="T38" fmla="*/ 3 w 288"/>
                <a:gd name="T39" fmla="*/ 364 h 378"/>
                <a:gd name="T40" fmla="*/ 0 w 288"/>
                <a:gd name="T41" fmla="*/ 378 h 378"/>
                <a:gd name="T42" fmla="*/ 46 w 288"/>
                <a:gd name="T43" fmla="*/ 378 h 378"/>
                <a:gd name="T44" fmla="*/ 46 w 288"/>
                <a:gd name="T45" fmla="*/ 377 h 378"/>
                <a:gd name="T46" fmla="*/ 55 w 288"/>
                <a:gd name="T47" fmla="*/ 351 h 378"/>
                <a:gd name="T48" fmla="*/ 64 w 288"/>
                <a:gd name="T49" fmla="*/ 325 h 378"/>
                <a:gd name="T50" fmla="*/ 73 w 288"/>
                <a:gd name="T51" fmla="*/ 297 h 378"/>
                <a:gd name="T52" fmla="*/ 78 w 288"/>
                <a:gd name="T53" fmla="*/ 283 h 378"/>
                <a:gd name="T54" fmla="*/ 83 w 288"/>
                <a:gd name="T55" fmla="*/ 269 h 378"/>
                <a:gd name="T56" fmla="*/ 88 w 288"/>
                <a:gd name="T57" fmla="*/ 255 h 378"/>
                <a:gd name="T58" fmla="*/ 94 w 288"/>
                <a:gd name="T59" fmla="*/ 241 h 378"/>
                <a:gd name="T60" fmla="*/ 99 w 288"/>
                <a:gd name="T61" fmla="*/ 228 h 378"/>
                <a:gd name="T62" fmla="*/ 106 w 288"/>
                <a:gd name="T63" fmla="*/ 214 h 378"/>
                <a:gd name="T64" fmla="*/ 112 w 288"/>
                <a:gd name="T65" fmla="*/ 201 h 378"/>
                <a:gd name="T66" fmla="*/ 119 w 288"/>
                <a:gd name="T67" fmla="*/ 188 h 378"/>
                <a:gd name="T68" fmla="*/ 147 w 288"/>
                <a:gd name="T69" fmla="*/ 138 h 378"/>
                <a:gd name="T70" fmla="*/ 177 w 288"/>
                <a:gd name="T71" fmla="*/ 94 h 378"/>
                <a:gd name="T72" fmla="*/ 208 w 288"/>
                <a:gd name="T73" fmla="*/ 58 h 378"/>
                <a:gd name="T74" fmla="*/ 238 w 288"/>
                <a:gd name="T75" fmla="*/ 31 h 378"/>
                <a:gd name="T76" fmla="*/ 264 w 288"/>
                <a:gd name="T77" fmla="*/ 13 h 378"/>
                <a:gd name="T78" fmla="*/ 282 w 288"/>
                <a:gd name="T79" fmla="*/ 4 h 378"/>
                <a:gd name="T80" fmla="*/ 287 w 288"/>
                <a:gd name="T81" fmla="*/ 2 h 378"/>
                <a:gd name="T82" fmla="*/ 288 w 288"/>
                <a:gd name="T83" fmla="*/ 1 h 378"/>
                <a:gd name="T84" fmla="*/ 276 w 288"/>
                <a:gd name="T8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8" h="378">
                  <a:moveTo>
                    <a:pt x="276" y="0"/>
                  </a:moveTo>
                  <a:cubicBezTo>
                    <a:pt x="272" y="1"/>
                    <a:pt x="267" y="3"/>
                    <a:pt x="261" y="6"/>
                  </a:cubicBezTo>
                  <a:cubicBezTo>
                    <a:pt x="252" y="10"/>
                    <a:pt x="243" y="15"/>
                    <a:pt x="232" y="21"/>
                  </a:cubicBezTo>
                  <a:cubicBezTo>
                    <a:pt x="221" y="28"/>
                    <a:pt x="210" y="36"/>
                    <a:pt x="198" y="46"/>
                  </a:cubicBezTo>
                  <a:cubicBezTo>
                    <a:pt x="186" y="56"/>
                    <a:pt x="174" y="68"/>
                    <a:pt x="161" y="81"/>
                  </a:cubicBezTo>
                  <a:cubicBezTo>
                    <a:pt x="158" y="84"/>
                    <a:pt x="155" y="87"/>
                    <a:pt x="152" y="91"/>
                  </a:cubicBezTo>
                  <a:cubicBezTo>
                    <a:pt x="149" y="94"/>
                    <a:pt x="146" y="98"/>
                    <a:pt x="143" y="101"/>
                  </a:cubicBezTo>
                  <a:cubicBezTo>
                    <a:pt x="137" y="108"/>
                    <a:pt x="131" y="116"/>
                    <a:pt x="125" y="123"/>
                  </a:cubicBezTo>
                  <a:cubicBezTo>
                    <a:pt x="120" y="131"/>
                    <a:pt x="114" y="139"/>
                    <a:pt x="108" y="147"/>
                  </a:cubicBezTo>
                  <a:cubicBezTo>
                    <a:pt x="103" y="156"/>
                    <a:pt x="97" y="164"/>
                    <a:pt x="92" y="173"/>
                  </a:cubicBezTo>
                  <a:cubicBezTo>
                    <a:pt x="89" y="177"/>
                    <a:pt x="87" y="181"/>
                    <a:pt x="84" y="186"/>
                  </a:cubicBezTo>
                  <a:cubicBezTo>
                    <a:pt x="81" y="190"/>
                    <a:pt x="79" y="195"/>
                    <a:pt x="76" y="199"/>
                  </a:cubicBezTo>
                  <a:cubicBezTo>
                    <a:pt x="74" y="204"/>
                    <a:pt x="71" y="208"/>
                    <a:pt x="69" y="213"/>
                  </a:cubicBezTo>
                  <a:cubicBezTo>
                    <a:pt x="62" y="226"/>
                    <a:pt x="62" y="226"/>
                    <a:pt x="62" y="226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2" y="245"/>
                    <a:pt x="50" y="249"/>
                    <a:pt x="48" y="254"/>
                  </a:cubicBezTo>
                  <a:cubicBezTo>
                    <a:pt x="46" y="259"/>
                    <a:pt x="43" y="263"/>
                    <a:pt x="41" y="268"/>
                  </a:cubicBezTo>
                  <a:cubicBezTo>
                    <a:pt x="39" y="272"/>
                    <a:pt x="37" y="277"/>
                    <a:pt x="35" y="282"/>
                  </a:cubicBezTo>
                  <a:cubicBezTo>
                    <a:pt x="26" y="300"/>
                    <a:pt x="18" y="319"/>
                    <a:pt x="12" y="337"/>
                  </a:cubicBezTo>
                  <a:cubicBezTo>
                    <a:pt x="9" y="346"/>
                    <a:pt x="6" y="355"/>
                    <a:pt x="3" y="364"/>
                  </a:cubicBezTo>
                  <a:cubicBezTo>
                    <a:pt x="2" y="368"/>
                    <a:pt x="1" y="373"/>
                    <a:pt x="0" y="378"/>
                  </a:cubicBezTo>
                  <a:cubicBezTo>
                    <a:pt x="46" y="378"/>
                    <a:pt x="46" y="378"/>
                    <a:pt x="46" y="378"/>
                  </a:cubicBezTo>
                  <a:cubicBezTo>
                    <a:pt x="46" y="378"/>
                    <a:pt x="46" y="378"/>
                    <a:pt x="46" y="377"/>
                  </a:cubicBezTo>
                  <a:cubicBezTo>
                    <a:pt x="49" y="369"/>
                    <a:pt x="52" y="360"/>
                    <a:pt x="55" y="351"/>
                  </a:cubicBezTo>
                  <a:cubicBezTo>
                    <a:pt x="58" y="343"/>
                    <a:pt x="61" y="334"/>
                    <a:pt x="64" y="325"/>
                  </a:cubicBezTo>
                  <a:cubicBezTo>
                    <a:pt x="67" y="315"/>
                    <a:pt x="70" y="306"/>
                    <a:pt x="73" y="297"/>
                  </a:cubicBezTo>
                  <a:cubicBezTo>
                    <a:pt x="74" y="292"/>
                    <a:pt x="76" y="288"/>
                    <a:pt x="78" y="283"/>
                  </a:cubicBezTo>
                  <a:cubicBezTo>
                    <a:pt x="79" y="278"/>
                    <a:pt x="81" y="274"/>
                    <a:pt x="83" y="269"/>
                  </a:cubicBezTo>
                  <a:cubicBezTo>
                    <a:pt x="84" y="264"/>
                    <a:pt x="86" y="260"/>
                    <a:pt x="88" y="255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2" y="223"/>
                    <a:pt x="104" y="219"/>
                    <a:pt x="106" y="214"/>
                  </a:cubicBezTo>
                  <a:cubicBezTo>
                    <a:pt x="108" y="210"/>
                    <a:pt x="110" y="205"/>
                    <a:pt x="112" y="201"/>
                  </a:cubicBezTo>
                  <a:cubicBezTo>
                    <a:pt x="114" y="197"/>
                    <a:pt x="116" y="192"/>
                    <a:pt x="119" y="188"/>
                  </a:cubicBezTo>
                  <a:cubicBezTo>
                    <a:pt x="128" y="171"/>
                    <a:pt x="137" y="154"/>
                    <a:pt x="147" y="138"/>
                  </a:cubicBezTo>
                  <a:cubicBezTo>
                    <a:pt x="157" y="122"/>
                    <a:pt x="167" y="108"/>
                    <a:pt x="177" y="94"/>
                  </a:cubicBezTo>
                  <a:cubicBezTo>
                    <a:pt x="188" y="81"/>
                    <a:pt x="198" y="68"/>
                    <a:pt x="208" y="58"/>
                  </a:cubicBezTo>
                  <a:cubicBezTo>
                    <a:pt x="219" y="47"/>
                    <a:pt x="229" y="38"/>
                    <a:pt x="238" y="31"/>
                  </a:cubicBezTo>
                  <a:cubicBezTo>
                    <a:pt x="248" y="23"/>
                    <a:pt x="257" y="17"/>
                    <a:pt x="264" y="13"/>
                  </a:cubicBezTo>
                  <a:cubicBezTo>
                    <a:pt x="272" y="8"/>
                    <a:pt x="278" y="5"/>
                    <a:pt x="282" y="4"/>
                  </a:cubicBezTo>
                  <a:cubicBezTo>
                    <a:pt x="284" y="3"/>
                    <a:pt x="286" y="2"/>
                    <a:pt x="287" y="2"/>
                  </a:cubicBezTo>
                  <a:cubicBezTo>
                    <a:pt x="287" y="2"/>
                    <a:pt x="287" y="2"/>
                    <a:pt x="288" y="1"/>
                  </a:cubicBezTo>
                  <a:cubicBezTo>
                    <a:pt x="284" y="1"/>
                    <a:pt x="280" y="0"/>
                    <a:pt x="276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0" name="Freeform 71"/>
            <p:cNvSpPr/>
            <p:nvPr/>
          </p:nvSpPr>
          <p:spPr bwMode="auto">
            <a:xfrm>
              <a:off x="3268102" y="2935574"/>
              <a:ext cx="619125" cy="769939"/>
            </a:xfrm>
            <a:custGeom>
              <a:avLst/>
              <a:gdLst>
                <a:gd name="T0" fmla="*/ 298 w 311"/>
                <a:gd name="T1" fmla="*/ 0 h 387"/>
                <a:gd name="T2" fmla="*/ 294 w 311"/>
                <a:gd name="T3" fmla="*/ 2 h 387"/>
                <a:gd name="T4" fmla="*/ 267 w 311"/>
                <a:gd name="T5" fmla="*/ 19 h 387"/>
                <a:gd name="T6" fmla="*/ 233 w 311"/>
                <a:gd name="T7" fmla="*/ 43 h 387"/>
                <a:gd name="T8" fmla="*/ 195 w 311"/>
                <a:gd name="T9" fmla="*/ 76 h 387"/>
                <a:gd name="T10" fmla="*/ 175 w 311"/>
                <a:gd name="T11" fmla="*/ 95 h 387"/>
                <a:gd name="T12" fmla="*/ 166 w 311"/>
                <a:gd name="T13" fmla="*/ 105 h 387"/>
                <a:gd name="T14" fmla="*/ 156 w 311"/>
                <a:gd name="T15" fmla="*/ 116 h 387"/>
                <a:gd name="T16" fmla="*/ 137 w 311"/>
                <a:gd name="T17" fmla="*/ 138 h 387"/>
                <a:gd name="T18" fmla="*/ 118 w 311"/>
                <a:gd name="T19" fmla="*/ 162 h 387"/>
                <a:gd name="T20" fmla="*/ 100 w 311"/>
                <a:gd name="T21" fmla="*/ 187 h 387"/>
                <a:gd name="T22" fmla="*/ 92 w 311"/>
                <a:gd name="T23" fmla="*/ 200 h 387"/>
                <a:gd name="T24" fmla="*/ 83 w 311"/>
                <a:gd name="T25" fmla="*/ 213 h 387"/>
                <a:gd name="T26" fmla="*/ 75 w 311"/>
                <a:gd name="T27" fmla="*/ 226 h 387"/>
                <a:gd name="T28" fmla="*/ 67 w 311"/>
                <a:gd name="T29" fmla="*/ 239 h 387"/>
                <a:gd name="T30" fmla="*/ 51 w 311"/>
                <a:gd name="T31" fmla="*/ 265 h 387"/>
                <a:gd name="T32" fmla="*/ 37 w 311"/>
                <a:gd name="T33" fmla="*/ 292 h 387"/>
                <a:gd name="T34" fmla="*/ 30 w 311"/>
                <a:gd name="T35" fmla="*/ 305 h 387"/>
                <a:gd name="T36" fmla="*/ 24 w 311"/>
                <a:gd name="T37" fmla="*/ 319 h 387"/>
                <a:gd name="T38" fmla="*/ 5 w 311"/>
                <a:gd name="T39" fmla="*/ 371 h 387"/>
                <a:gd name="T40" fmla="*/ 0 w 311"/>
                <a:gd name="T41" fmla="*/ 387 h 387"/>
                <a:gd name="T42" fmla="*/ 45 w 311"/>
                <a:gd name="T43" fmla="*/ 387 h 387"/>
                <a:gd name="T44" fmla="*/ 45 w 311"/>
                <a:gd name="T45" fmla="*/ 386 h 387"/>
                <a:gd name="T46" fmla="*/ 66 w 311"/>
                <a:gd name="T47" fmla="*/ 337 h 387"/>
                <a:gd name="T48" fmla="*/ 72 w 311"/>
                <a:gd name="T49" fmla="*/ 324 h 387"/>
                <a:gd name="T50" fmla="*/ 77 w 311"/>
                <a:gd name="T51" fmla="*/ 311 h 387"/>
                <a:gd name="T52" fmla="*/ 83 w 311"/>
                <a:gd name="T53" fmla="*/ 297 h 387"/>
                <a:gd name="T54" fmla="*/ 88 w 311"/>
                <a:gd name="T55" fmla="*/ 284 h 387"/>
                <a:gd name="T56" fmla="*/ 94 w 311"/>
                <a:gd name="T57" fmla="*/ 270 h 387"/>
                <a:gd name="T58" fmla="*/ 100 w 311"/>
                <a:gd name="T59" fmla="*/ 257 h 387"/>
                <a:gd name="T60" fmla="*/ 107 w 311"/>
                <a:gd name="T61" fmla="*/ 244 h 387"/>
                <a:gd name="T62" fmla="*/ 114 w 311"/>
                <a:gd name="T63" fmla="*/ 230 h 387"/>
                <a:gd name="T64" fmla="*/ 121 w 311"/>
                <a:gd name="T65" fmla="*/ 217 h 387"/>
                <a:gd name="T66" fmla="*/ 128 w 311"/>
                <a:gd name="T67" fmla="*/ 205 h 387"/>
                <a:gd name="T68" fmla="*/ 144 w 311"/>
                <a:gd name="T69" fmla="*/ 179 h 387"/>
                <a:gd name="T70" fmla="*/ 160 w 311"/>
                <a:gd name="T71" fmla="*/ 155 h 387"/>
                <a:gd name="T72" fmla="*/ 176 w 311"/>
                <a:gd name="T73" fmla="*/ 132 h 387"/>
                <a:gd name="T74" fmla="*/ 210 w 311"/>
                <a:gd name="T75" fmla="*/ 90 h 387"/>
                <a:gd name="T76" fmla="*/ 243 w 311"/>
                <a:gd name="T77" fmla="*/ 55 h 387"/>
                <a:gd name="T78" fmla="*/ 273 w 311"/>
                <a:gd name="T79" fmla="*/ 28 h 387"/>
                <a:gd name="T80" fmla="*/ 298 w 311"/>
                <a:gd name="T81" fmla="*/ 9 h 387"/>
                <a:gd name="T82" fmla="*/ 311 w 311"/>
                <a:gd name="T83" fmla="*/ 1 h 387"/>
                <a:gd name="T84" fmla="*/ 298 w 311"/>
                <a:gd name="T8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1" h="387">
                  <a:moveTo>
                    <a:pt x="298" y="0"/>
                  </a:moveTo>
                  <a:cubicBezTo>
                    <a:pt x="297" y="1"/>
                    <a:pt x="296" y="1"/>
                    <a:pt x="294" y="2"/>
                  </a:cubicBezTo>
                  <a:cubicBezTo>
                    <a:pt x="286" y="6"/>
                    <a:pt x="277" y="12"/>
                    <a:pt x="267" y="19"/>
                  </a:cubicBezTo>
                  <a:cubicBezTo>
                    <a:pt x="256" y="26"/>
                    <a:pt x="245" y="34"/>
                    <a:pt x="233" y="43"/>
                  </a:cubicBezTo>
                  <a:cubicBezTo>
                    <a:pt x="220" y="53"/>
                    <a:pt x="208" y="64"/>
                    <a:pt x="195" y="76"/>
                  </a:cubicBezTo>
                  <a:cubicBezTo>
                    <a:pt x="188" y="82"/>
                    <a:pt x="182" y="88"/>
                    <a:pt x="175" y="95"/>
                  </a:cubicBezTo>
                  <a:cubicBezTo>
                    <a:pt x="172" y="98"/>
                    <a:pt x="169" y="102"/>
                    <a:pt x="166" y="105"/>
                  </a:cubicBezTo>
                  <a:cubicBezTo>
                    <a:pt x="162" y="109"/>
                    <a:pt x="159" y="112"/>
                    <a:pt x="156" y="116"/>
                  </a:cubicBezTo>
                  <a:cubicBezTo>
                    <a:pt x="149" y="123"/>
                    <a:pt x="143" y="130"/>
                    <a:pt x="137" y="138"/>
                  </a:cubicBezTo>
                  <a:cubicBezTo>
                    <a:pt x="131" y="146"/>
                    <a:pt x="124" y="154"/>
                    <a:pt x="118" y="162"/>
                  </a:cubicBezTo>
                  <a:cubicBezTo>
                    <a:pt x="112" y="170"/>
                    <a:pt x="106" y="178"/>
                    <a:pt x="100" y="187"/>
                  </a:cubicBezTo>
                  <a:cubicBezTo>
                    <a:pt x="98" y="191"/>
                    <a:pt x="95" y="195"/>
                    <a:pt x="92" y="200"/>
                  </a:cubicBezTo>
                  <a:cubicBezTo>
                    <a:pt x="89" y="204"/>
                    <a:pt x="86" y="208"/>
                    <a:pt x="83" y="213"/>
                  </a:cubicBezTo>
                  <a:cubicBezTo>
                    <a:pt x="75" y="226"/>
                    <a:pt x="75" y="226"/>
                    <a:pt x="75" y="226"/>
                  </a:cubicBezTo>
                  <a:cubicBezTo>
                    <a:pt x="72" y="230"/>
                    <a:pt x="70" y="234"/>
                    <a:pt x="67" y="239"/>
                  </a:cubicBezTo>
                  <a:cubicBezTo>
                    <a:pt x="62" y="248"/>
                    <a:pt x="56" y="256"/>
                    <a:pt x="51" y="265"/>
                  </a:cubicBezTo>
                  <a:cubicBezTo>
                    <a:pt x="46" y="274"/>
                    <a:pt x="41" y="283"/>
                    <a:pt x="37" y="292"/>
                  </a:cubicBezTo>
                  <a:cubicBezTo>
                    <a:pt x="35" y="296"/>
                    <a:pt x="32" y="301"/>
                    <a:pt x="30" y="305"/>
                  </a:cubicBezTo>
                  <a:cubicBezTo>
                    <a:pt x="28" y="310"/>
                    <a:pt x="26" y="314"/>
                    <a:pt x="24" y="319"/>
                  </a:cubicBezTo>
                  <a:cubicBezTo>
                    <a:pt x="16" y="336"/>
                    <a:pt x="10" y="354"/>
                    <a:pt x="5" y="371"/>
                  </a:cubicBezTo>
                  <a:cubicBezTo>
                    <a:pt x="3" y="376"/>
                    <a:pt x="2" y="382"/>
                    <a:pt x="0" y="387"/>
                  </a:cubicBezTo>
                  <a:cubicBezTo>
                    <a:pt x="45" y="387"/>
                    <a:pt x="45" y="387"/>
                    <a:pt x="45" y="387"/>
                  </a:cubicBezTo>
                  <a:cubicBezTo>
                    <a:pt x="45" y="386"/>
                    <a:pt x="45" y="386"/>
                    <a:pt x="45" y="386"/>
                  </a:cubicBezTo>
                  <a:cubicBezTo>
                    <a:pt x="52" y="370"/>
                    <a:pt x="59" y="354"/>
                    <a:pt x="66" y="337"/>
                  </a:cubicBezTo>
                  <a:cubicBezTo>
                    <a:pt x="68" y="332"/>
                    <a:pt x="70" y="328"/>
                    <a:pt x="72" y="324"/>
                  </a:cubicBezTo>
                  <a:cubicBezTo>
                    <a:pt x="74" y="319"/>
                    <a:pt x="75" y="315"/>
                    <a:pt x="77" y="311"/>
                  </a:cubicBezTo>
                  <a:cubicBezTo>
                    <a:pt x="79" y="306"/>
                    <a:pt x="81" y="302"/>
                    <a:pt x="83" y="297"/>
                  </a:cubicBezTo>
                  <a:cubicBezTo>
                    <a:pt x="84" y="293"/>
                    <a:pt x="86" y="288"/>
                    <a:pt x="88" y="284"/>
                  </a:cubicBezTo>
                  <a:cubicBezTo>
                    <a:pt x="90" y="279"/>
                    <a:pt x="92" y="275"/>
                    <a:pt x="94" y="270"/>
                  </a:cubicBezTo>
                  <a:cubicBezTo>
                    <a:pt x="96" y="266"/>
                    <a:pt x="98" y="261"/>
                    <a:pt x="100" y="257"/>
                  </a:cubicBezTo>
                  <a:cubicBezTo>
                    <a:pt x="102" y="252"/>
                    <a:pt x="105" y="248"/>
                    <a:pt x="107" y="244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6" y="226"/>
                    <a:pt x="118" y="222"/>
                    <a:pt x="121" y="217"/>
                  </a:cubicBezTo>
                  <a:cubicBezTo>
                    <a:pt x="123" y="213"/>
                    <a:pt x="126" y="209"/>
                    <a:pt x="128" y="205"/>
                  </a:cubicBezTo>
                  <a:cubicBezTo>
                    <a:pt x="133" y="196"/>
                    <a:pt x="138" y="188"/>
                    <a:pt x="144" y="179"/>
                  </a:cubicBezTo>
                  <a:cubicBezTo>
                    <a:pt x="149" y="171"/>
                    <a:pt x="154" y="163"/>
                    <a:pt x="160" y="155"/>
                  </a:cubicBezTo>
                  <a:cubicBezTo>
                    <a:pt x="165" y="147"/>
                    <a:pt x="170" y="139"/>
                    <a:pt x="176" y="132"/>
                  </a:cubicBezTo>
                  <a:cubicBezTo>
                    <a:pt x="187" y="117"/>
                    <a:pt x="199" y="103"/>
                    <a:pt x="210" y="90"/>
                  </a:cubicBezTo>
                  <a:cubicBezTo>
                    <a:pt x="221" y="77"/>
                    <a:pt x="232" y="66"/>
                    <a:pt x="243" y="55"/>
                  </a:cubicBezTo>
                  <a:cubicBezTo>
                    <a:pt x="254" y="45"/>
                    <a:pt x="264" y="36"/>
                    <a:pt x="273" y="28"/>
                  </a:cubicBezTo>
                  <a:cubicBezTo>
                    <a:pt x="283" y="20"/>
                    <a:pt x="291" y="14"/>
                    <a:pt x="298" y="9"/>
                  </a:cubicBezTo>
                  <a:cubicBezTo>
                    <a:pt x="303" y="5"/>
                    <a:pt x="307" y="3"/>
                    <a:pt x="311" y="1"/>
                  </a:cubicBezTo>
                  <a:cubicBezTo>
                    <a:pt x="306" y="0"/>
                    <a:pt x="302" y="0"/>
                    <a:pt x="298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483871" y="-795874"/>
            <a:ext cx="4884403" cy="2080299"/>
            <a:chOff x="-483871" y="-795874"/>
            <a:chExt cx="4884403" cy="2080299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" t="79044" r="53519"/>
            <a:stretch>
              <a:fillRect/>
            </a:stretch>
          </p:blipFill>
          <p:spPr>
            <a:xfrm rot="20147618">
              <a:off x="-483871" y="-795874"/>
              <a:ext cx="4884403" cy="2080299"/>
            </a:xfrm>
            <a:custGeom>
              <a:avLst/>
              <a:gdLst>
                <a:gd name="connsiteX0" fmla="*/ 957211 w 6228785"/>
                <a:gd name="connsiteY0" fmla="*/ 0 h 2652880"/>
                <a:gd name="connsiteX1" fmla="*/ 5857672 w 6228785"/>
                <a:gd name="connsiteY1" fmla="*/ 2203009 h 2652880"/>
                <a:gd name="connsiteX2" fmla="*/ 6228785 w 6228785"/>
                <a:gd name="connsiteY2" fmla="*/ 2652880 h 2652880"/>
                <a:gd name="connsiteX3" fmla="*/ 1164771 w 6228785"/>
                <a:gd name="connsiteY3" fmla="*/ 2652880 h 2652880"/>
                <a:gd name="connsiteX4" fmla="*/ 0 w 6228785"/>
                <a:gd name="connsiteY4" fmla="*/ 2129256 h 2652880"/>
                <a:gd name="connsiteX5" fmla="*/ 957211 w 6228785"/>
                <a:gd name="connsiteY5" fmla="*/ 0 h 26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8785" h="2652880">
                  <a:moveTo>
                    <a:pt x="957211" y="0"/>
                  </a:moveTo>
                  <a:lnTo>
                    <a:pt x="5857672" y="2203009"/>
                  </a:lnTo>
                  <a:lnTo>
                    <a:pt x="6228785" y="2652880"/>
                  </a:lnTo>
                  <a:lnTo>
                    <a:pt x="1164771" y="2652880"/>
                  </a:lnTo>
                  <a:lnTo>
                    <a:pt x="0" y="2129256"/>
                  </a:lnTo>
                  <a:lnTo>
                    <a:pt x="957211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395786" y="436730"/>
              <a:ext cx="286603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项目概述</a:t>
              </a:r>
              <a:endPara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385131" y="314313"/>
            <a:ext cx="3908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48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737" y="3012848"/>
            <a:ext cx="13679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首页    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endParaRPr lang="zh-CN" altLang="en-US" sz="16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15" y="1144270"/>
            <a:ext cx="9191625" cy="4989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42506" y="1395083"/>
            <a:ext cx="390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首页展示</a:t>
            </a:r>
            <a:endParaRPr lang="zh-CN" altLang="en-US" sz="28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20" y="1057910"/>
            <a:ext cx="9391650" cy="516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8201" y="1395083"/>
            <a:ext cx="390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首页查看公告</a:t>
            </a:r>
            <a:endParaRPr lang="zh-CN" altLang="en-US" sz="28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515" y="945515"/>
            <a:ext cx="9396730" cy="5387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88201" y="1395083"/>
            <a:ext cx="390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首页显示图片</a:t>
            </a:r>
            <a:endParaRPr lang="zh-CN" altLang="en-US" sz="28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799555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385131" y="314313"/>
            <a:ext cx="3908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48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5445" y="3136900"/>
            <a:ext cx="2294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员工页面</a:t>
            </a: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endParaRPr lang="zh-CN" altLang="en-US" sz="16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584835"/>
            <a:ext cx="7781925" cy="5905500"/>
          </a:xfrm>
          <a:prstGeom prst="rect">
            <a:avLst/>
          </a:prstGeom>
        </p:spPr>
      </p:pic>
      <p:sp>
        <p:nvSpPr>
          <p:cNvPr id="3" name="图文框 2"/>
          <p:cNvSpPr/>
          <p:nvPr/>
        </p:nvSpPr>
        <p:spPr>
          <a:xfrm>
            <a:off x="8225155" y="1205230"/>
            <a:ext cx="479425" cy="27813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8590915" y="911860"/>
            <a:ext cx="710565" cy="247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301480" y="560070"/>
            <a:ext cx="2146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获取登录用户的员工号并显示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78956" y="4838053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根据员工号查询员工信息</a:t>
            </a:r>
            <a:endParaRPr lang="zh-CN" altLang="en-US" sz="24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385131" y="314313"/>
            <a:ext cx="3908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48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780" y="3461385"/>
            <a:ext cx="2974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管理员页面</a:t>
            </a: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endParaRPr lang="zh-CN" altLang="en-US" sz="16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55" y="619125"/>
            <a:ext cx="8286750" cy="5619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71246" y="1584948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根据部门查询员工信息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537845"/>
            <a:ext cx="6219825" cy="5781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71246" y="1584948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添加新员工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55" y="1256665"/>
            <a:ext cx="7658100" cy="434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65251" y="1257288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查询所有员工信息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385131" y="314313"/>
            <a:ext cx="3908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48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955" y="3136900"/>
            <a:ext cx="3637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超级管理员页面</a:t>
            </a: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endParaRPr lang="zh-CN" altLang="en-US" sz="1600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637540"/>
            <a:ext cx="8153400" cy="5581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10591" y="796278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查询员工信息、删除操作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1090930"/>
            <a:ext cx="8801100" cy="4676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8711" y="1256653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查询管理员信息、删除操作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1256665"/>
            <a:ext cx="8420100" cy="4057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94066" y="1616063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添加新管理员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 descr="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380" y="796290"/>
            <a:ext cx="8143875" cy="4848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15095" y="1616075"/>
            <a:ext cx="2780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查询全部职位信息、删除操作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150" y="796290"/>
            <a:ext cx="7810500" cy="46386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12530" y="1835785"/>
            <a:ext cx="3182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按部门查询职位信息、删除操作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16" descr="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745" y="2019935"/>
            <a:ext cx="3876675" cy="2190750"/>
          </a:xfrm>
          <a:prstGeom prst="rect">
            <a:avLst/>
          </a:prstGeom>
        </p:spPr>
      </p:pic>
      <p:pic>
        <p:nvPicPr>
          <p:cNvPr id="18" name="图片 17" descr="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0250" y="1256665"/>
            <a:ext cx="7734300" cy="44196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655881" y="2205343"/>
            <a:ext cx="39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查询全部公告、删除操作</a:t>
            </a:r>
            <a:endParaRPr lang="zh-CN" altLang="en-US" sz="2400" b="1" dirty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图片 19" descr="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0120" y="1318260"/>
            <a:ext cx="4733925" cy="42195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8" grpId="0"/>
      <p:bldP spid="8" grpId="1"/>
      <p:bldP spid="10" grpId="0"/>
      <p:bldP spid="10" grpId="1"/>
      <p:bldP spid="16" grpId="0"/>
      <p:bldP spid="16" grpId="1"/>
      <p:bldP spid="19" grpId="0"/>
      <p:bldP spid="19" grpId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105</Paragraphs>
  <Slides>11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Helvetica Light</vt:lpstr>
      <vt:lpstr>Arial Rounded MT Bold</vt:lpstr>
      <vt:lpstr>Arial Unicode MS</vt:lpstr>
      <vt:lpstr>Calibri Light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王芳</cp:lastModifiedBy>
  <cp:revision>29</cp:revision>
  <dcterms:created xsi:type="dcterms:W3CDTF">2016-03-16T13:16:00Z</dcterms:created>
  <dcterms:modified xsi:type="dcterms:W3CDTF">2019-12-30T09:52:31Z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