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86" r:id="rId3"/>
    <p:sldId id="279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73" r:id="rId16"/>
    <p:sldId id="274" r:id="rId17"/>
    <p:sldId id="275" r:id="rId18"/>
    <p:sldId id="276" r:id="rId19"/>
    <p:sldId id="277" r:id="rId20"/>
    <p:sldId id="278" r:id="rId21"/>
    <p:sldId id="268" r:id="rId22"/>
    <p:sldId id="269" r:id="rId23"/>
    <p:sldId id="281" r:id="rId24"/>
    <p:sldId id="282" r:id="rId25"/>
    <p:sldId id="285" r:id="rId26"/>
    <p:sldId id="270" r:id="rId27"/>
    <p:sldId id="283" r:id="rId28"/>
    <p:sldId id="280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FCE5E1-1C0A-43A0-8AE4-F2F313FD23BB}">
          <p14:sldIdLst>
            <p14:sldId id="256"/>
            <p14:sldId id="286"/>
            <p14:sldId id="279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2"/>
            <p14:sldId id="267"/>
            <p14:sldId id="273"/>
            <p14:sldId id="274"/>
            <p14:sldId id="275"/>
            <p14:sldId id="276"/>
            <p14:sldId id="277"/>
            <p14:sldId id="278"/>
            <p14:sldId id="268"/>
            <p14:sldId id="269"/>
            <p14:sldId id="281"/>
            <p14:sldId id="282"/>
            <p14:sldId id="285"/>
            <p14:sldId id="270"/>
            <p14:sldId id="283"/>
            <p14:sldId id="280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7B3CD-C107-4F05-83A1-B25CA88942DA}" type="doc">
      <dgm:prSet loTypeId="urn:microsoft.com/office/officeart/2005/8/layout/venn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2F20E-3AC7-470B-99BE-B625EC02219C}">
      <dgm:prSet custT="1"/>
      <dgm:spPr/>
      <dgm:t>
        <a:bodyPr/>
        <a:lstStyle/>
        <a:p>
          <a:pPr rtl="0"/>
          <a:r>
            <a:rPr lang="en-US" sz="2800" b="1" dirty="0" smtClean="0"/>
            <a:t>   Society</a:t>
          </a:r>
          <a:endParaRPr lang="en-US" sz="2800" b="1" dirty="0"/>
        </a:p>
      </dgm:t>
    </dgm:pt>
    <dgm:pt modelId="{F06D1B33-942A-4FD2-88AF-2E653C06FA21}" type="parTrans" cxnId="{9D09125B-ADF4-4FB6-B68B-57A7769E0799}">
      <dgm:prSet/>
      <dgm:spPr/>
      <dgm:t>
        <a:bodyPr/>
        <a:lstStyle/>
        <a:p>
          <a:endParaRPr lang="en-US"/>
        </a:p>
      </dgm:t>
    </dgm:pt>
    <dgm:pt modelId="{3FF8A9E2-F193-45E6-81B8-8D698923FA84}" type="sibTrans" cxnId="{9D09125B-ADF4-4FB6-B68B-57A7769E0799}">
      <dgm:prSet/>
      <dgm:spPr/>
      <dgm:t>
        <a:bodyPr/>
        <a:lstStyle/>
        <a:p>
          <a:endParaRPr lang="en-US"/>
        </a:p>
      </dgm:t>
    </dgm:pt>
    <dgm:pt modelId="{BDF3B9D5-F870-4EB4-BDAE-86D7BB332C62}">
      <dgm:prSet/>
      <dgm:spPr/>
      <dgm:t>
        <a:bodyPr/>
        <a:lstStyle/>
        <a:p>
          <a:pPr rtl="0"/>
          <a:r>
            <a:rPr lang="en-US" sz="1500" dirty="0" smtClean="0"/>
            <a:t>   Smart City</a:t>
          </a:r>
          <a:endParaRPr lang="en-US" sz="1500" dirty="0"/>
        </a:p>
      </dgm:t>
    </dgm:pt>
    <dgm:pt modelId="{D707F4AF-0162-4877-BA8F-F351A89A93D5}" type="parTrans" cxnId="{B4BB9D3E-9311-4047-8F2D-786350F897B7}">
      <dgm:prSet/>
      <dgm:spPr/>
      <dgm:t>
        <a:bodyPr/>
        <a:lstStyle/>
        <a:p>
          <a:endParaRPr lang="en-US"/>
        </a:p>
      </dgm:t>
    </dgm:pt>
    <dgm:pt modelId="{B8810D52-3338-4132-8AA9-5A836F495EAF}" type="sibTrans" cxnId="{B4BB9D3E-9311-4047-8F2D-786350F897B7}">
      <dgm:prSet/>
      <dgm:spPr/>
      <dgm:t>
        <a:bodyPr/>
        <a:lstStyle/>
        <a:p>
          <a:endParaRPr lang="en-US"/>
        </a:p>
      </dgm:t>
    </dgm:pt>
    <dgm:pt modelId="{8DC4DF7E-C802-47EA-B769-646602A386F9}">
      <dgm:prSet/>
      <dgm:spPr/>
      <dgm:t>
        <a:bodyPr/>
        <a:lstStyle/>
        <a:p>
          <a:pPr rtl="0"/>
          <a:r>
            <a:rPr lang="en-US" sz="1500" dirty="0" smtClean="0"/>
            <a:t>   Health Care</a:t>
          </a:r>
          <a:endParaRPr lang="en-US" sz="1500" dirty="0"/>
        </a:p>
      </dgm:t>
    </dgm:pt>
    <dgm:pt modelId="{B08FBC37-8D95-4374-B8E7-CAFC165422B5}" type="parTrans" cxnId="{C7D5E2BD-E0AC-4B0C-86C3-B3602F22C40B}">
      <dgm:prSet/>
      <dgm:spPr/>
      <dgm:t>
        <a:bodyPr/>
        <a:lstStyle/>
        <a:p>
          <a:endParaRPr lang="en-US"/>
        </a:p>
      </dgm:t>
    </dgm:pt>
    <dgm:pt modelId="{60BA7979-3DA2-4008-BC64-F56D458D9B71}" type="sibTrans" cxnId="{C7D5E2BD-E0AC-4B0C-86C3-B3602F22C40B}">
      <dgm:prSet/>
      <dgm:spPr/>
      <dgm:t>
        <a:bodyPr/>
        <a:lstStyle/>
        <a:p>
          <a:endParaRPr lang="en-US"/>
        </a:p>
      </dgm:t>
    </dgm:pt>
    <dgm:pt modelId="{8BFA1E81-2223-40E8-8B81-2CEC380FD345}">
      <dgm:prSet/>
      <dgm:spPr/>
      <dgm:t>
        <a:bodyPr/>
        <a:lstStyle/>
        <a:p>
          <a:pPr rtl="0"/>
          <a:r>
            <a:rPr lang="en-US" sz="1500" i="1" dirty="0" smtClean="0"/>
            <a:t>   Smart Home</a:t>
          </a:r>
          <a:endParaRPr lang="en-US" sz="1500" dirty="0"/>
        </a:p>
      </dgm:t>
    </dgm:pt>
    <dgm:pt modelId="{97DCE75F-D0BF-4837-90EE-A4EEC3B5F129}" type="parTrans" cxnId="{4645B896-15FF-4EA2-AD5C-6212AF715C51}">
      <dgm:prSet/>
      <dgm:spPr/>
      <dgm:t>
        <a:bodyPr/>
        <a:lstStyle/>
        <a:p>
          <a:endParaRPr lang="en-US"/>
        </a:p>
      </dgm:t>
    </dgm:pt>
    <dgm:pt modelId="{CDD53B84-E01E-4183-9BE8-492BBC4FBCF8}" type="sibTrans" cxnId="{4645B896-15FF-4EA2-AD5C-6212AF715C51}">
      <dgm:prSet/>
      <dgm:spPr/>
      <dgm:t>
        <a:bodyPr/>
        <a:lstStyle/>
        <a:p>
          <a:endParaRPr lang="en-US"/>
        </a:p>
      </dgm:t>
    </dgm:pt>
    <dgm:pt modelId="{948CC806-EF91-4677-AF9C-BCCC7536E6F3}">
      <dgm:prSet/>
      <dgm:spPr/>
      <dgm:t>
        <a:bodyPr/>
        <a:lstStyle/>
        <a:p>
          <a:pPr rtl="0"/>
          <a:r>
            <a:rPr lang="en-US" sz="1500" i="1" dirty="0" smtClean="0"/>
            <a:t>   Border Security and Military    Application</a:t>
          </a:r>
          <a:endParaRPr lang="en-US" sz="1500" dirty="0"/>
        </a:p>
      </dgm:t>
    </dgm:pt>
    <dgm:pt modelId="{347BBD44-FB3C-420F-8F2D-D409CF3B1F9E}" type="parTrans" cxnId="{D8F874BB-D8E1-4C5C-BEB8-B2241ADA6069}">
      <dgm:prSet/>
      <dgm:spPr/>
      <dgm:t>
        <a:bodyPr/>
        <a:lstStyle/>
        <a:p>
          <a:endParaRPr lang="en-US"/>
        </a:p>
      </dgm:t>
    </dgm:pt>
    <dgm:pt modelId="{77F15F07-C926-43B4-92DC-0421EFB8E1E5}" type="sibTrans" cxnId="{D8F874BB-D8E1-4C5C-BEB8-B2241ADA6069}">
      <dgm:prSet/>
      <dgm:spPr/>
      <dgm:t>
        <a:bodyPr/>
        <a:lstStyle/>
        <a:p>
          <a:endParaRPr lang="en-US"/>
        </a:p>
      </dgm:t>
    </dgm:pt>
    <dgm:pt modelId="{DFCAA195-A8B6-441C-B989-EFADF530729C}">
      <dgm:prSet custT="1"/>
      <dgm:spPr/>
      <dgm:t>
        <a:bodyPr/>
        <a:lstStyle/>
        <a:p>
          <a:pPr rtl="0"/>
          <a:r>
            <a:rPr lang="en-US" sz="2800" b="1" i="1" dirty="0" smtClean="0"/>
            <a:t>Industry</a:t>
          </a:r>
          <a:endParaRPr lang="en-US" sz="2800" b="1" dirty="0"/>
        </a:p>
      </dgm:t>
    </dgm:pt>
    <dgm:pt modelId="{BA92FDC5-D5F1-441F-A647-94685707D073}" type="parTrans" cxnId="{40B11504-E92A-4635-BB37-3871F4BD8F16}">
      <dgm:prSet/>
      <dgm:spPr/>
      <dgm:t>
        <a:bodyPr/>
        <a:lstStyle/>
        <a:p>
          <a:endParaRPr lang="en-US"/>
        </a:p>
      </dgm:t>
    </dgm:pt>
    <dgm:pt modelId="{AC082E0D-AF27-4A33-B111-76C0B3BCDEBB}" type="sibTrans" cxnId="{40B11504-E92A-4635-BB37-3871F4BD8F16}">
      <dgm:prSet/>
      <dgm:spPr/>
      <dgm:t>
        <a:bodyPr/>
        <a:lstStyle/>
        <a:p>
          <a:endParaRPr lang="en-US"/>
        </a:p>
      </dgm:t>
    </dgm:pt>
    <dgm:pt modelId="{7623847B-FEF4-4F97-8258-9CD52783352C}">
      <dgm:prSet/>
      <dgm:spPr/>
      <dgm:t>
        <a:bodyPr/>
        <a:lstStyle/>
        <a:p>
          <a:pPr rtl="0"/>
          <a:r>
            <a:rPr lang="en-US" sz="1800" i="1" smtClean="0"/>
            <a:t>Smart Business</a:t>
          </a:r>
          <a:endParaRPr lang="en-US" sz="1800"/>
        </a:p>
      </dgm:t>
    </dgm:pt>
    <dgm:pt modelId="{4E599842-EC0A-4DC4-968D-4F1D311490F1}" type="parTrans" cxnId="{B5ACA8C8-BBF7-4683-A1A7-C95F8E1D430A}">
      <dgm:prSet/>
      <dgm:spPr/>
      <dgm:t>
        <a:bodyPr/>
        <a:lstStyle/>
        <a:p>
          <a:endParaRPr lang="en-US"/>
        </a:p>
      </dgm:t>
    </dgm:pt>
    <dgm:pt modelId="{ACE74898-E392-4244-BE6E-62446A7B2D25}" type="sibTrans" cxnId="{B5ACA8C8-BBF7-4683-A1A7-C95F8E1D430A}">
      <dgm:prSet/>
      <dgm:spPr/>
      <dgm:t>
        <a:bodyPr/>
        <a:lstStyle/>
        <a:p>
          <a:endParaRPr lang="en-US"/>
        </a:p>
      </dgm:t>
    </dgm:pt>
    <dgm:pt modelId="{8AEC2A4C-640C-4A1A-8BC7-107770C235C6}">
      <dgm:prSet/>
      <dgm:spPr/>
      <dgm:t>
        <a:bodyPr/>
        <a:lstStyle/>
        <a:p>
          <a:pPr rtl="0"/>
          <a:r>
            <a:rPr lang="en-US" sz="1800" i="1" smtClean="0"/>
            <a:t>Supply Chain</a:t>
          </a:r>
          <a:endParaRPr lang="en-US" sz="1800"/>
        </a:p>
      </dgm:t>
    </dgm:pt>
    <dgm:pt modelId="{4A8FFF87-7AF4-4BA7-AA3B-5B0B090968CD}" type="parTrans" cxnId="{D44DBA25-887C-42F7-AD4D-6AC913D3515C}">
      <dgm:prSet/>
      <dgm:spPr/>
      <dgm:t>
        <a:bodyPr/>
        <a:lstStyle/>
        <a:p>
          <a:endParaRPr lang="en-US"/>
        </a:p>
      </dgm:t>
    </dgm:pt>
    <dgm:pt modelId="{FDC878BF-6D83-40D2-854A-A88F4B223914}" type="sibTrans" cxnId="{D44DBA25-887C-42F7-AD4D-6AC913D3515C}">
      <dgm:prSet/>
      <dgm:spPr/>
      <dgm:t>
        <a:bodyPr/>
        <a:lstStyle/>
        <a:p>
          <a:endParaRPr lang="en-US"/>
        </a:p>
      </dgm:t>
    </dgm:pt>
    <dgm:pt modelId="{8D91D333-D59D-429E-859B-2D1F90297FC1}">
      <dgm:prSet/>
      <dgm:spPr/>
      <dgm:t>
        <a:bodyPr/>
        <a:lstStyle/>
        <a:p>
          <a:pPr rtl="0"/>
          <a:r>
            <a:rPr lang="en-US" sz="1800" i="1" smtClean="0"/>
            <a:t>Agriculture and Rural Development</a:t>
          </a:r>
          <a:endParaRPr lang="en-US" sz="1800"/>
        </a:p>
      </dgm:t>
    </dgm:pt>
    <dgm:pt modelId="{A383216A-2696-48BC-AB2D-D5DF02DDD7E2}" type="parTrans" cxnId="{CBCA95B4-50B3-4133-882D-E982E46EDCA0}">
      <dgm:prSet/>
      <dgm:spPr/>
      <dgm:t>
        <a:bodyPr/>
        <a:lstStyle/>
        <a:p>
          <a:endParaRPr lang="en-US"/>
        </a:p>
      </dgm:t>
    </dgm:pt>
    <dgm:pt modelId="{C6F614FE-E533-479A-8AF2-49BD8E715D91}" type="sibTrans" cxnId="{CBCA95B4-50B3-4133-882D-E982E46EDCA0}">
      <dgm:prSet/>
      <dgm:spPr/>
      <dgm:t>
        <a:bodyPr/>
        <a:lstStyle/>
        <a:p>
          <a:endParaRPr lang="en-US"/>
        </a:p>
      </dgm:t>
    </dgm:pt>
    <dgm:pt modelId="{35BD0E2D-AE85-4689-9073-9CE20A8A1DE3}">
      <dgm:prSet custT="1"/>
      <dgm:spPr/>
      <dgm:t>
        <a:bodyPr/>
        <a:lstStyle/>
        <a:p>
          <a:pPr algn="ctr" rtl="0"/>
          <a:r>
            <a:rPr lang="en-US" sz="2800" b="1" i="1" dirty="0" smtClean="0"/>
            <a:t>Environment</a:t>
          </a:r>
          <a:endParaRPr lang="en-US" sz="2800" b="1" dirty="0"/>
        </a:p>
      </dgm:t>
    </dgm:pt>
    <dgm:pt modelId="{2E3AD20B-C197-48E6-8B3C-8F73A6BF7E0E}" type="parTrans" cxnId="{22377F6B-E9F1-498D-B830-10E279519799}">
      <dgm:prSet/>
      <dgm:spPr/>
      <dgm:t>
        <a:bodyPr/>
        <a:lstStyle/>
        <a:p>
          <a:endParaRPr lang="en-US"/>
        </a:p>
      </dgm:t>
    </dgm:pt>
    <dgm:pt modelId="{33560CE8-9376-479E-82EC-C462C036EB79}" type="sibTrans" cxnId="{22377F6B-E9F1-498D-B830-10E279519799}">
      <dgm:prSet/>
      <dgm:spPr/>
      <dgm:t>
        <a:bodyPr/>
        <a:lstStyle/>
        <a:p>
          <a:endParaRPr lang="en-US"/>
        </a:p>
      </dgm:t>
    </dgm:pt>
    <dgm:pt modelId="{313CEB96-5EE1-4FD0-BCBC-05DDDA0ADAE3}">
      <dgm:prSet/>
      <dgm:spPr/>
      <dgm:t>
        <a:bodyPr/>
        <a:lstStyle/>
        <a:p>
          <a:pPr algn="l" rtl="0"/>
          <a:r>
            <a:rPr lang="en-US" sz="1800" i="1" dirty="0" smtClean="0"/>
            <a:t>Climate Monitoring</a:t>
          </a:r>
          <a:endParaRPr lang="en-US" sz="1800" dirty="0"/>
        </a:p>
      </dgm:t>
    </dgm:pt>
    <dgm:pt modelId="{36E2282E-2B02-4BDC-B9F3-3C84618A22CF}" type="parTrans" cxnId="{C89C5158-FFC5-4A20-8D86-ABBF98DBC7BA}">
      <dgm:prSet/>
      <dgm:spPr/>
      <dgm:t>
        <a:bodyPr/>
        <a:lstStyle/>
        <a:p>
          <a:endParaRPr lang="en-US"/>
        </a:p>
      </dgm:t>
    </dgm:pt>
    <dgm:pt modelId="{0E5EBE3B-81A0-451F-AFBB-419031D4C051}" type="sibTrans" cxnId="{C89C5158-FFC5-4A20-8D86-ABBF98DBC7BA}">
      <dgm:prSet/>
      <dgm:spPr/>
      <dgm:t>
        <a:bodyPr/>
        <a:lstStyle/>
        <a:p>
          <a:endParaRPr lang="en-US"/>
        </a:p>
      </dgm:t>
    </dgm:pt>
    <dgm:pt modelId="{8BF0CC2C-2572-42A7-84EE-F87264D0C28A}">
      <dgm:prSet/>
      <dgm:spPr/>
      <dgm:t>
        <a:bodyPr/>
        <a:lstStyle/>
        <a:p>
          <a:pPr algn="l" rtl="0"/>
          <a:r>
            <a:rPr lang="en-US" sz="1800" i="1" dirty="0" smtClean="0"/>
            <a:t>Natural Calamities</a:t>
          </a:r>
          <a:endParaRPr lang="en-US" sz="1800" dirty="0"/>
        </a:p>
      </dgm:t>
    </dgm:pt>
    <dgm:pt modelId="{B75EA017-CD00-4954-BC02-D4C658AD2BF5}" type="parTrans" cxnId="{E5D03A65-0EAE-4DD5-AB72-065F57BB73D2}">
      <dgm:prSet/>
      <dgm:spPr/>
      <dgm:t>
        <a:bodyPr/>
        <a:lstStyle/>
        <a:p>
          <a:endParaRPr lang="en-US"/>
        </a:p>
      </dgm:t>
    </dgm:pt>
    <dgm:pt modelId="{0BFF8947-9CAE-446D-890B-919EC9BE07F4}" type="sibTrans" cxnId="{E5D03A65-0EAE-4DD5-AB72-065F57BB73D2}">
      <dgm:prSet/>
      <dgm:spPr/>
      <dgm:t>
        <a:bodyPr/>
        <a:lstStyle/>
        <a:p>
          <a:endParaRPr lang="en-US"/>
        </a:p>
      </dgm:t>
    </dgm:pt>
    <dgm:pt modelId="{6400A0E8-9E21-469C-AC38-EAC0959CEC26}" type="pres">
      <dgm:prSet presAssocID="{60C7B3CD-C107-4F05-83A1-B25CA88942D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241890-23EF-4C82-86C6-2B937351CF02}" type="pres">
      <dgm:prSet presAssocID="{0E82F20E-3AC7-470B-99BE-B625EC02219C}" presName="circ1" presStyleLbl="vennNode1" presStyleIdx="0" presStyleCnt="3"/>
      <dgm:spPr/>
      <dgm:t>
        <a:bodyPr/>
        <a:lstStyle/>
        <a:p>
          <a:endParaRPr lang="en-US"/>
        </a:p>
      </dgm:t>
    </dgm:pt>
    <dgm:pt modelId="{D7DBAD1C-8E8F-41CC-B484-E7998A89F9F0}" type="pres">
      <dgm:prSet presAssocID="{0E82F20E-3AC7-470B-99BE-B625EC02219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FB686-E071-4CFE-9EF3-619AB14F3828}" type="pres">
      <dgm:prSet presAssocID="{DFCAA195-A8B6-441C-B989-EFADF530729C}" presName="circ2" presStyleLbl="vennNode1" presStyleIdx="1" presStyleCnt="3"/>
      <dgm:spPr/>
      <dgm:t>
        <a:bodyPr/>
        <a:lstStyle/>
        <a:p>
          <a:endParaRPr lang="en-IN"/>
        </a:p>
      </dgm:t>
    </dgm:pt>
    <dgm:pt modelId="{B2916BB6-DB6B-4135-A939-D7D2BEDE8E33}" type="pres">
      <dgm:prSet presAssocID="{DFCAA195-A8B6-441C-B989-EFADF530729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B29F5F-3675-4C37-9AB9-75227904582C}" type="pres">
      <dgm:prSet presAssocID="{35BD0E2D-AE85-4689-9073-9CE20A8A1DE3}" presName="circ3" presStyleLbl="vennNode1" presStyleIdx="2" presStyleCnt="3" custLinFactNeighborX="-628" custLinFactNeighborY="732"/>
      <dgm:spPr/>
      <dgm:t>
        <a:bodyPr/>
        <a:lstStyle/>
        <a:p>
          <a:endParaRPr lang="en-US"/>
        </a:p>
      </dgm:t>
    </dgm:pt>
    <dgm:pt modelId="{BAE799E3-79CC-492D-9921-40634F4491EA}" type="pres">
      <dgm:prSet presAssocID="{35BD0E2D-AE85-4689-9073-9CE20A8A1DE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87B0AC-7376-48FA-8334-95065309ABE7}" type="presOf" srcId="{35BD0E2D-AE85-4689-9073-9CE20A8A1DE3}" destId="{BAE799E3-79CC-492D-9921-40634F4491EA}" srcOrd="1" destOrd="0" presId="urn:microsoft.com/office/officeart/2005/8/layout/venn1"/>
    <dgm:cxn modelId="{64A273D4-6D77-448F-9A1F-43F9CA56DF92}" type="presOf" srcId="{0E82F20E-3AC7-470B-99BE-B625EC02219C}" destId="{D7DBAD1C-8E8F-41CC-B484-E7998A89F9F0}" srcOrd="1" destOrd="0" presId="urn:microsoft.com/office/officeart/2005/8/layout/venn1"/>
    <dgm:cxn modelId="{B4BB9D3E-9311-4047-8F2D-786350F897B7}" srcId="{0E82F20E-3AC7-470B-99BE-B625EC02219C}" destId="{BDF3B9D5-F870-4EB4-BDAE-86D7BB332C62}" srcOrd="0" destOrd="0" parTransId="{D707F4AF-0162-4877-BA8F-F351A89A93D5}" sibTransId="{B8810D52-3338-4132-8AA9-5A836F495EAF}"/>
    <dgm:cxn modelId="{CA8A763A-E18A-4AEB-9CE4-AF4076E8E380}" type="presOf" srcId="{313CEB96-5EE1-4FD0-BCBC-05DDDA0ADAE3}" destId="{BAE799E3-79CC-492D-9921-40634F4491EA}" srcOrd="1" destOrd="1" presId="urn:microsoft.com/office/officeart/2005/8/layout/venn1"/>
    <dgm:cxn modelId="{B5ACA8C8-BBF7-4683-A1A7-C95F8E1D430A}" srcId="{DFCAA195-A8B6-441C-B989-EFADF530729C}" destId="{7623847B-FEF4-4F97-8258-9CD52783352C}" srcOrd="0" destOrd="0" parTransId="{4E599842-EC0A-4DC4-968D-4F1D311490F1}" sibTransId="{ACE74898-E392-4244-BE6E-62446A7B2D25}"/>
    <dgm:cxn modelId="{CBCA95B4-50B3-4133-882D-E982E46EDCA0}" srcId="{DFCAA195-A8B6-441C-B989-EFADF530729C}" destId="{8D91D333-D59D-429E-859B-2D1F90297FC1}" srcOrd="2" destOrd="0" parTransId="{A383216A-2696-48BC-AB2D-D5DF02DDD7E2}" sibTransId="{C6F614FE-E533-479A-8AF2-49BD8E715D91}"/>
    <dgm:cxn modelId="{4645B896-15FF-4EA2-AD5C-6212AF715C51}" srcId="{0E82F20E-3AC7-470B-99BE-B625EC02219C}" destId="{8BFA1E81-2223-40E8-8B81-2CEC380FD345}" srcOrd="2" destOrd="0" parTransId="{97DCE75F-D0BF-4837-90EE-A4EEC3B5F129}" sibTransId="{CDD53B84-E01E-4183-9BE8-492BBC4FBCF8}"/>
    <dgm:cxn modelId="{3AA00494-DE50-4BA3-B9C5-843B45C64B3D}" type="presOf" srcId="{8BF0CC2C-2572-42A7-84EE-F87264D0C28A}" destId="{BAE799E3-79CC-492D-9921-40634F4491EA}" srcOrd="1" destOrd="2" presId="urn:microsoft.com/office/officeart/2005/8/layout/venn1"/>
    <dgm:cxn modelId="{22377F6B-E9F1-498D-B830-10E279519799}" srcId="{60C7B3CD-C107-4F05-83A1-B25CA88942DA}" destId="{35BD0E2D-AE85-4689-9073-9CE20A8A1DE3}" srcOrd="2" destOrd="0" parTransId="{2E3AD20B-C197-48E6-8B3C-8F73A6BF7E0E}" sibTransId="{33560CE8-9376-479E-82EC-C462C036EB79}"/>
    <dgm:cxn modelId="{E5D03A65-0EAE-4DD5-AB72-065F57BB73D2}" srcId="{35BD0E2D-AE85-4689-9073-9CE20A8A1DE3}" destId="{8BF0CC2C-2572-42A7-84EE-F87264D0C28A}" srcOrd="1" destOrd="0" parTransId="{B75EA017-CD00-4954-BC02-D4C658AD2BF5}" sibTransId="{0BFF8947-9CAE-446D-890B-919EC9BE07F4}"/>
    <dgm:cxn modelId="{DC290E33-3411-4E11-9590-828427FB8B3F}" type="presOf" srcId="{0E82F20E-3AC7-470B-99BE-B625EC02219C}" destId="{86241890-23EF-4C82-86C6-2B937351CF02}" srcOrd="0" destOrd="0" presId="urn:microsoft.com/office/officeart/2005/8/layout/venn1"/>
    <dgm:cxn modelId="{7B0F65F2-2784-4CE0-9C6C-DBEDD246EC6B}" type="presOf" srcId="{8DC4DF7E-C802-47EA-B769-646602A386F9}" destId="{86241890-23EF-4C82-86C6-2B937351CF02}" srcOrd="0" destOrd="2" presId="urn:microsoft.com/office/officeart/2005/8/layout/venn1"/>
    <dgm:cxn modelId="{8F8D8D6C-96E3-482C-8C96-8D2801C9D8AF}" type="presOf" srcId="{8BF0CC2C-2572-42A7-84EE-F87264D0C28A}" destId="{37B29F5F-3675-4C37-9AB9-75227904582C}" srcOrd="0" destOrd="2" presId="urn:microsoft.com/office/officeart/2005/8/layout/venn1"/>
    <dgm:cxn modelId="{845D6809-9B05-401E-87D7-2FD6761B4EED}" type="presOf" srcId="{8BFA1E81-2223-40E8-8B81-2CEC380FD345}" destId="{D7DBAD1C-8E8F-41CC-B484-E7998A89F9F0}" srcOrd="1" destOrd="3" presId="urn:microsoft.com/office/officeart/2005/8/layout/venn1"/>
    <dgm:cxn modelId="{75D19852-7A03-4F58-B322-04B0DAC951E7}" type="presOf" srcId="{8BFA1E81-2223-40E8-8B81-2CEC380FD345}" destId="{86241890-23EF-4C82-86C6-2B937351CF02}" srcOrd="0" destOrd="3" presId="urn:microsoft.com/office/officeart/2005/8/layout/venn1"/>
    <dgm:cxn modelId="{0C71A075-4FBE-409F-8735-8F809287ECF2}" type="presOf" srcId="{DFCAA195-A8B6-441C-B989-EFADF530729C}" destId="{B2916BB6-DB6B-4135-A939-D7D2BEDE8E33}" srcOrd="1" destOrd="0" presId="urn:microsoft.com/office/officeart/2005/8/layout/venn1"/>
    <dgm:cxn modelId="{47170173-252B-4641-B6EF-08866D10BAD2}" type="presOf" srcId="{DFCAA195-A8B6-441C-B989-EFADF530729C}" destId="{1D8FB686-E071-4CFE-9EF3-619AB14F3828}" srcOrd="0" destOrd="0" presId="urn:microsoft.com/office/officeart/2005/8/layout/venn1"/>
    <dgm:cxn modelId="{3F4466CA-66B0-4F46-8E78-69CEA8A1C3B6}" type="presOf" srcId="{948CC806-EF91-4677-AF9C-BCCC7536E6F3}" destId="{D7DBAD1C-8E8F-41CC-B484-E7998A89F9F0}" srcOrd="1" destOrd="4" presId="urn:microsoft.com/office/officeart/2005/8/layout/venn1"/>
    <dgm:cxn modelId="{C89C5158-FFC5-4A20-8D86-ABBF98DBC7BA}" srcId="{35BD0E2D-AE85-4689-9073-9CE20A8A1DE3}" destId="{313CEB96-5EE1-4FD0-BCBC-05DDDA0ADAE3}" srcOrd="0" destOrd="0" parTransId="{36E2282E-2B02-4BDC-B9F3-3C84618A22CF}" sibTransId="{0E5EBE3B-81A0-451F-AFBB-419031D4C051}"/>
    <dgm:cxn modelId="{D0021FC4-1476-449E-B57D-714A9D34EE90}" type="presOf" srcId="{60C7B3CD-C107-4F05-83A1-B25CA88942DA}" destId="{6400A0E8-9E21-469C-AC38-EAC0959CEC26}" srcOrd="0" destOrd="0" presId="urn:microsoft.com/office/officeart/2005/8/layout/venn1"/>
    <dgm:cxn modelId="{F136D693-17BB-4C93-A000-B9340358AD1C}" type="presOf" srcId="{8DC4DF7E-C802-47EA-B769-646602A386F9}" destId="{D7DBAD1C-8E8F-41CC-B484-E7998A89F9F0}" srcOrd="1" destOrd="2" presId="urn:microsoft.com/office/officeart/2005/8/layout/venn1"/>
    <dgm:cxn modelId="{58BCA2AF-6794-4056-9B15-EBC0118BACF3}" type="presOf" srcId="{BDF3B9D5-F870-4EB4-BDAE-86D7BB332C62}" destId="{D7DBAD1C-8E8F-41CC-B484-E7998A89F9F0}" srcOrd="1" destOrd="1" presId="urn:microsoft.com/office/officeart/2005/8/layout/venn1"/>
    <dgm:cxn modelId="{2A7229F9-8985-4A69-8A4C-FCEFD50AFA97}" type="presOf" srcId="{35BD0E2D-AE85-4689-9073-9CE20A8A1DE3}" destId="{37B29F5F-3675-4C37-9AB9-75227904582C}" srcOrd="0" destOrd="0" presId="urn:microsoft.com/office/officeart/2005/8/layout/venn1"/>
    <dgm:cxn modelId="{C7D5E2BD-E0AC-4B0C-86C3-B3602F22C40B}" srcId="{0E82F20E-3AC7-470B-99BE-B625EC02219C}" destId="{8DC4DF7E-C802-47EA-B769-646602A386F9}" srcOrd="1" destOrd="0" parTransId="{B08FBC37-8D95-4374-B8E7-CAFC165422B5}" sibTransId="{60BA7979-3DA2-4008-BC64-F56D458D9B71}"/>
    <dgm:cxn modelId="{40B11504-E92A-4635-BB37-3871F4BD8F16}" srcId="{60C7B3CD-C107-4F05-83A1-B25CA88942DA}" destId="{DFCAA195-A8B6-441C-B989-EFADF530729C}" srcOrd="1" destOrd="0" parTransId="{BA92FDC5-D5F1-441F-A647-94685707D073}" sibTransId="{AC082E0D-AF27-4A33-B111-76C0B3BCDEBB}"/>
    <dgm:cxn modelId="{7BB7A306-7626-4DDC-95A8-6582CFF7402C}" type="presOf" srcId="{8D91D333-D59D-429E-859B-2D1F90297FC1}" destId="{B2916BB6-DB6B-4135-A939-D7D2BEDE8E33}" srcOrd="1" destOrd="3" presId="urn:microsoft.com/office/officeart/2005/8/layout/venn1"/>
    <dgm:cxn modelId="{90058306-B950-4396-8C8A-E89AD35E3E60}" type="presOf" srcId="{BDF3B9D5-F870-4EB4-BDAE-86D7BB332C62}" destId="{86241890-23EF-4C82-86C6-2B937351CF02}" srcOrd="0" destOrd="1" presId="urn:microsoft.com/office/officeart/2005/8/layout/venn1"/>
    <dgm:cxn modelId="{F1A4217C-9FF9-4E57-9EEE-B9EBCED9A85F}" type="presOf" srcId="{8D91D333-D59D-429E-859B-2D1F90297FC1}" destId="{1D8FB686-E071-4CFE-9EF3-619AB14F3828}" srcOrd="0" destOrd="3" presId="urn:microsoft.com/office/officeart/2005/8/layout/venn1"/>
    <dgm:cxn modelId="{B8C78217-66E5-43EE-BD1A-AEA55C7506C1}" type="presOf" srcId="{313CEB96-5EE1-4FD0-BCBC-05DDDA0ADAE3}" destId="{37B29F5F-3675-4C37-9AB9-75227904582C}" srcOrd="0" destOrd="1" presId="urn:microsoft.com/office/officeart/2005/8/layout/venn1"/>
    <dgm:cxn modelId="{93858F3D-B155-4DC9-84AB-87CADCEDF010}" type="presOf" srcId="{948CC806-EF91-4677-AF9C-BCCC7536E6F3}" destId="{86241890-23EF-4C82-86C6-2B937351CF02}" srcOrd="0" destOrd="4" presId="urn:microsoft.com/office/officeart/2005/8/layout/venn1"/>
    <dgm:cxn modelId="{07B74309-B20F-4834-BF0E-C48104C4C8F3}" type="presOf" srcId="{7623847B-FEF4-4F97-8258-9CD52783352C}" destId="{1D8FB686-E071-4CFE-9EF3-619AB14F3828}" srcOrd="0" destOrd="1" presId="urn:microsoft.com/office/officeart/2005/8/layout/venn1"/>
    <dgm:cxn modelId="{D8F874BB-D8E1-4C5C-BEB8-B2241ADA6069}" srcId="{0E82F20E-3AC7-470B-99BE-B625EC02219C}" destId="{948CC806-EF91-4677-AF9C-BCCC7536E6F3}" srcOrd="3" destOrd="0" parTransId="{347BBD44-FB3C-420F-8F2D-D409CF3B1F9E}" sibTransId="{77F15F07-C926-43B4-92DC-0421EFB8E1E5}"/>
    <dgm:cxn modelId="{9D09125B-ADF4-4FB6-B68B-57A7769E0799}" srcId="{60C7B3CD-C107-4F05-83A1-B25CA88942DA}" destId="{0E82F20E-3AC7-470B-99BE-B625EC02219C}" srcOrd="0" destOrd="0" parTransId="{F06D1B33-942A-4FD2-88AF-2E653C06FA21}" sibTransId="{3FF8A9E2-F193-45E6-81B8-8D698923FA84}"/>
    <dgm:cxn modelId="{D44DBA25-887C-42F7-AD4D-6AC913D3515C}" srcId="{DFCAA195-A8B6-441C-B989-EFADF530729C}" destId="{8AEC2A4C-640C-4A1A-8BC7-107770C235C6}" srcOrd="1" destOrd="0" parTransId="{4A8FFF87-7AF4-4BA7-AA3B-5B0B090968CD}" sibTransId="{FDC878BF-6D83-40D2-854A-A88F4B223914}"/>
    <dgm:cxn modelId="{3A916FBD-1960-4005-9449-E7985E1E10AA}" type="presOf" srcId="{7623847B-FEF4-4F97-8258-9CD52783352C}" destId="{B2916BB6-DB6B-4135-A939-D7D2BEDE8E33}" srcOrd="1" destOrd="1" presId="urn:microsoft.com/office/officeart/2005/8/layout/venn1"/>
    <dgm:cxn modelId="{67A70880-CA85-4201-97E9-7A30D4FD0406}" type="presOf" srcId="{8AEC2A4C-640C-4A1A-8BC7-107770C235C6}" destId="{1D8FB686-E071-4CFE-9EF3-619AB14F3828}" srcOrd="0" destOrd="2" presId="urn:microsoft.com/office/officeart/2005/8/layout/venn1"/>
    <dgm:cxn modelId="{D6B5909D-FCFE-405F-BA61-B00EAF61BC70}" type="presOf" srcId="{8AEC2A4C-640C-4A1A-8BC7-107770C235C6}" destId="{B2916BB6-DB6B-4135-A939-D7D2BEDE8E33}" srcOrd="1" destOrd="2" presId="urn:microsoft.com/office/officeart/2005/8/layout/venn1"/>
    <dgm:cxn modelId="{6B630EA8-830C-4454-8A76-2D9039A184A2}" type="presParOf" srcId="{6400A0E8-9E21-469C-AC38-EAC0959CEC26}" destId="{86241890-23EF-4C82-86C6-2B937351CF02}" srcOrd="0" destOrd="0" presId="urn:microsoft.com/office/officeart/2005/8/layout/venn1"/>
    <dgm:cxn modelId="{C5764497-7A5F-45F6-89E3-55BC8A823D8E}" type="presParOf" srcId="{6400A0E8-9E21-469C-AC38-EAC0959CEC26}" destId="{D7DBAD1C-8E8F-41CC-B484-E7998A89F9F0}" srcOrd="1" destOrd="0" presId="urn:microsoft.com/office/officeart/2005/8/layout/venn1"/>
    <dgm:cxn modelId="{59B69832-36DA-477B-9377-AA0663EAE647}" type="presParOf" srcId="{6400A0E8-9E21-469C-AC38-EAC0959CEC26}" destId="{1D8FB686-E071-4CFE-9EF3-619AB14F3828}" srcOrd="2" destOrd="0" presId="urn:microsoft.com/office/officeart/2005/8/layout/venn1"/>
    <dgm:cxn modelId="{EDD6508C-1C99-4DB0-872F-ECAFE9FBFF9F}" type="presParOf" srcId="{6400A0E8-9E21-469C-AC38-EAC0959CEC26}" destId="{B2916BB6-DB6B-4135-A939-D7D2BEDE8E33}" srcOrd="3" destOrd="0" presId="urn:microsoft.com/office/officeart/2005/8/layout/venn1"/>
    <dgm:cxn modelId="{9E1608E6-F92A-4B92-AFC7-E4BAA00393DE}" type="presParOf" srcId="{6400A0E8-9E21-469C-AC38-EAC0959CEC26}" destId="{37B29F5F-3675-4C37-9AB9-75227904582C}" srcOrd="4" destOrd="0" presId="urn:microsoft.com/office/officeart/2005/8/layout/venn1"/>
    <dgm:cxn modelId="{7D0C4F56-110C-4B29-82D6-9C9DA8A5F594}" type="presParOf" srcId="{6400A0E8-9E21-469C-AC38-EAC0959CEC26}" destId="{BAE799E3-79CC-492D-9921-40634F4491E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0F0BA4-E135-4DE3-B076-A2BD1321313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7659CB-698F-4165-95D6-D82372321097}">
      <dgm:prSet/>
      <dgm:spPr/>
      <dgm:t>
        <a:bodyPr/>
        <a:lstStyle/>
        <a:p>
          <a:pPr rtl="0"/>
          <a:r>
            <a:rPr lang="en-US" smtClean="0"/>
            <a:t>It can be divided into three layers: </a:t>
          </a:r>
          <a:endParaRPr lang="en-US"/>
        </a:p>
      </dgm:t>
    </dgm:pt>
    <dgm:pt modelId="{DC8322E5-0E11-4E68-923F-A24C9735732A}" type="parTrans" cxnId="{CD9A22FB-969C-43F1-8780-6F94961418CA}">
      <dgm:prSet/>
      <dgm:spPr/>
      <dgm:t>
        <a:bodyPr/>
        <a:lstStyle/>
        <a:p>
          <a:endParaRPr lang="en-US"/>
        </a:p>
      </dgm:t>
    </dgm:pt>
    <dgm:pt modelId="{095636F2-6A06-40D1-BB70-69826DAE0932}" type="sibTrans" cxnId="{CD9A22FB-969C-43F1-8780-6F94961418CA}">
      <dgm:prSet/>
      <dgm:spPr/>
      <dgm:t>
        <a:bodyPr/>
        <a:lstStyle/>
        <a:p>
          <a:endParaRPr lang="en-US"/>
        </a:p>
      </dgm:t>
    </dgm:pt>
    <dgm:pt modelId="{1B8AF421-C853-47E1-99BD-582E069CC81C}">
      <dgm:prSet/>
      <dgm:spPr/>
      <dgm:t>
        <a:bodyPr/>
        <a:lstStyle/>
        <a:p>
          <a:pPr rtl="0"/>
          <a:r>
            <a:rPr lang="en-US" smtClean="0"/>
            <a:t>Perception layer</a:t>
          </a:r>
          <a:endParaRPr lang="en-US"/>
        </a:p>
      </dgm:t>
    </dgm:pt>
    <dgm:pt modelId="{1FE55E7D-E439-462E-8ABD-4A81F82FB548}" type="parTrans" cxnId="{5740E67B-7DA4-4941-8100-11E80544263C}">
      <dgm:prSet/>
      <dgm:spPr/>
      <dgm:t>
        <a:bodyPr/>
        <a:lstStyle/>
        <a:p>
          <a:endParaRPr lang="en-US"/>
        </a:p>
      </dgm:t>
    </dgm:pt>
    <dgm:pt modelId="{2D3C7C73-F33E-4A27-A2A0-EF2D8FA40ED2}" type="sibTrans" cxnId="{5740E67B-7DA4-4941-8100-11E80544263C}">
      <dgm:prSet/>
      <dgm:spPr/>
      <dgm:t>
        <a:bodyPr/>
        <a:lstStyle/>
        <a:p>
          <a:endParaRPr lang="en-US"/>
        </a:p>
      </dgm:t>
    </dgm:pt>
    <dgm:pt modelId="{D627AF26-A884-4EDA-AA36-EC06E7654A30}">
      <dgm:prSet/>
      <dgm:spPr/>
      <dgm:t>
        <a:bodyPr/>
        <a:lstStyle/>
        <a:p>
          <a:pPr rtl="0"/>
          <a:r>
            <a:rPr lang="en-US" smtClean="0"/>
            <a:t>Network layer</a:t>
          </a:r>
          <a:endParaRPr lang="en-US"/>
        </a:p>
      </dgm:t>
    </dgm:pt>
    <dgm:pt modelId="{98E276A9-A19F-4A25-B213-60E7B4C95D21}" type="parTrans" cxnId="{44265EA5-E98C-4CC7-A280-152BF43A96D0}">
      <dgm:prSet/>
      <dgm:spPr/>
      <dgm:t>
        <a:bodyPr/>
        <a:lstStyle/>
        <a:p>
          <a:endParaRPr lang="en-US"/>
        </a:p>
      </dgm:t>
    </dgm:pt>
    <dgm:pt modelId="{AAD025F5-2B2B-4C8E-85C6-497C10763C8D}" type="sibTrans" cxnId="{44265EA5-E98C-4CC7-A280-152BF43A96D0}">
      <dgm:prSet/>
      <dgm:spPr/>
      <dgm:t>
        <a:bodyPr/>
        <a:lstStyle/>
        <a:p>
          <a:endParaRPr lang="en-US"/>
        </a:p>
      </dgm:t>
    </dgm:pt>
    <dgm:pt modelId="{344287DA-391B-4F0F-9D3F-6DD5DA9B4181}">
      <dgm:prSet/>
      <dgm:spPr/>
      <dgm:t>
        <a:bodyPr/>
        <a:lstStyle/>
        <a:p>
          <a:pPr rtl="0"/>
          <a:r>
            <a:rPr lang="en-US" smtClean="0"/>
            <a:t>Application layer</a:t>
          </a:r>
          <a:endParaRPr lang="en-US"/>
        </a:p>
      </dgm:t>
    </dgm:pt>
    <dgm:pt modelId="{F1A23A21-35BE-44A6-BCB6-C7FC4A2A5C93}" type="parTrans" cxnId="{83BCDFEA-676D-4438-9682-7D39990E5CE2}">
      <dgm:prSet/>
      <dgm:spPr/>
      <dgm:t>
        <a:bodyPr/>
        <a:lstStyle/>
        <a:p>
          <a:endParaRPr lang="en-US"/>
        </a:p>
      </dgm:t>
    </dgm:pt>
    <dgm:pt modelId="{5195475D-94FE-448C-A35F-941CAA435502}" type="sibTrans" cxnId="{83BCDFEA-676D-4438-9682-7D39990E5CE2}">
      <dgm:prSet/>
      <dgm:spPr/>
      <dgm:t>
        <a:bodyPr/>
        <a:lstStyle/>
        <a:p>
          <a:endParaRPr lang="en-US"/>
        </a:p>
      </dgm:t>
    </dgm:pt>
    <dgm:pt modelId="{AC4BDE0F-3DC3-47C5-837C-FDCD4BA4780C}" type="pres">
      <dgm:prSet presAssocID="{320F0BA4-E135-4DE3-B076-A2BD13213134}" presName="Name0" presStyleCnt="0">
        <dgm:presLayoutVars>
          <dgm:dir/>
          <dgm:animLvl val="lvl"/>
          <dgm:resizeHandles val="exact"/>
        </dgm:presLayoutVars>
      </dgm:prSet>
      <dgm:spPr/>
    </dgm:pt>
    <dgm:pt modelId="{23D8ED52-37B3-48F6-B9EC-6383691931B8}" type="pres">
      <dgm:prSet presAssocID="{1B7659CB-698F-4165-95D6-D82372321097}" presName="linNode" presStyleCnt="0"/>
      <dgm:spPr/>
    </dgm:pt>
    <dgm:pt modelId="{8026416B-81DF-4A0F-B6AD-CC117A2D441E}" type="pres">
      <dgm:prSet presAssocID="{1B7659CB-698F-4165-95D6-D8237232109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C4B65524-3F03-434D-8EF4-C8E39E6802B7}" type="pres">
      <dgm:prSet presAssocID="{1B7659CB-698F-4165-95D6-D8237232109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3BCDFEA-676D-4438-9682-7D39990E5CE2}" srcId="{1B7659CB-698F-4165-95D6-D82372321097}" destId="{344287DA-391B-4F0F-9D3F-6DD5DA9B4181}" srcOrd="2" destOrd="0" parTransId="{F1A23A21-35BE-44A6-BCB6-C7FC4A2A5C93}" sibTransId="{5195475D-94FE-448C-A35F-941CAA435502}"/>
    <dgm:cxn modelId="{44265EA5-E98C-4CC7-A280-152BF43A96D0}" srcId="{1B7659CB-698F-4165-95D6-D82372321097}" destId="{D627AF26-A884-4EDA-AA36-EC06E7654A30}" srcOrd="1" destOrd="0" parTransId="{98E276A9-A19F-4A25-B213-60E7B4C95D21}" sibTransId="{AAD025F5-2B2B-4C8E-85C6-497C10763C8D}"/>
    <dgm:cxn modelId="{6AD29601-4D50-4117-8542-95AE6113381A}" type="presOf" srcId="{320F0BA4-E135-4DE3-B076-A2BD13213134}" destId="{AC4BDE0F-3DC3-47C5-837C-FDCD4BA4780C}" srcOrd="0" destOrd="0" presId="urn:microsoft.com/office/officeart/2005/8/layout/vList5"/>
    <dgm:cxn modelId="{01070C4F-DB5C-4BC7-977E-EF9CFE0BDC62}" type="presOf" srcId="{344287DA-391B-4F0F-9D3F-6DD5DA9B4181}" destId="{C4B65524-3F03-434D-8EF4-C8E39E6802B7}" srcOrd="0" destOrd="2" presId="urn:microsoft.com/office/officeart/2005/8/layout/vList5"/>
    <dgm:cxn modelId="{00F643CD-D3FF-489C-9855-1DE9D556A20E}" type="presOf" srcId="{1B7659CB-698F-4165-95D6-D82372321097}" destId="{8026416B-81DF-4A0F-B6AD-CC117A2D441E}" srcOrd="0" destOrd="0" presId="urn:microsoft.com/office/officeart/2005/8/layout/vList5"/>
    <dgm:cxn modelId="{1CA3A0B9-AC53-466D-9EEB-751AF9EE71FD}" type="presOf" srcId="{1B8AF421-C853-47E1-99BD-582E069CC81C}" destId="{C4B65524-3F03-434D-8EF4-C8E39E6802B7}" srcOrd="0" destOrd="0" presId="urn:microsoft.com/office/officeart/2005/8/layout/vList5"/>
    <dgm:cxn modelId="{5740E67B-7DA4-4941-8100-11E80544263C}" srcId="{1B7659CB-698F-4165-95D6-D82372321097}" destId="{1B8AF421-C853-47E1-99BD-582E069CC81C}" srcOrd="0" destOrd="0" parTransId="{1FE55E7D-E439-462E-8ABD-4A81F82FB548}" sibTransId="{2D3C7C73-F33E-4A27-A2A0-EF2D8FA40ED2}"/>
    <dgm:cxn modelId="{6117E1AA-BDE6-4047-8647-57F34510148F}" type="presOf" srcId="{D627AF26-A884-4EDA-AA36-EC06E7654A30}" destId="{C4B65524-3F03-434D-8EF4-C8E39E6802B7}" srcOrd="0" destOrd="1" presId="urn:microsoft.com/office/officeart/2005/8/layout/vList5"/>
    <dgm:cxn modelId="{CD9A22FB-969C-43F1-8780-6F94961418CA}" srcId="{320F0BA4-E135-4DE3-B076-A2BD13213134}" destId="{1B7659CB-698F-4165-95D6-D82372321097}" srcOrd="0" destOrd="0" parTransId="{DC8322E5-0E11-4E68-923F-A24C9735732A}" sibTransId="{095636F2-6A06-40D1-BB70-69826DAE0932}"/>
    <dgm:cxn modelId="{71A407DF-3DF1-4E07-AE5C-72FA26AC3DBB}" type="presParOf" srcId="{AC4BDE0F-3DC3-47C5-837C-FDCD4BA4780C}" destId="{23D8ED52-37B3-48F6-B9EC-6383691931B8}" srcOrd="0" destOrd="0" presId="urn:microsoft.com/office/officeart/2005/8/layout/vList5"/>
    <dgm:cxn modelId="{05134B92-2880-4BC2-954D-86771F7B3CCC}" type="presParOf" srcId="{23D8ED52-37B3-48F6-B9EC-6383691931B8}" destId="{8026416B-81DF-4A0F-B6AD-CC117A2D441E}" srcOrd="0" destOrd="0" presId="urn:microsoft.com/office/officeart/2005/8/layout/vList5"/>
    <dgm:cxn modelId="{BF964296-90CD-4C17-BFAF-666AFBDA6C0D}" type="presParOf" srcId="{23D8ED52-37B3-48F6-B9EC-6383691931B8}" destId="{C4B65524-3F03-434D-8EF4-C8E39E6802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41890-23EF-4C82-86C6-2B937351CF02}">
      <dsp:nvSpPr>
        <dsp:cNvPr id="0" name=""/>
        <dsp:cNvSpPr/>
      </dsp:nvSpPr>
      <dsp:spPr>
        <a:xfrm>
          <a:off x="2667700" y="158301"/>
          <a:ext cx="3275198" cy="327519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   Society</a:t>
          </a:r>
          <a:endParaRPr lang="en-US" sz="28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   Smart City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   Health Care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i="1" kern="1200" dirty="0" smtClean="0"/>
            <a:t>   Smart Home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i="1" kern="1200" dirty="0" smtClean="0"/>
            <a:t>   Border Security and Military    Application</a:t>
          </a:r>
          <a:endParaRPr lang="en-US" sz="1500" kern="1200" dirty="0"/>
        </a:p>
      </dsp:txBody>
      <dsp:txXfrm>
        <a:off x="3104393" y="731460"/>
        <a:ext cx="2401812" cy="1473839"/>
      </dsp:txXfrm>
    </dsp:sp>
    <dsp:sp modelId="{1D8FB686-E071-4CFE-9EF3-619AB14F3828}">
      <dsp:nvSpPr>
        <dsp:cNvPr id="0" name=""/>
        <dsp:cNvSpPr/>
      </dsp:nvSpPr>
      <dsp:spPr>
        <a:xfrm>
          <a:off x="3849501" y="2205300"/>
          <a:ext cx="3275198" cy="327519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smtClean="0"/>
            <a:t>Industry</a:t>
          </a:r>
          <a:endParaRPr lang="en-US" sz="28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smtClean="0"/>
            <a:t>Smart Business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smtClean="0"/>
            <a:t>Supply Chain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smtClean="0"/>
            <a:t>Agriculture and Rural Development</a:t>
          </a:r>
          <a:endParaRPr lang="en-US" sz="1800" kern="1200"/>
        </a:p>
      </dsp:txBody>
      <dsp:txXfrm>
        <a:off x="4851166" y="3051393"/>
        <a:ext cx="1965119" cy="1801359"/>
      </dsp:txXfrm>
    </dsp:sp>
    <dsp:sp modelId="{37B29F5F-3675-4C37-9AB9-75227904582C}">
      <dsp:nvSpPr>
        <dsp:cNvPr id="0" name=""/>
        <dsp:cNvSpPr/>
      </dsp:nvSpPr>
      <dsp:spPr>
        <a:xfrm>
          <a:off x="1465331" y="2229274"/>
          <a:ext cx="3275198" cy="327519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smtClean="0"/>
            <a:t>Environment</a:t>
          </a:r>
          <a:endParaRPr lang="en-US" sz="28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Climate Monitoring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Natural Calamities</a:t>
          </a:r>
          <a:endParaRPr lang="en-US" sz="1800" kern="1200" dirty="0"/>
        </a:p>
      </dsp:txBody>
      <dsp:txXfrm>
        <a:off x="1773746" y="3075367"/>
        <a:ext cx="1965119" cy="1801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65524-3F03-434D-8EF4-C8E39E6802B7}">
      <dsp:nvSpPr>
        <dsp:cNvPr id="0" name=""/>
        <dsp:cNvSpPr/>
      </dsp:nvSpPr>
      <dsp:spPr>
        <a:xfrm rot="5400000">
          <a:off x="3785742" y="-370490"/>
          <a:ext cx="362077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285750" lvl="1" indent="-285750" algn="l" defTabSz="2222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smtClean="0"/>
            <a:t>Perception layer</a:t>
          </a:r>
          <a:endParaRPr lang="en-US" sz="5000" kern="1200"/>
        </a:p>
        <a:p>
          <a:pPr marL="285750" lvl="1" indent="-285750" algn="l" defTabSz="2222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smtClean="0"/>
            <a:t>Network layer</a:t>
          </a:r>
          <a:endParaRPr lang="en-US" sz="5000" kern="1200"/>
        </a:p>
        <a:p>
          <a:pPr marL="285750" lvl="1" indent="-285750" algn="l" defTabSz="2222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smtClean="0"/>
            <a:t>Application layer</a:t>
          </a:r>
          <a:endParaRPr lang="en-US" sz="5000" kern="1200"/>
        </a:p>
      </dsp:txBody>
      <dsp:txXfrm rot="-5400000">
        <a:off x="2962656" y="629347"/>
        <a:ext cx="5090193" cy="3267268"/>
      </dsp:txXfrm>
    </dsp:sp>
    <dsp:sp modelId="{8026416B-81DF-4A0F-B6AD-CC117A2D441E}">
      <dsp:nvSpPr>
        <dsp:cNvPr id="0" name=""/>
        <dsp:cNvSpPr/>
      </dsp:nvSpPr>
      <dsp:spPr>
        <a:xfrm>
          <a:off x="0" y="0"/>
          <a:ext cx="2962656" cy="45259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smtClean="0"/>
            <a:t>It can be divided into three layers: </a:t>
          </a:r>
          <a:endParaRPr lang="en-US" sz="5100" kern="1200"/>
        </a:p>
      </dsp:txBody>
      <dsp:txXfrm>
        <a:off x="144625" y="144625"/>
        <a:ext cx="2673406" cy="4236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36194-C375-45DA-9E02-DDEDB3D6E58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71EAA-1E99-4975-B1BA-86D86A59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4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71EAA-1E99-4975-B1BA-86D86A59F4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3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7FBF-3096-4389-A547-2B653D848052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FA7C-F25B-4FBA-BED3-3A87A0BF1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3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7FBF-3096-4389-A547-2B653D848052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FA7C-F25B-4FBA-BED3-3A87A0BF1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7FBF-3096-4389-A547-2B653D848052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FA7C-F25B-4FBA-BED3-3A87A0BF1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7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7FBF-3096-4389-A547-2B653D848052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FA7C-F25B-4FBA-BED3-3A87A0BF1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7FBF-3096-4389-A547-2B653D848052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FA7C-F25B-4FBA-BED3-3A87A0BF1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8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7FBF-3096-4389-A547-2B653D848052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FA7C-F25B-4FBA-BED3-3A87A0BF1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0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7FBF-3096-4389-A547-2B653D848052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FA7C-F25B-4FBA-BED3-3A87A0BF1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7FBF-3096-4389-A547-2B653D848052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FA7C-F25B-4FBA-BED3-3A87A0BF1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8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7FBF-3096-4389-A547-2B653D848052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FA7C-F25B-4FBA-BED3-3A87A0BF1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7FBF-3096-4389-A547-2B653D848052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FA7C-F25B-4FBA-BED3-3A87A0BF1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7FBF-3096-4389-A547-2B653D848052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FA7C-F25B-4FBA-BED3-3A87A0BF1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2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7FBF-3096-4389-A547-2B653D848052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1FA7C-F25B-4FBA-BED3-3A87A0BF1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8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05000"/>
            <a:ext cx="8001000" cy="3733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8001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Research Challenges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Heterogeneity of </a:t>
            </a:r>
            <a:r>
              <a:rPr lang="en-US" dirty="0" smtClean="0"/>
              <a:t>Devices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Scalability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Naming, Addressing and Identification</a:t>
            </a:r>
          </a:p>
          <a:p>
            <a:pPr marL="0">
              <a:spcBef>
                <a:spcPts val="0"/>
              </a:spcBef>
              <a:buFont typeface="Wingdings" pitchFamily="2" charset="2"/>
              <a:buChar char="v"/>
            </a:pPr>
            <a:r>
              <a:rPr lang="en-US" dirty="0"/>
              <a:t>Location and tracking capabilities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Traffic and Congestion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Security and Privacy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Energy optimization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Semantic interoperability and data management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5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From the current “Intranets of Things” to the “Internet of Things.”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763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Why IoT is important?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AAA (AnyTime-AnyThing-AnyPlace)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6000"/>
                    </a14:imgEffect>
                    <a14:imgEffect>
                      <a14:brightnessContrast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6324600" cy="4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We evolve because we communicate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It’s the real evolution of Internet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Allowing us to become more proactive and less active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9000"/>
                    </a14:imgEffect>
                    <a14:imgEffect>
                      <a14:brightnessContrast bright="20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0" t="1334" r="-914" b="-1334"/>
          <a:stretch/>
        </p:blipFill>
        <p:spPr bwMode="auto">
          <a:xfrm>
            <a:off x="2667000" y="2560320"/>
            <a:ext cx="4710987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9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Applications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206208"/>
              </p:ext>
            </p:extLst>
          </p:nvPr>
        </p:nvGraphicFramePr>
        <p:xfrm>
          <a:off x="381000" y="990600"/>
          <a:ext cx="8610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3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8342771" cy="6248400"/>
          </a:xfrm>
        </p:spPr>
      </p:pic>
    </p:spTree>
    <p:extLst>
      <p:ext uri="{BB962C8B-B14F-4D97-AF65-F5344CB8AC3E}">
        <p14:creationId xmlns:p14="http://schemas.microsoft.com/office/powerpoint/2010/main" val="34566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Architecture of IOT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7800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5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EPC global standard structure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-174" b="174"/>
          <a:stretch/>
        </p:blipFill>
        <p:spPr bwMode="auto">
          <a:xfrm>
            <a:off x="1447800" y="1362456"/>
            <a:ext cx="6324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691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Routing Protocol for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IoT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Reverse Energy Ad-hoc On Demand Distance vector </a:t>
            </a:r>
            <a:r>
              <a:rPr lang="en-US" dirty="0"/>
              <a:t>routing protocol (REAODV) </a:t>
            </a:r>
            <a:r>
              <a:rPr lang="en-US" dirty="0"/>
              <a:t>is used </a:t>
            </a:r>
            <a:r>
              <a:rPr lang="en-US" dirty="0" smtClean="0"/>
              <a:t>with </a:t>
            </a:r>
            <a:r>
              <a:rPr lang="en-US" dirty="0"/>
              <a:t>high speed mobile </a:t>
            </a:r>
            <a:r>
              <a:rPr lang="en-US" dirty="0" smtClean="0"/>
              <a:t>nodes.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</a:t>
            </a:r>
            <a:r>
              <a:rPr lang="en-US" dirty="0"/>
              <a:t>is based on traditional AODV routing protocol.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0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 rotWithShape="1">
          <a:blip r:embed="rId2" cstate="print"/>
          <a:srcRect t="822" b="-822"/>
          <a:stretch/>
        </p:blipFill>
        <p:spPr bwMode="auto">
          <a:xfrm>
            <a:off x="304800" y="335280"/>
            <a:ext cx="8458200" cy="598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80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Sources Used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Internet of things: Vision, applications and research challenges </a:t>
            </a:r>
            <a:r>
              <a:rPr lang="it-IT" sz="2400" dirty="0"/>
              <a:t> </a:t>
            </a:r>
            <a:r>
              <a:rPr lang="it-IT" sz="2400" dirty="0" smtClean="0"/>
              <a:t>        </a:t>
            </a:r>
            <a:r>
              <a:rPr lang="it-IT" sz="1400" dirty="0" smtClean="0"/>
              <a:t>[ </a:t>
            </a:r>
            <a:r>
              <a:rPr lang="it-IT" sz="1400" dirty="0"/>
              <a:t>Daniele Miorandi a, Sabrina Sicari b, Francesco De Pellegrini a, Imrich Chlamtac a </a:t>
            </a:r>
            <a:r>
              <a:rPr lang="en-US" sz="1400" dirty="0"/>
              <a:t>]</a:t>
            </a:r>
          </a:p>
          <a:p>
            <a:r>
              <a:rPr lang="en-US" sz="2400" dirty="0" smtClean="0"/>
              <a:t>Internet </a:t>
            </a:r>
            <a:r>
              <a:rPr lang="en-US" sz="2400" dirty="0"/>
              <a:t>of Things (IoT): A vision, architectural elements, and future </a:t>
            </a:r>
            <a:r>
              <a:rPr lang="en-US" sz="2400" dirty="0" smtClean="0"/>
              <a:t>directions </a:t>
            </a:r>
            <a:r>
              <a:rPr lang="en-US" sz="1400" dirty="0" smtClean="0"/>
              <a:t>[ </a:t>
            </a:r>
            <a:r>
              <a:rPr lang="en-US" sz="1400" dirty="0" err="1" smtClean="0"/>
              <a:t>Jayavardhana</a:t>
            </a:r>
            <a:r>
              <a:rPr lang="en-US" sz="1400" dirty="0" smtClean="0"/>
              <a:t> </a:t>
            </a:r>
            <a:r>
              <a:rPr lang="en-US" sz="1400" dirty="0" err="1"/>
              <a:t>Gubbia</a:t>
            </a:r>
            <a:r>
              <a:rPr lang="en-US" sz="1400" dirty="0"/>
              <a:t>, </a:t>
            </a:r>
            <a:r>
              <a:rPr lang="en-US" sz="1400" dirty="0" err="1"/>
              <a:t>Rajkumar</a:t>
            </a:r>
            <a:r>
              <a:rPr lang="en-US" sz="1400" dirty="0"/>
              <a:t>  </a:t>
            </a:r>
            <a:r>
              <a:rPr lang="en-US" sz="1400" dirty="0" smtClean="0"/>
              <a:t>B, </a:t>
            </a:r>
            <a:r>
              <a:rPr lang="en-US" sz="1400" dirty="0" err="1"/>
              <a:t>Slaven</a:t>
            </a:r>
            <a:r>
              <a:rPr lang="en-US" sz="1400" dirty="0"/>
              <a:t> </a:t>
            </a:r>
            <a:r>
              <a:rPr lang="en-US" sz="1400" dirty="0" smtClean="0"/>
              <a:t>M, </a:t>
            </a:r>
            <a:r>
              <a:rPr lang="en-US" sz="1400" dirty="0" err="1"/>
              <a:t>Marimuthu</a:t>
            </a:r>
            <a:r>
              <a:rPr lang="en-US" sz="1400" dirty="0"/>
              <a:t> </a:t>
            </a:r>
            <a:r>
              <a:rPr lang="en-US" sz="1400" dirty="0" err="1"/>
              <a:t>Palaniswami</a:t>
            </a:r>
            <a:r>
              <a:rPr lang="en-US" sz="1400" dirty="0"/>
              <a:t> </a:t>
            </a:r>
            <a:r>
              <a:rPr lang="en-US" sz="1400" dirty="0" smtClean="0"/>
              <a:t> ]</a:t>
            </a:r>
          </a:p>
          <a:p>
            <a:r>
              <a:rPr lang="en-US" sz="2400" dirty="0"/>
              <a:t>Standardized Protocol Stack for </a:t>
            </a:r>
            <a:r>
              <a:rPr lang="en-US" sz="2400" dirty="0" smtClean="0"/>
              <a:t>the Internet </a:t>
            </a:r>
            <a:r>
              <a:rPr lang="en-US" sz="2400" dirty="0"/>
              <a:t>of (Important) </a:t>
            </a:r>
            <a:r>
              <a:rPr lang="en-US" sz="2400" dirty="0" smtClean="0"/>
              <a:t>Things </a:t>
            </a:r>
            <a:r>
              <a:rPr lang="en-US" sz="1400" dirty="0" smtClean="0"/>
              <a:t>[ Maria R P, Nicola A, </a:t>
            </a:r>
            <a:r>
              <a:rPr lang="en-US" sz="1400" dirty="0"/>
              <a:t>Xavier </a:t>
            </a:r>
            <a:r>
              <a:rPr lang="en-US" sz="1400" dirty="0" smtClean="0"/>
              <a:t>V, </a:t>
            </a:r>
            <a:r>
              <a:rPr lang="en-US" sz="1400" dirty="0"/>
              <a:t>Thomas </a:t>
            </a:r>
            <a:r>
              <a:rPr lang="en-US" sz="1400" dirty="0" err="1" smtClean="0"/>
              <a:t>Watteyne</a:t>
            </a:r>
            <a:r>
              <a:rPr lang="en-US" sz="1400" dirty="0" smtClean="0"/>
              <a:t>, Luigi </a:t>
            </a:r>
            <a:r>
              <a:rPr lang="en-US" sz="1400" dirty="0"/>
              <a:t>Alfredo </a:t>
            </a:r>
            <a:r>
              <a:rPr lang="en-US" sz="1400" dirty="0" smtClean="0"/>
              <a:t>G, </a:t>
            </a:r>
            <a:r>
              <a:rPr lang="en-US" sz="1400" dirty="0" err="1" smtClean="0"/>
              <a:t>Gennaro</a:t>
            </a:r>
            <a:r>
              <a:rPr lang="en-US" sz="1400" dirty="0" smtClean="0"/>
              <a:t> Band </a:t>
            </a:r>
            <a:r>
              <a:rPr lang="en-US" sz="1400" dirty="0" err="1" smtClean="0"/>
              <a:t>Mischa</a:t>
            </a:r>
            <a:r>
              <a:rPr lang="en-US" sz="1400" dirty="0" smtClean="0"/>
              <a:t> D]</a:t>
            </a:r>
          </a:p>
          <a:p>
            <a:r>
              <a:rPr lang="en-US" sz="2400" dirty="0"/>
              <a:t>A Routing Protocol for Internet of Things with High-speed Mobile </a:t>
            </a:r>
            <a:r>
              <a:rPr lang="en-US" sz="2400" dirty="0" smtClean="0"/>
              <a:t>Nodes </a:t>
            </a:r>
            <a:r>
              <a:rPr lang="en-US" sz="1400" dirty="0" smtClean="0"/>
              <a:t>[</a:t>
            </a:r>
            <a:r>
              <a:rPr lang="en-US" sz="1400" dirty="0" err="1"/>
              <a:t>Hua</a:t>
            </a:r>
            <a:r>
              <a:rPr lang="en-US" sz="1400" dirty="0"/>
              <a:t>-Mei </a:t>
            </a:r>
            <a:r>
              <a:rPr lang="en-US" sz="1400" dirty="0" err="1"/>
              <a:t>Xin</a:t>
            </a:r>
            <a:r>
              <a:rPr lang="en-US" sz="1400" dirty="0"/>
              <a:t> , Kun </a:t>
            </a:r>
            <a:r>
              <a:rPr lang="en-US" sz="1400" dirty="0" smtClean="0"/>
              <a:t>Yang ]</a:t>
            </a:r>
            <a:endParaRPr lang="en-US" sz="1400" dirty="0"/>
          </a:p>
          <a:p>
            <a:r>
              <a:rPr lang="en-US" sz="2400" dirty="0" smtClean="0"/>
              <a:t>Smart </a:t>
            </a:r>
            <a:r>
              <a:rPr lang="en-US" sz="2400" dirty="0"/>
              <a:t>Objects as Building Blocks for the Internet of </a:t>
            </a:r>
            <a:r>
              <a:rPr lang="en-US" sz="2400" dirty="0" smtClean="0"/>
              <a:t>Things</a:t>
            </a:r>
            <a:r>
              <a:rPr lang="pt-BR" sz="1400" dirty="0" smtClean="0"/>
              <a:t>   [ Frédér </a:t>
            </a:r>
            <a:r>
              <a:rPr lang="pt-BR" sz="1400" dirty="0"/>
              <a:t>ic Thies se </a:t>
            </a:r>
            <a:r>
              <a:rPr lang="pt-BR" sz="1400" dirty="0" smtClean="0"/>
              <a:t>, </a:t>
            </a:r>
            <a:r>
              <a:rPr lang="en-US" sz="1400" dirty="0" smtClean="0"/>
              <a:t>Florian </a:t>
            </a:r>
            <a:r>
              <a:rPr lang="en-US" sz="1400" dirty="0" err="1"/>
              <a:t>Michahel</a:t>
            </a:r>
            <a:r>
              <a:rPr lang="en-US" sz="1400" dirty="0"/>
              <a:t> les </a:t>
            </a:r>
            <a:r>
              <a:rPr lang="en-US" sz="1400" dirty="0" smtClean="0"/>
              <a:t>]</a:t>
            </a:r>
          </a:p>
          <a:p>
            <a:r>
              <a:rPr lang="en-US" sz="2400" dirty="0"/>
              <a:t>Research on the Architecture and Key Technology of Internet of Things (</a:t>
            </a:r>
            <a:r>
              <a:rPr lang="en-US" sz="2400" dirty="0" err="1" smtClean="0"/>
              <a:t>loT</a:t>
            </a:r>
            <a:r>
              <a:rPr lang="en-US" sz="2400" dirty="0" smtClean="0"/>
              <a:t>) Applied </a:t>
            </a:r>
            <a:r>
              <a:rPr lang="en-US" sz="2400" dirty="0"/>
              <a:t>on Smart </a:t>
            </a:r>
            <a:r>
              <a:rPr lang="en-US" sz="2400" dirty="0" smtClean="0"/>
              <a:t>Grid </a:t>
            </a:r>
            <a:r>
              <a:rPr lang="en-US" sz="1400" dirty="0" smtClean="0"/>
              <a:t>[</a:t>
            </a:r>
            <a:r>
              <a:rPr lang="en-US" sz="1400" dirty="0"/>
              <a:t>Miao Yun, Bu </a:t>
            </a:r>
            <a:r>
              <a:rPr lang="en-US" sz="1400" dirty="0" err="1" smtClean="0"/>
              <a:t>Yuxin</a:t>
            </a:r>
            <a:r>
              <a:rPr lang="en-US" sz="1400" dirty="0" smtClean="0"/>
              <a:t>]</a:t>
            </a:r>
          </a:p>
          <a:p>
            <a:r>
              <a:rPr lang="en-US" sz="2400" dirty="0"/>
              <a:t>How the Next Evolution of the </a:t>
            </a:r>
            <a:r>
              <a:rPr lang="en-US" sz="2400" dirty="0" smtClean="0"/>
              <a:t>Internet Is </a:t>
            </a:r>
            <a:r>
              <a:rPr lang="en-US" sz="2400" dirty="0"/>
              <a:t>Changing </a:t>
            </a:r>
            <a:r>
              <a:rPr lang="en-US" sz="2400" dirty="0" smtClean="0"/>
              <a:t>Everything</a:t>
            </a:r>
            <a:r>
              <a:rPr lang="en-US" sz="1600" dirty="0" smtClean="0"/>
              <a:t> </a:t>
            </a:r>
            <a:r>
              <a:rPr lang="en-US" sz="1400" dirty="0" smtClean="0"/>
              <a:t>[Davie Evans]</a:t>
            </a:r>
            <a:endParaRPr lang="en-US" sz="1400" dirty="0"/>
          </a:p>
          <a:p>
            <a:r>
              <a:rPr lang="en-US" sz="2400" dirty="0"/>
              <a:t>Internet of Things – A Paradigm Shift of </a:t>
            </a:r>
            <a:r>
              <a:rPr lang="en-US" sz="2400" dirty="0" smtClean="0"/>
              <a:t>Future Internet Applications</a:t>
            </a:r>
            <a:r>
              <a:rPr lang="en-US" sz="2000" dirty="0" smtClean="0"/>
              <a:t> </a:t>
            </a:r>
            <a:r>
              <a:rPr lang="en-US" sz="1400" dirty="0" smtClean="0"/>
              <a:t>[</a:t>
            </a:r>
            <a:r>
              <a:rPr lang="en-US" sz="1400" dirty="0" err="1"/>
              <a:t>Sarita</a:t>
            </a:r>
            <a:r>
              <a:rPr lang="en-US" sz="1400" dirty="0"/>
              <a:t> </a:t>
            </a:r>
            <a:r>
              <a:rPr lang="en-US" sz="1400" dirty="0" err="1"/>
              <a:t>Agrawal</a:t>
            </a:r>
            <a:r>
              <a:rPr lang="en-US" sz="1400" dirty="0"/>
              <a:t>, </a:t>
            </a:r>
            <a:r>
              <a:rPr lang="en-US" sz="1400" dirty="0" err="1"/>
              <a:t>Manik</a:t>
            </a:r>
            <a:r>
              <a:rPr lang="en-US" sz="1400" dirty="0"/>
              <a:t> </a:t>
            </a:r>
            <a:r>
              <a:rPr lang="en-US" sz="1400" dirty="0" err="1"/>
              <a:t>Lal</a:t>
            </a:r>
            <a:r>
              <a:rPr lang="en-US" sz="1400" dirty="0"/>
              <a:t> </a:t>
            </a:r>
            <a:r>
              <a:rPr lang="en-US" sz="1400" dirty="0" smtClean="0"/>
              <a:t>Das]</a:t>
            </a:r>
            <a:endParaRPr lang="en-US" sz="1400" dirty="0"/>
          </a:p>
          <a:p>
            <a:r>
              <a:rPr lang="en-US" sz="2000" dirty="0" smtClean="0"/>
              <a:t>From Today’s Intranet Of Things To A Future Internet Of Things: A Wireless - And Mobility-Related View </a:t>
            </a:r>
            <a:r>
              <a:rPr lang="en-US" sz="1400" dirty="0" smtClean="0"/>
              <a:t>[Michele </a:t>
            </a:r>
            <a:r>
              <a:rPr lang="en-US" sz="1400" dirty="0" err="1" smtClean="0"/>
              <a:t>Zorzi</a:t>
            </a:r>
            <a:r>
              <a:rPr lang="en-US" sz="1400" dirty="0" smtClean="0"/>
              <a:t>, Alexander </a:t>
            </a:r>
            <a:r>
              <a:rPr lang="en-US" sz="1400" dirty="0" err="1" smtClean="0"/>
              <a:t>Gluhak</a:t>
            </a:r>
            <a:r>
              <a:rPr lang="en-US" sz="1400" dirty="0" smtClean="0"/>
              <a:t>, Sebastian Lange, Alessandro </a:t>
            </a:r>
            <a:r>
              <a:rPr lang="en-US" sz="1400" dirty="0" err="1" smtClean="0"/>
              <a:t>Bassi</a:t>
            </a:r>
            <a:r>
              <a:rPr lang="en-US" sz="1400" dirty="0" smtClean="0"/>
              <a:t> ]</a:t>
            </a:r>
          </a:p>
          <a:p>
            <a:r>
              <a:rPr lang="en-US" sz="2400" dirty="0" smtClean="0"/>
              <a:t>From </a:t>
            </a:r>
            <a:r>
              <a:rPr lang="en-US" sz="2400" dirty="0"/>
              <a:t>RFID </a:t>
            </a:r>
            <a:r>
              <a:rPr lang="en-US" sz="2400" dirty="0" smtClean="0"/>
              <a:t>To The Internet of Things </a:t>
            </a:r>
            <a:r>
              <a:rPr lang="en-US" sz="1400" dirty="0" smtClean="0"/>
              <a:t>[ John Buckley ]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it-IT" sz="1000" dirty="0" smtClean="0"/>
          </a:p>
        </p:txBody>
      </p:sp>
    </p:spTree>
    <p:extLst>
      <p:ext uri="{BB962C8B-B14F-4D97-AF65-F5344CB8AC3E}">
        <p14:creationId xmlns:p14="http://schemas.microsoft.com/office/powerpoint/2010/main" val="4431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153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598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Standardized Protocol Stack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Motivation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low power consumption is required.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Existing Internet Protocols not optimized for such communication.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Core Requirements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Low power communication stack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Highly reliable communication stack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Internet enabled communication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7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Standards and Protocols Involved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Physical Layer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IEEE 802.15.4 defines a low power physical layer.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enables transmission while keeping the radio off most of the time.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 Link Layer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IEEE 802.15.4e working group.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Uses Time Synchronized multiple hopping protocol.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SONY\Desktop\3571778_sensors-12-16194f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173" y="228600"/>
            <a:ext cx="7831227" cy="624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24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Network Layer</a:t>
            </a:r>
          </a:p>
          <a:p>
            <a:pPr marL="0" indent="0">
              <a:buNone/>
            </a:pPr>
            <a:endParaRPr lang="en-US" sz="35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IETF 6LoWPAN</a:t>
            </a:r>
            <a:endParaRPr lang="en-US" dirty="0"/>
          </a:p>
          <a:p>
            <a:pPr lvl="2">
              <a:buFont typeface="Wingdings" pitchFamily="2" charset="2"/>
              <a:buChar char="Ø"/>
            </a:pPr>
            <a:r>
              <a:rPr lang="en-US" sz="2800" dirty="0" smtClean="0"/>
              <a:t>6LoWPAN </a:t>
            </a:r>
            <a:r>
              <a:rPr lang="en-US" sz="2800" dirty="0"/>
              <a:t>was shaped for transmitting IPV6 over IEEE 802.15.4 networks.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/>
              <a:t>Works as a </a:t>
            </a:r>
            <a:r>
              <a:rPr lang="en-US" sz="2800" dirty="0" smtClean="0"/>
              <a:t>sub adaptation layer</a:t>
            </a:r>
            <a:endParaRPr lang="en-US" sz="2800" dirty="0"/>
          </a:p>
          <a:p>
            <a:pPr lvl="2">
              <a:buFont typeface="Wingdings" pitchFamily="2" charset="2"/>
              <a:buChar char="Ø"/>
            </a:pPr>
            <a:r>
              <a:rPr lang="en-US" sz="2800" dirty="0" smtClean="0"/>
              <a:t>Issues addressed: </a:t>
            </a:r>
            <a:endParaRPr lang="en-US" sz="2800" dirty="0"/>
          </a:p>
          <a:p>
            <a:pPr marL="1828800" lvl="3" indent="-514350">
              <a:buFont typeface="+mj-lt"/>
              <a:buAutoNum type="arabicPeriod"/>
            </a:pPr>
            <a:r>
              <a:rPr lang="en-US" sz="2800" dirty="0"/>
              <a:t>Mismatch in </a:t>
            </a:r>
            <a:r>
              <a:rPr lang="en-US" sz="2800" dirty="0" smtClean="0"/>
              <a:t>size</a:t>
            </a:r>
            <a:r>
              <a:rPr lang="en-US" sz="2800" dirty="0"/>
              <a:t>.</a:t>
            </a:r>
          </a:p>
          <a:p>
            <a:pPr marL="1828800" lvl="3" indent="-514350">
              <a:buFont typeface="+mj-lt"/>
              <a:buAutoNum type="arabicPeriod"/>
            </a:pPr>
            <a:r>
              <a:rPr lang="en-US" sz="2800" dirty="0"/>
              <a:t>Header overhead.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/>
              <a:t>Works by compressing </a:t>
            </a:r>
            <a:r>
              <a:rPr lang="en-US" sz="2800" dirty="0"/>
              <a:t>the header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45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v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Network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Layer (Continued)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4000" dirty="0"/>
              <a:t>Routing</a:t>
            </a:r>
          </a:p>
          <a:p>
            <a:pPr lvl="2">
              <a:buFont typeface="Wingdings" pitchFamily="2" charset="2"/>
              <a:buChar char="Ø"/>
            </a:pPr>
            <a:r>
              <a:rPr lang="en-US" sz="3000" dirty="0" smtClean="0"/>
              <a:t>RPL proposed </a:t>
            </a:r>
            <a:r>
              <a:rPr lang="en-US" sz="3000" dirty="0"/>
              <a:t>by IETF ROLL group.</a:t>
            </a:r>
          </a:p>
          <a:p>
            <a:pPr lvl="2">
              <a:buFont typeface="Wingdings" pitchFamily="2" charset="2"/>
              <a:buChar char="Ø"/>
            </a:pPr>
            <a:r>
              <a:rPr lang="en-US" sz="3000" dirty="0" smtClean="0"/>
              <a:t>quickly </a:t>
            </a:r>
            <a:r>
              <a:rPr lang="en-US" sz="3000" dirty="0"/>
              <a:t>able to build up network </a:t>
            </a:r>
            <a:r>
              <a:rPr lang="en-US" sz="3000" dirty="0" smtClean="0"/>
              <a:t>routes.</a:t>
            </a:r>
            <a:endParaRPr lang="en-US" sz="3000" dirty="0"/>
          </a:p>
          <a:p>
            <a:pPr lvl="2">
              <a:buFont typeface="Wingdings" pitchFamily="2" charset="2"/>
              <a:buChar char="Ø"/>
            </a:pPr>
            <a:r>
              <a:rPr lang="en-US" sz="3000" dirty="0"/>
              <a:t>Mechanism: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3000" dirty="0"/>
              <a:t>Nodes are connected through multi hop paths to a small set of root devices.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3000" dirty="0"/>
              <a:t>For each of them a DODAG is constructed.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3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Transport Layer and Above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IN" sz="2400" dirty="0" smtClean="0"/>
              <a:t>enable systems </a:t>
            </a:r>
            <a:r>
              <a:rPr lang="en-IN" sz="2400" dirty="0"/>
              <a:t>to </a:t>
            </a:r>
            <a:r>
              <a:rPr lang="en-IN" sz="2400" dirty="0" smtClean="0"/>
              <a:t>interoperability.</a:t>
            </a:r>
          </a:p>
          <a:p>
            <a:pPr lvl="1">
              <a:spcBef>
                <a:spcPts val="0"/>
              </a:spcBef>
              <a:buNone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Transport over LLNs: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Use of caching.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Selective Repeat variant.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Use of UDP where possible</a:t>
            </a:r>
            <a:r>
              <a:rPr lang="en-US" dirty="0" smtClean="0"/>
              <a:t>.</a:t>
            </a:r>
          </a:p>
          <a:p>
            <a:pPr marL="1371600" lvl="2" indent="-457200">
              <a:buNone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Application layer: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Issue here is the vast range of devices involved.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IETF has defined Constrained Application Protocol(</a:t>
            </a:r>
            <a:r>
              <a:rPr lang="en-US" dirty="0" err="1"/>
              <a:t>CoAP</a:t>
            </a:r>
            <a:r>
              <a:rPr lang="en-US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9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3200" dirty="0" err="1" smtClean="0"/>
              <a:t>CoAP</a:t>
            </a:r>
            <a:r>
              <a:rPr lang="en-US" sz="3200" dirty="0" smtClean="0"/>
              <a:t> (Continued)</a:t>
            </a:r>
            <a:endParaRPr lang="en-US" sz="3200" dirty="0"/>
          </a:p>
        </p:txBody>
      </p:sp>
      <p:pic>
        <p:nvPicPr>
          <p:cNvPr id="4" name="Content Placeholder 3" descr="C:\Users\SONY\Desktop\6LowPAN-arch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5374" t="8881" r="3515" b="3882"/>
          <a:stretch/>
        </p:blipFill>
        <p:spPr bwMode="auto">
          <a:xfrm>
            <a:off x="609600" y="2209800"/>
            <a:ext cx="8138160" cy="406908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0" y="1295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CoAP</a:t>
            </a:r>
            <a:r>
              <a:rPr lang="en-US" sz="2400" dirty="0"/>
              <a:t> easily translates to HTTP for integration with the </a:t>
            </a:r>
            <a:r>
              <a:rPr lang="en-US" sz="2400" dirty="0" smtClean="0"/>
              <a:t>web.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83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Questions?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4" t="3548" r="6658" b="5443"/>
          <a:stretch/>
        </p:blipFill>
        <p:spPr>
          <a:xfrm>
            <a:off x="304800" y="2209800"/>
            <a:ext cx="8451557" cy="4267200"/>
          </a:xfrm>
        </p:spPr>
      </p:pic>
    </p:spTree>
    <p:extLst>
      <p:ext uri="{BB962C8B-B14F-4D97-AF65-F5344CB8AC3E}">
        <p14:creationId xmlns:p14="http://schemas.microsoft.com/office/powerpoint/2010/main" val="190992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Submitted By: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err="1" smtClean="0"/>
              <a:t>Harpreet</a:t>
            </a:r>
            <a:r>
              <a:rPr lang="en-US" sz="2400" dirty="0" smtClean="0"/>
              <a:t> </a:t>
            </a:r>
            <a:r>
              <a:rPr lang="en-US" sz="2400" dirty="0" err="1" smtClean="0"/>
              <a:t>Kaur</a:t>
            </a:r>
            <a:r>
              <a:rPr lang="en-US" sz="2400" dirty="0"/>
              <a:t>	</a:t>
            </a:r>
            <a:r>
              <a:rPr lang="en-US" sz="2400" dirty="0" smtClean="0"/>
              <a:t>	14535018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Nikita Jain			14535031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err="1" smtClean="0"/>
              <a:t>Nimita</a:t>
            </a:r>
            <a:r>
              <a:rPr lang="en-US" sz="2400" dirty="0" smtClean="0"/>
              <a:t> </a:t>
            </a:r>
            <a:r>
              <a:rPr lang="en-US" sz="2400" dirty="0" err="1" smtClean="0"/>
              <a:t>Mangal</a:t>
            </a:r>
            <a:r>
              <a:rPr lang="en-US" sz="2400" dirty="0" smtClean="0"/>
              <a:t>		14535022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err="1" smtClean="0"/>
              <a:t>Nishtha</a:t>
            </a:r>
            <a:r>
              <a:rPr lang="en-US" sz="2400" dirty="0" smtClean="0"/>
              <a:t> </a:t>
            </a:r>
            <a:r>
              <a:rPr lang="en-US" sz="2400" dirty="0" err="1" smtClean="0"/>
              <a:t>Behal</a:t>
            </a:r>
            <a:r>
              <a:rPr lang="en-US" sz="2400" dirty="0" smtClean="0"/>
              <a:t>		14535032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37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Internet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dirty="0"/>
              <a:t>Interconnection of physical objects with Internet by means of extended Internet Technologies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is enabled through ‘Smart Objects’ by embedding electronics into them.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/>
              <a:t>It is mapping of physical world with virtual world for analyzing, sensing, actuation, monitoring systems.</a:t>
            </a:r>
          </a:p>
          <a:p>
            <a:endParaRPr lang="en-US" dirty="0"/>
          </a:p>
          <a:p>
            <a:pPr marL="457200" indent="-457200">
              <a:buFont typeface="Wingdings" pitchFamily="2" charset="2"/>
              <a:buChar char="v"/>
            </a:pPr>
            <a:endParaRPr lang="en-US" dirty="0"/>
          </a:p>
          <a:p>
            <a:pPr marL="457200" indent="-457200">
              <a:buFont typeface="Wingdings" pitchFamily="2" charset="2"/>
              <a:buChar char="v"/>
            </a:pPr>
            <a:endParaRPr lang="en-US" dirty="0"/>
          </a:p>
          <a:p>
            <a:pPr marL="457200" indent="-457200"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8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IoT requires the smart objects to be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dirty="0" smtClean="0"/>
              <a:t>Identifiable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dirty="0" smtClean="0"/>
              <a:t>Communicative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dirty="0" smtClean="0"/>
              <a:t>Interactive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0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Major Technologies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nvolved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IoT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Infrastructure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RFID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Wireless Sensor Networks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Mobile Networks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Cloud Computing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43200"/>
            <a:ext cx="496925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86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Radio Frequency Identification (RFID)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It helps in automatic identification of any thing they are attached with.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Components: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RFID Tags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RFID Readers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Base Station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Limitations: 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Placement of tags and sensors are not so easy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Security and Privacy issues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328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Wireless Sensor Network (WSN)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It consist </a:t>
            </a:r>
            <a:r>
              <a:rPr lang="en-US" dirty="0"/>
              <a:t>of a </a:t>
            </a:r>
            <a:r>
              <a:rPr lang="en-US" dirty="0" smtClean="0"/>
              <a:t>large number </a:t>
            </a:r>
            <a:r>
              <a:rPr lang="en-US" dirty="0"/>
              <a:t>of tiny sensor nodes capable of sensing the </a:t>
            </a:r>
            <a:r>
              <a:rPr lang="en-US" dirty="0" smtClean="0"/>
              <a:t>objects and environment.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Limitations: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Random topology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Battery constraints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Security </a:t>
            </a:r>
            <a:r>
              <a:rPr lang="en-US" dirty="0" smtClean="0"/>
              <a:t>Issue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847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Mobile Communications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1066800"/>
            <a:ext cx="8839200" cy="4525963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Font typeface="Wingdings" pitchFamily="2" charset="2"/>
              <a:buChar char="v"/>
            </a:pPr>
            <a:r>
              <a:rPr lang="en-US" dirty="0" smtClean="0"/>
              <a:t>Effectively </a:t>
            </a:r>
            <a:r>
              <a:rPr lang="en-US" dirty="0"/>
              <a:t>shifting the wireless </a:t>
            </a:r>
            <a:r>
              <a:rPr lang="en-US" dirty="0" smtClean="0"/>
              <a:t>communication      from voice-centric </a:t>
            </a:r>
            <a:r>
              <a:rPr lang="en-US" dirty="0"/>
              <a:t>to data centric</a:t>
            </a:r>
            <a:r>
              <a:rPr lang="en-US" dirty="0" smtClean="0"/>
              <a:t>.</a:t>
            </a:r>
          </a:p>
          <a:p>
            <a:pPr marL="0">
              <a:spcBef>
                <a:spcPts val="0"/>
              </a:spcBef>
              <a:buFont typeface="Wingdings" pitchFamily="2" charset="2"/>
              <a:buChar char="v"/>
            </a:pPr>
            <a:r>
              <a:rPr lang="en-US" dirty="0" smtClean="0"/>
              <a:t>Dominating </a:t>
            </a:r>
            <a:r>
              <a:rPr lang="en-US" dirty="0"/>
              <a:t>mobile </a:t>
            </a:r>
            <a:r>
              <a:rPr lang="en-US" dirty="0" smtClean="0"/>
              <a:t>technologies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3200" dirty="0" smtClean="0"/>
              <a:t> Global </a:t>
            </a:r>
            <a:r>
              <a:rPr lang="en-US" sz="3200" dirty="0"/>
              <a:t>System </a:t>
            </a:r>
            <a:r>
              <a:rPr lang="en-US" sz="3200" dirty="0" smtClean="0"/>
              <a:t>for Mobile </a:t>
            </a:r>
            <a:r>
              <a:rPr lang="en-US" sz="3200" dirty="0"/>
              <a:t>Communications </a:t>
            </a:r>
            <a:endParaRPr lang="en-US" sz="3200" dirty="0" smtClean="0"/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3200" dirty="0" smtClean="0"/>
              <a:t> Code </a:t>
            </a:r>
            <a:r>
              <a:rPr lang="en-US" sz="3200" dirty="0"/>
              <a:t>Division </a:t>
            </a:r>
            <a:r>
              <a:rPr lang="en-US" sz="3200" dirty="0" smtClean="0"/>
              <a:t>Multiple Access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3G and 4G</a:t>
            </a:r>
          </a:p>
          <a:p>
            <a:pPr marL="0">
              <a:spcBef>
                <a:spcPts val="0"/>
              </a:spcBef>
              <a:buFont typeface="Wingdings" pitchFamily="2" charset="2"/>
              <a:buChar char="v"/>
            </a:pPr>
            <a:r>
              <a:rPr lang="en-US" dirty="0" smtClean="0"/>
              <a:t>Limitations: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3200" dirty="0" smtClean="0"/>
              <a:t>Insufficient bandwidth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3200" dirty="0" smtClean="0"/>
              <a:t>Transmission interference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>
              <a:buFont typeface="Wingdings" pitchFamily="2" charset="2"/>
              <a:buChar char="Ø"/>
            </a:pPr>
            <a:endParaRPr lang="en-US" sz="3200" dirty="0"/>
          </a:p>
          <a:p>
            <a:pPr lvl="1">
              <a:buFont typeface="Arial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4118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97674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Cloud Computing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5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It is the combine framework with the various clouds at center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Limitations: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Possible downtime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Security and Privacy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42" t="4440" r="4616" b="1444"/>
          <a:stretch/>
        </p:blipFill>
        <p:spPr>
          <a:xfrm>
            <a:off x="914400" y="1447800"/>
            <a:ext cx="723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7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pull/>
      </p:transition>
    </mc:Choice>
    <mc:Fallback xmlns="">
      <p:transition advClick="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564</TotalTime>
  <Words>826</Words>
  <Application>Microsoft Office PowerPoint</Application>
  <PresentationFormat>On-screen Show (4:3)</PresentationFormat>
  <Paragraphs>169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Sources Used</vt:lpstr>
      <vt:lpstr>Internet of Things</vt:lpstr>
      <vt:lpstr>Requirements</vt:lpstr>
      <vt:lpstr>Major Technologies Involved in IoT Infrastructure</vt:lpstr>
      <vt:lpstr>Radio Frequency Identification (RFID)</vt:lpstr>
      <vt:lpstr>Wireless Sensor Network (WSN)</vt:lpstr>
      <vt:lpstr>Mobile Communications Technology</vt:lpstr>
      <vt:lpstr>Cloud Computing</vt:lpstr>
      <vt:lpstr>Research Challenges</vt:lpstr>
      <vt:lpstr>From the current “Intranets of Things” to the “Internet of Things.”</vt:lpstr>
      <vt:lpstr>Why IoT is important?</vt:lpstr>
      <vt:lpstr>PowerPoint Presentation</vt:lpstr>
      <vt:lpstr>Applications</vt:lpstr>
      <vt:lpstr>PowerPoint Presentation</vt:lpstr>
      <vt:lpstr>Architecture of IOT</vt:lpstr>
      <vt:lpstr>EPC global standard structure</vt:lpstr>
      <vt:lpstr>Routing Protocol for IoT</vt:lpstr>
      <vt:lpstr>PowerPoint Presentation</vt:lpstr>
      <vt:lpstr>PowerPoint Presentation</vt:lpstr>
      <vt:lpstr>Standardized Protocol Stack</vt:lpstr>
      <vt:lpstr>Standards and Protocols Involved</vt:lpstr>
      <vt:lpstr>PowerPoint Presentation</vt:lpstr>
      <vt:lpstr>PowerPoint Presentation</vt:lpstr>
      <vt:lpstr>Network Layer (Continued)</vt:lpstr>
      <vt:lpstr>PowerPoint Presentation</vt:lpstr>
      <vt:lpstr>CoAP (Continued)</vt:lpstr>
      <vt:lpstr> 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abc</dc:creator>
  <cp:lastModifiedBy>abc</cp:lastModifiedBy>
  <cp:revision>48</cp:revision>
  <dcterms:created xsi:type="dcterms:W3CDTF">2014-09-13T09:46:19Z</dcterms:created>
  <dcterms:modified xsi:type="dcterms:W3CDTF">2014-09-14T11:00:16Z</dcterms:modified>
</cp:coreProperties>
</file>