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6" autoAdjust="0"/>
    <p:restoredTop sz="98577" autoAdjust="0"/>
  </p:normalViewPr>
  <p:slideViewPr>
    <p:cSldViewPr>
      <p:cViewPr varScale="1">
        <p:scale>
          <a:sx n="99" d="100"/>
          <a:sy n="99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0047-A37A-4ED7-B2D8-47F657C7652F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ris.org/ihris-suite/health-workforce-software/ihris-qualify/" TargetMode="External"/><Relationship Id="rId4" Type="http://schemas.openxmlformats.org/officeDocument/2006/relationships/hyperlink" Target="http://www.ihris.org/ihris-suite/health-workforce-software/ihris-trai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hris.org/ihris-suite/health-workforce-software/ihris-manag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iHRIS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6400800" cy="4114800"/>
          </a:xfrm>
        </p:spPr>
        <p:txBody>
          <a:bodyPr>
            <a:normAutofit fontScale="77500" lnSpcReduction="20000"/>
          </a:bodyPr>
          <a:lstStyle/>
          <a:p>
            <a:pPr algn="l"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iHRIS</a:t>
            </a:r>
            <a:r>
              <a:rPr lang="en-US" dirty="0">
                <a:solidFill>
                  <a:schemeClr val="tx1"/>
                </a:solidFill>
              </a:rPr>
              <a:t> is simple, easy-to-use, open source software that supplies health-sector leaders with information to track, manage, and plan the health </a:t>
            </a:r>
            <a:r>
              <a:rPr lang="en-US" dirty="0" smtClean="0">
                <a:solidFill>
                  <a:schemeClr val="tx1"/>
                </a:solidFill>
              </a:rPr>
              <a:t>workforce.</a:t>
            </a:r>
            <a:endParaRPr lang="en-US" dirty="0">
              <a:solidFill>
                <a:schemeClr val="tx1"/>
              </a:solidFill>
            </a:endParaRPr>
          </a:p>
          <a:p>
            <a:pPr algn="l" fontAlgn="base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iHRIS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helps countries in low-resource settings capture high-quality data on health worker numbers, skills, qualifications, locations, and more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this information, nations can address health workforce shortages and solve other challenges across the health sector and beyond.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rcRect l="5262" r="31579"/>
          <a:stretch>
            <a:fillRect/>
          </a:stretch>
        </p:blipFill>
        <p:spPr>
          <a:xfrm>
            <a:off x="-381000" y="-76200"/>
            <a:ext cx="10058400" cy="6934200"/>
          </a:xfrm>
        </p:spPr>
      </p:pic>
      <p:sp>
        <p:nvSpPr>
          <p:cNvPr id="5" name="Oval 4"/>
          <p:cNvSpPr/>
          <p:nvPr/>
        </p:nvSpPr>
        <p:spPr>
          <a:xfrm>
            <a:off x="-304800" y="2286000"/>
            <a:ext cx="16002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2819400"/>
            <a:ext cx="2971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2362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 LIST OF EMPLOYEES WITH SUNDRY DETAILS REQUIREMENTS.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rcRect l="4785" r="37799"/>
          <a:stretch>
            <a:fillRect/>
          </a:stretch>
        </p:blipFill>
        <p:spPr>
          <a:xfrm>
            <a:off x="0" y="0"/>
            <a:ext cx="9144000" cy="70866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rcRect l="5797" r="31401"/>
          <a:stretch>
            <a:fillRect/>
          </a:stretch>
        </p:blipFill>
        <p:spPr>
          <a:xfrm>
            <a:off x="-762000" y="0"/>
            <a:ext cx="9906000" cy="6858000"/>
          </a:xfrm>
        </p:spPr>
      </p:pic>
      <p:sp>
        <p:nvSpPr>
          <p:cNvPr id="5" name="Oval 4"/>
          <p:cNvSpPr/>
          <p:nvPr/>
        </p:nvSpPr>
        <p:spPr>
          <a:xfrm>
            <a:off x="-762000" y="2057400"/>
            <a:ext cx="23622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2819400"/>
            <a:ext cx="1371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28194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CHANGES IN DIFERENT FIELDS WHILE RECORDING EMPLOYEE’S INFORMATION AND MANAGE REPORTS TO CHANGES DIFFERENT SELECTION CRITERIA.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DATABASE</a:t>
            </a:r>
            <a:endParaRPr lang="en-US" sz="3600" u="sng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rcRect t="15957" r="35829"/>
          <a:stretch>
            <a:fillRect/>
          </a:stretch>
        </p:blipFill>
        <p:spPr>
          <a:xfrm>
            <a:off x="0" y="838200"/>
            <a:ext cx="9144000" cy="6019800"/>
          </a:xfrm>
        </p:spPr>
      </p:pic>
      <p:sp>
        <p:nvSpPr>
          <p:cNvPr id="5" name="Oval 4"/>
          <p:cNvSpPr/>
          <p:nvPr/>
        </p:nvSpPr>
        <p:spPr>
          <a:xfrm>
            <a:off x="2743200" y="2133600"/>
            <a:ext cx="9144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18288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11.png"/>
          <p:cNvPicPr>
            <a:picLocks noGrp="1" noChangeAspect="1"/>
          </p:cNvPicPr>
          <p:nvPr>
            <p:ph idx="1"/>
          </p:nvPr>
        </p:nvPicPr>
        <p:blipFill>
          <a:blip r:embed="rId2"/>
          <a:srcRect r="42308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Oval 6"/>
          <p:cNvSpPr/>
          <p:nvPr/>
        </p:nvSpPr>
        <p:spPr>
          <a:xfrm>
            <a:off x="2667000" y="2362200"/>
            <a:ext cx="1600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REPORTS</a:t>
            </a:r>
            <a:endParaRPr lang="en-US" sz="3600" u="sng" dirty="0"/>
          </a:p>
        </p:txBody>
      </p:sp>
      <p:pic>
        <p:nvPicPr>
          <p:cNvPr id="8" name="Content Placeholder 7" descr="9.png"/>
          <p:cNvPicPr>
            <a:picLocks noGrp="1" noChangeAspect="1"/>
          </p:cNvPicPr>
          <p:nvPr>
            <p:ph idx="1"/>
          </p:nvPr>
        </p:nvPicPr>
        <p:blipFill>
          <a:blip r:embed="rId2"/>
          <a:srcRect l="4327" r="37981"/>
          <a:stretch>
            <a:fillRect/>
          </a:stretch>
        </p:blipFill>
        <p:spPr>
          <a:xfrm>
            <a:off x="0" y="609600"/>
            <a:ext cx="9144000" cy="6248400"/>
          </a:xfrm>
        </p:spPr>
      </p:pic>
      <p:sp>
        <p:nvSpPr>
          <p:cNvPr id="9" name="Oval 8"/>
          <p:cNvSpPr/>
          <p:nvPr/>
        </p:nvSpPr>
        <p:spPr>
          <a:xfrm>
            <a:off x="2514600" y="2971800"/>
            <a:ext cx="1219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505200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810000" y="2971800"/>
            <a:ext cx="175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2895600"/>
            <a:ext cx="548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EDIT WHAT TO DISPLAY IN THE LIST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rcRect l="5392" r="33824"/>
          <a:stretch>
            <a:fillRect/>
          </a:stretch>
        </p:blipFill>
        <p:spPr>
          <a:xfrm>
            <a:off x="0" y="0"/>
            <a:ext cx="9448800" cy="6858000"/>
          </a:xfrm>
        </p:spPr>
      </p:pic>
      <p:sp>
        <p:nvSpPr>
          <p:cNvPr id="5" name="Oval 4"/>
          <p:cNvSpPr/>
          <p:nvPr/>
        </p:nvSpPr>
        <p:spPr>
          <a:xfrm>
            <a:off x="990600" y="3276600"/>
            <a:ext cx="4724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u="sng" dirty="0" smtClean="0"/>
              <a:t>Similarly iHRIS Qualify</a:t>
            </a:r>
            <a:endParaRPr lang="en-US" sz="2000" u="sng" dirty="0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rcRect r="41177"/>
          <a:stretch>
            <a:fillRect/>
          </a:stretch>
        </p:blipFill>
        <p:spPr>
          <a:xfrm>
            <a:off x="0" y="457200"/>
            <a:ext cx="9144000" cy="6705600"/>
          </a:xfrm>
        </p:spPr>
      </p:pic>
      <p:sp>
        <p:nvSpPr>
          <p:cNvPr id="5" name="Oval 4"/>
          <p:cNvSpPr/>
          <p:nvPr/>
        </p:nvSpPr>
        <p:spPr>
          <a:xfrm>
            <a:off x="457200" y="2438400"/>
            <a:ext cx="19050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And iHRIS Train</a:t>
            </a:r>
            <a:endParaRPr lang="en-US" sz="1600" u="sng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rcRect l="957" r="41627"/>
          <a:stretch>
            <a:fillRect/>
          </a:stretch>
        </p:blipFill>
        <p:spPr>
          <a:xfrm>
            <a:off x="0" y="609600"/>
            <a:ext cx="9144000" cy="6705600"/>
          </a:xfrm>
        </p:spPr>
      </p:pic>
      <p:sp>
        <p:nvSpPr>
          <p:cNvPr id="5" name="Oval 4"/>
          <p:cNvSpPr/>
          <p:nvPr/>
        </p:nvSpPr>
        <p:spPr>
          <a:xfrm>
            <a:off x="304800" y="2133600"/>
            <a:ext cx="2743200" cy="3505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currently offer three comprehensive solutions for managing health workforce information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err="1" smtClean="0">
                <a:hlinkClick r:id="rId2"/>
              </a:rPr>
              <a:t>iHRIS</a:t>
            </a:r>
            <a:r>
              <a:rPr lang="en-US" dirty="0" smtClean="0">
                <a:hlinkClick r:id="rId2"/>
              </a:rPr>
              <a:t> Manage</a:t>
            </a:r>
            <a:r>
              <a:rPr lang="en-US" dirty="0"/>
              <a:t> is a human resources management system for ministries of health and other service delivery organizations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iHRIS Qualify</a:t>
            </a:r>
            <a:r>
              <a:rPr lang="en-US" dirty="0"/>
              <a:t> is a health licensure and certification database for professional health councils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>
                <a:hlinkClick r:id="rId4"/>
              </a:rPr>
              <a:t>iHRIS Train</a:t>
            </a:r>
            <a:r>
              <a:rPr lang="en-US" dirty="0"/>
              <a:t> is a tool for managing health worker training information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iHRIS Manage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 err="1" smtClean="0"/>
              <a:t>iHRIS</a:t>
            </a:r>
            <a:r>
              <a:rPr lang="en-US" dirty="0" smtClean="0"/>
              <a:t> </a:t>
            </a:r>
            <a:r>
              <a:rPr lang="en-US" dirty="0"/>
              <a:t>Manage enables an organization to design and manage a comprehensive human resources strategy. </a:t>
            </a:r>
            <a:endParaRPr lang="en-US" dirty="0" smtClean="0"/>
          </a:p>
          <a:p>
            <a:pPr fontAlgn="base"/>
            <a:r>
              <a:rPr lang="en-US" dirty="0" smtClean="0"/>
              <a:t>It</a:t>
            </a:r>
            <a:r>
              <a:rPr lang="en-US" dirty="0"/>
              <a:t> typically resides with an employer of health workers, such as a Ministry of Health or a health facility.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tracks detailed information about health workers throughout their employment, including where they are deployed, salary history, promotions and transfers, qualifications, in-service training courses, and reasons for attrition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iHRIS Manage also tracks open positions and applicants.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iHRIS Qualify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iHRIS Qualify enables a licensing or certification authority, such as a nursing council, to track complete data on a health worker cadre from pre-service training through attrition. 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captures information about health professionals in that cadre from the time they enter pre-service training through registration, certification, and/or licensure. </a:t>
            </a:r>
            <a:endParaRPr lang="en-US" dirty="0" smtClean="0"/>
          </a:p>
          <a:p>
            <a:pPr fontAlgn="base"/>
            <a:r>
              <a:rPr lang="en-US" dirty="0" err="1" smtClean="0"/>
              <a:t>iHRIS</a:t>
            </a:r>
            <a:r>
              <a:rPr lang="en-US" dirty="0" smtClean="0"/>
              <a:t> </a:t>
            </a:r>
            <a:r>
              <a:rPr lang="en-US" dirty="0"/>
              <a:t>Qualify can also track employment, continuing education credits, and out-migration requests for workers in the cadre.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iHRIS Train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fontAlgn="base"/>
            <a:r>
              <a:rPr lang="en-US" dirty="0" err="1" smtClean="0"/>
              <a:t>iHRIS</a:t>
            </a:r>
            <a:r>
              <a:rPr lang="en-US" dirty="0" smtClean="0"/>
              <a:t> </a:t>
            </a:r>
            <a:r>
              <a:rPr lang="en-US" dirty="0"/>
              <a:t>Train was developed by teams in Uganda and Kenya to facilitate the management of health worker training programs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It provides a comprehensive view of health worker education, from preservice education at universities or training institutions through regular in-service training.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u="sng" dirty="0" smtClean="0"/>
              <a:t>iHRIS Manage Demo</a:t>
            </a:r>
            <a:endParaRPr lang="en-US" u="sng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 l="4000" r="36000"/>
          <a:stretch>
            <a:fillRect/>
          </a:stretch>
        </p:blipFill>
        <p:spPr>
          <a:xfrm>
            <a:off x="0" y="838200"/>
            <a:ext cx="9144000" cy="6019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08" r="42253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Oval 4"/>
          <p:cNvSpPr/>
          <p:nvPr/>
        </p:nvSpPr>
        <p:spPr>
          <a:xfrm>
            <a:off x="2514600" y="2362200"/>
            <a:ext cx="1828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434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EMPLOYEE’S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352800" y="33528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14" r="35885"/>
          <a:stretch>
            <a:fillRect/>
          </a:stretch>
        </p:blipFill>
        <p:spPr>
          <a:xfrm>
            <a:off x="-762000" y="0"/>
            <a:ext cx="9906000" cy="7086600"/>
          </a:xfrm>
        </p:spPr>
      </p:pic>
      <p:sp>
        <p:nvSpPr>
          <p:cNvPr id="5" name="Oval 4"/>
          <p:cNvSpPr/>
          <p:nvPr/>
        </p:nvSpPr>
        <p:spPr>
          <a:xfrm>
            <a:off x="-838200" y="1981200"/>
            <a:ext cx="2590800" cy="396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362200" y="3124200"/>
            <a:ext cx="2590800" cy="1447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3581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RELEVANT INFORMATION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3505200"/>
            <a:ext cx="2971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rcRect l="2804" r="38318"/>
          <a:stretch>
            <a:fillRect/>
          </a:stretch>
        </p:blipFill>
        <p:spPr>
          <a:xfrm>
            <a:off x="-457200" y="0"/>
            <a:ext cx="9601200" cy="7239000"/>
          </a:xfrm>
        </p:spPr>
      </p:pic>
      <p:sp>
        <p:nvSpPr>
          <p:cNvPr id="5" name="Oval 4"/>
          <p:cNvSpPr/>
          <p:nvPr/>
        </p:nvSpPr>
        <p:spPr>
          <a:xfrm>
            <a:off x="1524000" y="2362200"/>
            <a:ext cx="25146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19600" y="2514600"/>
            <a:ext cx="1828800" cy="1143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FOR EMPLOYEE’S RECORD.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169</Words>
  <Application>Microsoft Macintosh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iHRIS</vt:lpstr>
      <vt:lpstr>PowerPoint Presentation</vt:lpstr>
      <vt:lpstr>iHRIS Manage </vt:lpstr>
      <vt:lpstr>iHRIS Qualify</vt:lpstr>
      <vt:lpstr>iHRIS Train </vt:lpstr>
      <vt:lpstr>iHRIS Manage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</vt:lpstr>
      <vt:lpstr>PowerPoint Presentation</vt:lpstr>
      <vt:lpstr>REPORTS</vt:lpstr>
      <vt:lpstr>PowerPoint Presentation</vt:lpstr>
      <vt:lpstr>Similarly iHRIS Qualify</vt:lpstr>
      <vt:lpstr>And iHRIS Train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iHRIS</dc:title>
  <dc:creator>user</dc:creator>
  <cp:lastModifiedBy>Sameer Tyagi</cp:lastModifiedBy>
  <cp:revision>13</cp:revision>
  <dcterms:created xsi:type="dcterms:W3CDTF">2014-07-28T09:35:36Z</dcterms:created>
  <dcterms:modified xsi:type="dcterms:W3CDTF">2014-10-05T08:19:50Z</dcterms:modified>
</cp:coreProperties>
</file>