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2" r:id="rId10"/>
    <p:sldId id="265" r:id="rId11"/>
    <p:sldId id="268" r:id="rId12"/>
    <p:sldId id="270" r:id="rId13"/>
    <p:sldId id="267" r:id="rId14"/>
    <p:sldId id="272" r:id="rId15"/>
    <p:sldId id="269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OpenXData</a:t>
            </a:r>
            <a:r>
              <a:rPr lang="en-US" dirty="0" smtClean="0"/>
              <a:t> and </a:t>
            </a:r>
            <a:r>
              <a:rPr lang="en-US" dirty="0" err="1" smtClean="0"/>
              <a:t>OpenDataKit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Andrew Wong-Rolle</a:t>
            </a:r>
            <a:br>
              <a:rPr lang="en-US" sz="1800" dirty="0" smtClean="0"/>
            </a:br>
            <a:r>
              <a:rPr lang="en-US" sz="1800" dirty="0" smtClean="0"/>
              <a:t>Intern, </a:t>
            </a:r>
            <a:r>
              <a:rPr lang="en-US" sz="1800" smtClean="0"/>
              <a:t>SAANS Medical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417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Problems with ODK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7062121" cy="4038600"/>
          </a:xfrm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was unable to install and host ODK, but I was unable to log in as an administrator.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ODK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05675" cy="1924050"/>
          </a:xfrm>
        </p:spPr>
      </p:pic>
      <p:sp>
        <p:nvSpPr>
          <p:cNvPr id="7" name="TextBox 6"/>
          <p:cNvSpPr txBox="1"/>
          <p:nvPr/>
        </p:nvSpPr>
        <p:spPr>
          <a:xfrm>
            <a:off x="1219200" y="38862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Although I created a username and password when installing ODK, I was not able to login using this same username and password. </a:t>
            </a:r>
          </a:p>
          <a:p>
            <a:endParaRPr lang="en-US" dirty="0"/>
          </a:p>
          <a:p>
            <a:r>
              <a:rPr lang="en-US" dirty="0" smtClean="0"/>
              <a:t>I uninstalled and reinstalled ODK twice, yet had the same problem all three times. </a:t>
            </a:r>
          </a:p>
          <a:p>
            <a:endParaRPr lang="en-US" dirty="0"/>
          </a:p>
          <a:p>
            <a:r>
              <a:rPr lang="en-US" dirty="0" smtClean="0"/>
              <a:t>From the tomcat error message, I was able to figure out that the username existed, but the password was marked incorrect.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thread for ODK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4" y="1600200"/>
            <a:ext cx="7914351" cy="4525963"/>
          </a:xfrm>
        </p:spPr>
      </p:pic>
    </p:spTree>
    <p:extLst>
      <p:ext uri="{BB962C8B-B14F-4D97-AF65-F5344CB8AC3E}">
        <p14:creationId xmlns:p14="http://schemas.microsoft.com/office/powerpoint/2010/main" val="239724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 Build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3858767"/>
          </a:xfrm>
        </p:spPr>
      </p:pic>
      <p:sp>
        <p:nvSpPr>
          <p:cNvPr id="5" name="TextBox 4"/>
          <p:cNvSpPr txBox="1"/>
          <p:nvPr/>
        </p:nvSpPr>
        <p:spPr>
          <a:xfrm>
            <a:off x="1371600" y="5486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screen for creating forms in ODK Build, the online resource. This does not provide the capacity for hosting forms, only for designing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OpenXData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OpenXData</a:t>
            </a:r>
            <a:r>
              <a:rPr lang="en-US" sz="2400" dirty="0" smtClean="0"/>
              <a:t> was significantly easier to install, however, this could be due to the fact that I had already installed the prerequisites (tomcat6 and MySQL).</a:t>
            </a:r>
          </a:p>
          <a:p>
            <a:r>
              <a:rPr lang="en-US" sz="2400" dirty="0" smtClean="0"/>
              <a:t>I hosted OXD in the form of a </a:t>
            </a:r>
            <a:r>
              <a:rPr lang="en-US" sz="2400" dirty="0" err="1" smtClean="0"/>
              <a:t>webapp</a:t>
            </a:r>
            <a:r>
              <a:rPr lang="en-US" sz="2400" dirty="0" smtClean="0"/>
              <a:t> (a .war file which lives in the tomcat </a:t>
            </a:r>
            <a:r>
              <a:rPr lang="en-US" sz="2400" dirty="0" err="1" smtClean="0"/>
              <a:t>webapps</a:t>
            </a:r>
            <a:r>
              <a:rPr lang="en-US" sz="2400" dirty="0" smtClean="0"/>
              <a:t> directory).</a:t>
            </a:r>
          </a:p>
          <a:p>
            <a:r>
              <a:rPr lang="en-US" sz="2400" dirty="0" smtClean="0"/>
              <a:t>Once I had </a:t>
            </a:r>
            <a:r>
              <a:rPr lang="en-US" sz="2400" dirty="0" err="1" smtClean="0"/>
              <a:t>OpenXData</a:t>
            </a:r>
            <a:r>
              <a:rPr lang="en-US" sz="2400" dirty="0" smtClean="0"/>
              <a:t> installed, I was able to test its form creation abilities. </a:t>
            </a:r>
          </a:p>
          <a:p>
            <a:r>
              <a:rPr lang="en-US" sz="2400" dirty="0" smtClean="0"/>
              <a:t>Other computers on the same Local Area Network (LAN) could also access my hosting of </a:t>
            </a:r>
            <a:r>
              <a:rPr lang="en-US" sz="2400" dirty="0" err="1" smtClean="0"/>
              <a:t>OpenXData</a:t>
            </a:r>
            <a:r>
              <a:rPr lang="en-US" sz="2400" dirty="0"/>
              <a:t> </a:t>
            </a:r>
            <a:r>
              <a:rPr lang="en-US" sz="2400" dirty="0" smtClean="0"/>
              <a:t>and create forms.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79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OXD successfully installed!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91435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447800" y="59436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screenshot of the welcome screen for OXD. I decided to host OXD on port 8080 as well.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3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OXD successfully installed!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288725" cy="4525963"/>
          </a:xfrm>
        </p:spPr>
      </p:pic>
      <p:sp>
        <p:nvSpPr>
          <p:cNvPr id="5" name="TextBox 4"/>
          <p:cNvSpPr txBox="1"/>
          <p:nvPr/>
        </p:nvSpPr>
        <p:spPr>
          <a:xfrm>
            <a:off x="1371600" y="5943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creation screen for Open X Data. Currently logged in as OXD Administrator.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0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course of installing both ODK and OXD I learned much about Tomcat in particular and web apps in general.</a:t>
            </a:r>
          </a:p>
          <a:p>
            <a:r>
              <a:rPr lang="en-US" sz="2000" dirty="0" smtClean="0"/>
              <a:t>While I was able to host OXD successfully on my computer, to implement a server accessible </a:t>
            </a:r>
            <a:r>
              <a:rPr lang="en-US" sz="2000" b="1" dirty="0" smtClean="0"/>
              <a:t>world-wide </a:t>
            </a:r>
            <a:r>
              <a:rPr lang="en-US" sz="2000" dirty="0" smtClean="0"/>
              <a:t>would require significantly more research.</a:t>
            </a:r>
          </a:p>
          <a:p>
            <a:r>
              <a:rPr lang="en-US" sz="2000" dirty="0" smtClean="0"/>
              <a:t>If I was to give advice to my self at the start of this project, it would be make sure all the pre-requisites were installed before barging ahead with setup (this was one of the reasons I had to uninstall-reinstall  ODK).</a:t>
            </a:r>
          </a:p>
          <a:p>
            <a:r>
              <a:rPr lang="en-US" sz="2000" dirty="0" smtClean="0"/>
              <a:t>While OXD and ODK have similar functionalities, </a:t>
            </a:r>
            <a:r>
              <a:rPr lang="en-US" sz="2000" dirty="0" err="1" smtClean="0"/>
              <a:t>OpenXData</a:t>
            </a:r>
            <a:r>
              <a:rPr lang="en-US" sz="2000" dirty="0" smtClean="0"/>
              <a:t> is easier to set up, maintain, and has better documentation. However ODK has a more intuitive form-designing application.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599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Ubuntu 14.04 LTS 64 bit</a:t>
            </a:r>
          </a:p>
          <a:p>
            <a:r>
              <a:rPr lang="en-US" dirty="0" smtClean="0"/>
              <a:t>Dual-boot (laptop also runs Windows 7)</a:t>
            </a:r>
          </a:p>
          <a:p>
            <a:r>
              <a:rPr lang="en-US" dirty="0" smtClean="0"/>
              <a:t>Tomcat </a:t>
            </a:r>
            <a:r>
              <a:rPr lang="en-US" b="1" dirty="0" smtClean="0"/>
              <a:t>6</a:t>
            </a:r>
            <a:r>
              <a:rPr lang="en-US" dirty="0" smtClean="0"/>
              <a:t> (not the latest version, but Tomcat 7 is not supported by ODK)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I originally tried to install MySQL and Tomcat on Ubuntu 12.04 in a VM, but this ended up being too slow.</a:t>
            </a:r>
          </a:p>
        </p:txBody>
      </p:sp>
    </p:spTree>
    <p:extLst>
      <p:ext uri="{BB962C8B-B14F-4D97-AF65-F5344CB8AC3E}">
        <p14:creationId xmlns:p14="http://schemas.microsoft.com/office/powerpoint/2010/main" val="400868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Tomcat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Instructions for Tomcat 6 can be found online, and are fairly intuitive. </a:t>
            </a:r>
          </a:p>
          <a:p>
            <a:r>
              <a:rPr lang="en-US" sz="2000" dirty="0" smtClean="0"/>
              <a:t>One important point is to install the tomcat6 manager </a:t>
            </a:r>
            <a:r>
              <a:rPr lang="en-US" sz="2000" dirty="0" err="1" smtClean="0"/>
              <a:t>webapp</a:t>
            </a:r>
            <a:r>
              <a:rPr lang="en-US" sz="2000" dirty="0" smtClean="0"/>
              <a:t>. This lets you manage </a:t>
            </a:r>
            <a:r>
              <a:rPr lang="en-US" sz="2000" dirty="0" err="1" smtClean="0"/>
              <a:t>webapps</a:t>
            </a:r>
            <a:r>
              <a:rPr lang="en-US" sz="2000" dirty="0" smtClean="0"/>
              <a:t> with a GUI.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2971800"/>
            <a:ext cx="6324600" cy="36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Tomcat6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Note: this is for Linux distribution.</a:t>
            </a:r>
          </a:p>
          <a:p>
            <a:r>
              <a:rPr lang="en-US" sz="2800" dirty="0" smtClean="0"/>
              <a:t>/</a:t>
            </a:r>
            <a:r>
              <a:rPr lang="en-US" sz="2800" dirty="0" err="1" smtClean="0"/>
              <a:t>var</a:t>
            </a:r>
            <a:r>
              <a:rPr lang="en-US" sz="2800" dirty="0" smtClean="0"/>
              <a:t>/lib/tomcat6/</a:t>
            </a:r>
            <a:r>
              <a:rPr lang="en-US" sz="2800" dirty="0" err="1" smtClean="0"/>
              <a:t>webapps</a:t>
            </a:r>
            <a:r>
              <a:rPr lang="en-US" sz="2800" dirty="0" smtClean="0"/>
              <a:t>: this is where the .war files for your </a:t>
            </a:r>
            <a:r>
              <a:rPr lang="en-US" sz="2800" dirty="0" err="1" smtClean="0"/>
              <a:t>webapps</a:t>
            </a:r>
            <a:r>
              <a:rPr lang="en-US" sz="2800" dirty="0" smtClean="0"/>
              <a:t> will live. </a:t>
            </a:r>
          </a:p>
          <a:p>
            <a:r>
              <a:rPr lang="en-US" sz="2800" dirty="0" smtClean="0"/>
              <a:t>.war is the file type of </a:t>
            </a:r>
            <a:r>
              <a:rPr lang="en-US" sz="2800" dirty="0" err="1" smtClean="0"/>
              <a:t>webapps</a:t>
            </a:r>
            <a:r>
              <a:rPr lang="en-US" sz="2800" dirty="0" smtClean="0"/>
              <a:t> (including OXD and ODK).</a:t>
            </a:r>
          </a:p>
          <a:p>
            <a:r>
              <a:rPr lang="en-US" sz="2800" dirty="0" smtClean="0"/>
              <a:t>/</a:t>
            </a:r>
            <a:r>
              <a:rPr lang="en-US" sz="2800" dirty="0" err="1" smtClean="0"/>
              <a:t>usr</a:t>
            </a:r>
            <a:r>
              <a:rPr lang="en-US" sz="2800" dirty="0" smtClean="0"/>
              <a:t>/share/bin: this is where different libraries (including SQL) will live.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17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Tomcat 6 with </a:t>
            </a:r>
            <a:r>
              <a:rPr lang="en-US" sz="3600" dirty="0" err="1" smtClean="0"/>
              <a:t>webapps</a:t>
            </a:r>
            <a:r>
              <a:rPr lang="en-US" sz="3600" dirty="0" smtClean="0"/>
              <a:t> installed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18" y="1219377"/>
            <a:ext cx="6395575" cy="3657423"/>
          </a:xfrm>
        </p:spPr>
      </p:pic>
      <p:sp>
        <p:nvSpPr>
          <p:cNvPr id="6" name="TextBox 5"/>
          <p:cNvSpPr txBox="1"/>
          <p:nvPr/>
        </p:nvSpPr>
        <p:spPr>
          <a:xfrm>
            <a:off x="1233055" y="51054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an example of the view from Tomcat 6’s </a:t>
            </a:r>
            <a:r>
              <a:rPr lang="en-US" dirty="0" err="1" smtClean="0"/>
              <a:t>webapp</a:t>
            </a:r>
            <a:r>
              <a:rPr lang="en-US" dirty="0" smtClean="0"/>
              <a:t> manager feature.  In this example, both ODK Aggregate and </a:t>
            </a:r>
            <a:r>
              <a:rPr lang="en-US" dirty="0" err="1" smtClean="0"/>
              <a:t>OpenXData</a:t>
            </a:r>
            <a:r>
              <a:rPr lang="en-US" dirty="0" smtClean="0"/>
              <a:t> are installed.</a:t>
            </a:r>
          </a:p>
        </p:txBody>
      </p:sp>
    </p:spTree>
    <p:extLst>
      <p:ext uri="{BB962C8B-B14F-4D97-AF65-F5344CB8AC3E}">
        <p14:creationId xmlns:p14="http://schemas.microsoft.com/office/powerpoint/2010/main" val="414326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ODK with Tomcat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547975" cy="3744576"/>
          </a:xfrm>
        </p:spPr>
      </p:pic>
      <p:sp>
        <p:nvSpPr>
          <p:cNvPr id="5" name="TextBox 4"/>
          <p:cNvSpPr txBox="1"/>
          <p:nvPr/>
        </p:nvSpPr>
        <p:spPr>
          <a:xfrm>
            <a:off x="1447800" y="5257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ODK Aggregate is available for download from the above web page.  For my installation, I chose the third link.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ODK Setup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4" y="3200400"/>
            <a:ext cx="5395936" cy="2971800"/>
          </a:xfrm>
        </p:spPr>
      </p:pic>
      <p:sp>
        <p:nvSpPr>
          <p:cNvPr id="5" name="TextBox 4"/>
          <p:cNvSpPr txBox="1"/>
          <p:nvPr/>
        </p:nvSpPr>
        <p:spPr>
          <a:xfrm>
            <a:off x="1066800" y="1066800"/>
            <a:ext cx="731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Notes: In order to get to this screen, there are </a:t>
            </a:r>
            <a:r>
              <a:rPr lang="en-US" sz="1600" b="1" dirty="0" smtClean="0"/>
              <a:t>many</a:t>
            </a:r>
            <a:r>
              <a:rPr lang="en-US" sz="1600" dirty="0" smtClean="0"/>
              <a:t> prerequisites which must be installed first. These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Installing Tomcat6.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Installing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Downloading the </a:t>
            </a:r>
            <a:r>
              <a:rPr lang="en-US" sz="1600" dirty="0" err="1" smtClean="0"/>
              <a:t>ODKAggregate.run</a:t>
            </a:r>
            <a:r>
              <a:rPr lang="en-US" sz="1600" dirty="0" smtClean="0"/>
              <a:t> file, and changing it to be user-executable (</a:t>
            </a:r>
            <a:r>
              <a:rPr lang="en-US" sz="1600" dirty="0" err="1" smtClean="0"/>
              <a:t>chmod</a:t>
            </a:r>
            <a:r>
              <a:rPr lang="en-US" sz="1600" dirty="0" smtClean="0"/>
              <a:t> +x).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Running the ODK installer will require you to enter all your MySQL login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6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Configuring ODK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45" y="1143000"/>
            <a:ext cx="5438564" cy="4102232"/>
          </a:xfrm>
        </p:spPr>
      </p:pic>
      <p:sp>
        <p:nvSpPr>
          <p:cNvPr id="5" name="TextBox 4"/>
          <p:cNvSpPr txBox="1"/>
          <p:nvPr/>
        </p:nvSpPr>
        <p:spPr>
          <a:xfrm>
            <a:off x="1226127" y="5410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my installation, I chose to run ODK Aggregate on port 8080, and MySQL on port 3363.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8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ODK Installed!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914351" cy="4525963"/>
          </a:xfrm>
        </p:spPr>
      </p:pic>
      <p:sp>
        <p:nvSpPr>
          <p:cNvPr id="5" name="TextBox 4"/>
          <p:cNvSpPr txBox="1"/>
          <p:nvPr/>
        </p:nvSpPr>
        <p:spPr>
          <a:xfrm>
            <a:off x="914400" y="579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you can see, the </a:t>
            </a:r>
            <a:r>
              <a:rPr lang="en-US" dirty="0" err="1" smtClean="0"/>
              <a:t>url</a:t>
            </a:r>
            <a:r>
              <a:rPr lang="en-US" dirty="0" smtClean="0"/>
              <a:t> for ODK Aggregate depends on the information given during installation. This shows ODK successfully installed, but not logged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8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714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Installing OpenXData and OpenDataKit</vt:lpstr>
      <vt:lpstr>Architecture I Used</vt:lpstr>
      <vt:lpstr>Installing Tomcat 6</vt:lpstr>
      <vt:lpstr>Tomcat6 Directories</vt:lpstr>
      <vt:lpstr>Example: Tomcat 6 with webapps installed</vt:lpstr>
      <vt:lpstr>Installing ODK with Tomcat 6</vt:lpstr>
      <vt:lpstr>ODK Setup</vt:lpstr>
      <vt:lpstr>Configuring ODK </vt:lpstr>
      <vt:lpstr>ODK Installed!</vt:lpstr>
      <vt:lpstr>Problems with ODK</vt:lpstr>
      <vt:lpstr>Problems with ODK</vt:lpstr>
      <vt:lpstr>Error thread for ODK</vt:lpstr>
      <vt:lpstr>ODK Build</vt:lpstr>
      <vt:lpstr>Installing OpenXData</vt:lpstr>
      <vt:lpstr>OXD successfully installed!</vt:lpstr>
      <vt:lpstr>OXD successfully installed!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OpenXData and OpenDataKit</dc:title>
  <dc:creator>Andrew</dc:creator>
  <cp:lastModifiedBy>Andrew</cp:lastModifiedBy>
  <cp:revision>32</cp:revision>
  <dcterms:created xsi:type="dcterms:W3CDTF">2006-08-16T00:00:00Z</dcterms:created>
  <dcterms:modified xsi:type="dcterms:W3CDTF">2014-11-23T02:21:33Z</dcterms:modified>
</cp:coreProperties>
</file>