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MOTECH is dependent on the frameworks Couch DB, Tomcat, Quartz, and </a:t>
            </a:r>
            <a:r>
              <a:rPr lang="en-US" sz="2800" dirty="0" err="1" smtClean="0"/>
              <a:t>ActiveMQ</a:t>
            </a:r>
            <a:r>
              <a:rPr lang="en-US" sz="2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1493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2733543" cy="1949503"/>
          </a:xfrm>
        </p:spPr>
      </p:pic>
      <p:sp>
        <p:nvSpPr>
          <p:cNvPr id="6" name="TextBox 5"/>
          <p:cNvSpPr txBox="1"/>
          <p:nvPr/>
        </p:nvSpPr>
        <p:spPr>
          <a:xfrm>
            <a:off x="1371600" y="3886200"/>
            <a:ext cx="632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Tomcat is an </a:t>
            </a:r>
            <a:r>
              <a:rPr lang="en-US" sz="2000" dirty="0"/>
              <a:t>application server </a:t>
            </a:r>
            <a:r>
              <a:rPr lang="en-US" sz="2000" dirty="0" smtClean="0"/>
              <a:t>that executes </a:t>
            </a:r>
            <a:r>
              <a:rPr lang="en-US" sz="2000" dirty="0"/>
              <a:t>Java servlets and renders Web </a:t>
            </a:r>
            <a:r>
              <a:rPr lang="en-US" sz="2000" dirty="0" smtClean="0"/>
              <a:t>pages. Tomcat is released by the Apache Software Foundation.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38" y="1905000"/>
            <a:ext cx="36861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8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Tomcat allows users to manage different web apps.</a:t>
            </a:r>
          </a:p>
          <a:p>
            <a:r>
              <a:rPr lang="en-US" dirty="0" smtClean="0"/>
              <a:t>Tomcat has an HTML graphical user interface (the manager applet) from which to deploy WAR files.</a:t>
            </a:r>
          </a:p>
          <a:p>
            <a:r>
              <a:rPr lang="en-US" dirty="0" smtClean="0"/>
              <a:t>Tomcat supports locally hosting 3</a:t>
            </a:r>
            <a:r>
              <a:rPr lang="en-US" baseline="30000" dirty="0" smtClean="0"/>
              <a:t>rd</a:t>
            </a:r>
            <a:r>
              <a:rPr lang="en-US" dirty="0" smtClean="0"/>
              <a:t> party created web apps (such as MOTECH) or other add </a:t>
            </a:r>
            <a:r>
              <a:rPr lang="en-US" dirty="0" err="1" smtClean="0"/>
              <a:t>ons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6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Relevancy to MOTECH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MOTECH runs as one such web app, using Tomcat to deploy its web functionality.</a:t>
            </a:r>
          </a:p>
          <a:p>
            <a:r>
              <a:rPr lang="en-US" dirty="0" smtClean="0"/>
              <a:t>Tomcat acts as a local server from which to host MOTECH.</a:t>
            </a:r>
          </a:p>
          <a:p>
            <a:r>
              <a:rPr lang="en-US" dirty="0" smtClean="0"/>
              <a:t>Usage: deploy the file “</a:t>
            </a:r>
            <a:r>
              <a:rPr lang="en-US" dirty="0" err="1" smtClean="0"/>
              <a:t>motech</a:t>
            </a:r>
            <a:r>
              <a:rPr lang="en-US" dirty="0" smtClean="0"/>
              <a:t>-platform-</a:t>
            </a:r>
            <a:r>
              <a:rPr lang="en-US" dirty="0" err="1" smtClean="0"/>
              <a:t>server.war</a:t>
            </a:r>
            <a:r>
              <a:rPr lang="en-US" dirty="0" smtClean="0"/>
              <a:t>” using the HTML manager applet. MOTECH can then be accessed through </a:t>
            </a:r>
            <a:r>
              <a:rPr lang="en-US" dirty="0" smtClean="0">
                <a:hlinkClick r:id="rId2"/>
              </a:rPr>
              <a:t>http://localhost:8080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r>
              <a:rPr lang="en-US" dirty="0" smtClean="0"/>
              <a:t> is an open source database.</a:t>
            </a:r>
          </a:p>
          <a:p>
            <a:r>
              <a:rPr lang="en-US" dirty="0" err="1" smtClean="0"/>
              <a:t>CouchDB</a:t>
            </a:r>
            <a:r>
              <a:rPr lang="en-US" dirty="0" smtClean="0"/>
              <a:t> is also supported by the Apache Software Foundation.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58661"/>
            <a:ext cx="304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5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Relevancy to MOTECH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r>
              <a:rPr lang="en-US" dirty="0" smtClean="0"/>
              <a:t> interacts with Quartz, the job scheduler for MOTECH.</a:t>
            </a:r>
          </a:p>
          <a:p>
            <a:r>
              <a:rPr lang="en-US" dirty="0" smtClean="0"/>
              <a:t>In the MVC (model-viewer-controller) architectural pattern, </a:t>
            </a:r>
            <a:r>
              <a:rPr lang="en-US" dirty="0" err="1" smtClean="0"/>
              <a:t>CouchDB</a:t>
            </a:r>
            <a:r>
              <a:rPr lang="en-US" dirty="0" smtClean="0"/>
              <a:t> is the model—the static database which stores information that the controller accesses </a:t>
            </a:r>
            <a:r>
              <a:rPr lang="en-US" smtClean="0"/>
              <a:t>and presents to the viewer.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8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205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MOTECH</vt:lpstr>
      <vt:lpstr>Tomcat</vt:lpstr>
      <vt:lpstr>Uses</vt:lpstr>
      <vt:lpstr>Relevancy to MOTECH</vt:lpstr>
      <vt:lpstr>Couch DB</vt:lpstr>
      <vt:lpstr>Relevancy to MOTECH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MOTECH</dc:title>
  <dc:creator>Andrew</dc:creator>
  <cp:lastModifiedBy>Andrew</cp:lastModifiedBy>
  <cp:revision>6</cp:revision>
  <dcterms:created xsi:type="dcterms:W3CDTF">2006-08-16T00:00:00Z</dcterms:created>
  <dcterms:modified xsi:type="dcterms:W3CDTF">2014-11-03T20:57:12Z</dcterms:modified>
</cp:coreProperties>
</file>