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8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6899-C1DE-4884-B1AD-6EEF7D2E6627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52FF-6E6C-455E-8E52-240EFA7C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4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6899-C1DE-4884-B1AD-6EEF7D2E6627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52FF-6E6C-455E-8E52-240EFA7C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1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6899-C1DE-4884-B1AD-6EEF7D2E6627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52FF-6E6C-455E-8E52-240EFA7C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4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6899-C1DE-4884-B1AD-6EEF7D2E6627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52FF-6E6C-455E-8E52-240EFA7C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7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6899-C1DE-4884-B1AD-6EEF7D2E6627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52FF-6E6C-455E-8E52-240EFA7C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6899-C1DE-4884-B1AD-6EEF7D2E6627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52FF-6E6C-455E-8E52-240EFA7C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6899-C1DE-4884-B1AD-6EEF7D2E6627}" type="datetimeFigureOut">
              <a:rPr lang="en-US" smtClean="0"/>
              <a:t>7/27/14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52FF-6E6C-455E-8E52-240EFA7C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4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6899-C1DE-4884-B1AD-6EEF7D2E6627}" type="datetimeFigureOut">
              <a:rPr lang="en-US" smtClean="0"/>
              <a:t>7/27/14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52FF-6E6C-455E-8E52-240EFA7C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6899-C1DE-4884-B1AD-6EEF7D2E6627}" type="datetimeFigureOut">
              <a:rPr lang="en-US" smtClean="0"/>
              <a:t>7/27/14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52FF-6E6C-455E-8E52-240EFA7C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9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6899-C1DE-4884-B1AD-6EEF7D2E6627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52FF-6E6C-455E-8E52-240EFA7C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0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06899-C1DE-4884-B1AD-6EEF7D2E6627}" type="datetimeFigureOut">
              <a:rPr lang="en-US" smtClean="0"/>
              <a:t>7/27/14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52FF-6E6C-455E-8E52-240EFA7C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06899-C1DE-4884-B1AD-6EEF7D2E6627}" type="datetimeFigureOut">
              <a:rPr lang="en-US" smtClean="0"/>
              <a:t>7/27/14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552FF-6E6C-455E-8E52-240EFA7C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6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prousers.org/2013/04/22/operator-statistics-view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/>
          <a:lstStyle/>
          <a:p>
            <a:r>
              <a:rPr lang="en-US" dirty="0" smtClean="0"/>
              <a:t>CSpro5.0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905000"/>
            <a:ext cx="6400800" cy="3657600"/>
          </a:xfrm>
        </p:spPr>
        <p:txBody>
          <a:bodyPr>
            <a:normAutofit/>
          </a:bodyPr>
          <a:lstStyle/>
          <a:p>
            <a:r>
              <a:rPr lang="en-US" dirty="0"/>
              <a:t>CSPro, short for the Census and Survey Processing System, is a public </a:t>
            </a:r>
            <a:r>
              <a:rPr lang="en-US" dirty="0" smtClean="0"/>
              <a:t>domain</a:t>
            </a:r>
            <a:r>
              <a:rPr lang="en-US" dirty="0"/>
              <a:t> statistical </a:t>
            </a:r>
            <a:r>
              <a:rPr lang="en-US" dirty="0" smtClean="0"/>
              <a:t>package</a:t>
            </a:r>
            <a:r>
              <a:rPr lang="en-US" dirty="0"/>
              <a:t> developed by the U.S. Census Bureau and ICF International. </a:t>
            </a:r>
            <a:r>
              <a:rPr lang="en-US" dirty="0" smtClean="0"/>
              <a:t>Cspro is used by DHS(demographic health survey) for data analysis.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2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400" y="-7257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04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15240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74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-457200" y="304800"/>
            <a:ext cx="236220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723900" y="2133600"/>
            <a:ext cx="1905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304800" y="331729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Added cases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65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tables can be created within cspro.</a:t>
            </a:r>
          </a:p>
          <a:p>
            <a:r>
              <a:rPr lang="en-US" dirty="0" smtClean="0"/>
              <a:t>Data can be exported to be analyzed manually as text file or could be exported in formats for tools like </a:t>
            </a:r>
            <a:r>
              <a:rPr lang="en-US" dirty="0" err="1" smtClean="0"/>
              <a:t>stata</a:t>
            </a:r>
            <a:r>
              <a:rPr lang="en-US" dirty="0" smtClean="0"/>
              <a:t>, </a:t>
            </a:r>
            <a:r>
              <a:rPr lang="en-US" dirty="0" err="1" smtClean="0"/>
              <a:t>spss</a:t>
            </a:r>
            <a:r>
              <a:rPr lang="en-US" dirty="0" smtClean="0"/>
              <a:t>, </a:t>
            </a:r>
            <a:r>
              <a:rPr lang="en-US" dirty="0" err="1" smtClean="0"/>
              <a:t>sas</a:t>
            </a:r>
            <a:r>
              <a:rPr lang="en-US" dirty="0" smtClean="0"/>
              <a:t>, excel.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33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36286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9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800" y="22860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3962400" y="4419600"/>
            <a:ext cx="2209800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990600" y="5029200"/>
            <a:ext cx="22860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2057400" y="5356876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Different export format options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362200" y="5181600"/>
            <a:ext cx="2895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41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We can use more tools like </a:t>
            </a:r>
            <a:r>
              <a:rPr lang="en-US" dirty="0" smtClean="0">
                <a:hlinkClick r:id="rId2"/>
              </a:rPr>
              <a:t>http://www.csprousers.org/2013/04/22/operator-statistics-viewer/</a:t>
            </a:r>
            <a:r>
              <a:rPr lang="en-US" dirty="0" smtClean="0"/>
              <a:t> for further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7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create forms same as our survey .</a:t>
            </a:r>
          </a:p>
          <a:p>
            <a:r>
              <a:rPr lang="en-US" dirty="0" smtClean="0"/>
              <a:t>Fill the form in its original form.</a:t>
            </a:r>
          </a:p>
          <a:p>
            <a:r>
              <a:rPr lang="en-US" dirty="0" smtClean="0"/>
              <a:t>Calculate frequencies for the data.</a:t>
            </a:r>
          </a:p>
          <a:p>
            <a:r>
              <a:rPr lang="en-US" dirty="0" smtClean="0"/>
              <a:t>Export data to be analyzed .</a:t>
            </a:r>
          </a:p>
          <a:p>
            <a:r>
              <a:rPr lang="en-US" dirty="0" smtClean="0"/>
              <a:t>Exported data could be used by excel, </a:t>
            </a:r>
            <a:r>
              <a:rPr lang="en-US" dirty="0" err="1" smtClean="0"/>
              <a:t>stata</a:t>
            </a:r>
            <a:r>
              <a:rPr lang="en-US" dirty="0" smtClean="0"/>
              <a:t>, </a:t>
            </a:r>
            <a:r>
              <a:rPr lang="en-US" dirty="0" err="1" smtClean="0"/>
              <a:t>spss</a:t>
            </a:r>
            <a:r>
              <a:rPr lang="en-US" dirty="0" smtClean="0"/>
              <a:t>, </a:t>
            </a:r>
            <a:r>
              <a:rPr lang="en-US" dirty="0" err="1" smtClean="0"/>
              <a:t>sas</a:t>
            </a:r>
            <a:r>
              <a:rPr lang="en-US" dirty="0" smtClean="0"/>
              <a:t> for statistical analysis.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5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forms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record corresponding to each section.</a:t>
            </a:r>
          </a:p>
          <a:p>
            <a:r>
              <a:rPr lang="en-US" dirty="0" smtClean="0"/>
              <a:t>Create data fields for each question as defined in  your survey.</a:t>
            </a:r>
          </a:p>
          <a:p>
            <a:r>
              <a:rPr lang="en-US" dirty="0" smtClean="0"/>
              <a:t>Define value sets for each question and corresponding number for each option.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8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14400" y="1295400"/>
            <a:ext cx="22860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00" y="14514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-914400" y="1371600"/>
            <a:ext cx="2590800" cy="2514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52400" y="51168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28600" y="4114800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7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90158"/>
            <a:ext cx="8229600" cy="1146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-76200" y="0"/>
            <a:ext cx="9067800" cy="487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6705600" y="4724400"/>
            <a:ext cx="2286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77000" y="5791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sets</a:t>
            </a:r>
          </a:p>
        </p:txBody>
      </p:sp>
    </p:spTree>
    <p:extLst>
      <p:ext uri="{BB962C8B-B14F-4D97-AF65-F5344CB8AC3E}">
        <p14:creationId xmlns:p14="http://schemas.microsoft.com/office/powerpoint/2010/main" val="42550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forms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forms and edit to get it as precise as the original survey</a:t>
            </a:r>
          </a:p>
        </p:txBody>
      </p:sp>
    </p:spTree>
    <p:extLst>
      <p:ext uri="{BB962C8B-B14F-4D97-AF65-F5344CB8AC3E}">
        <p14:creationId xmlns:p14="http://schemas.microsoft.com/office/powerpoint/2010/main" val="118538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0" y="14514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72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0200" y="7257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98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fill the form as it is as many number of times .</a:t>
            </a:r>
          </a:p>
          <a:p>
            <a:r>
              <a:rPr lang="en-US" dirty="0" smtClean="0"/>
              <a:t>Each data entry will be saved as a different entity to be edited in later stage.</a:t>
            </a:r>
          </a:p>
          <a:p>
            <a:r>
              <a:rPr lang="en-US" dirty="0" smtClean="0"/>
              <a:t>All data files could be merged together for data analysis.</a:t>
            </a:r>
          </a:p>
          <a:p>
            <a:r>
              <a:rPr lang="en-US" dirty="0" smtClean="0"/>
              <a:t>Operator id specifies who is entering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1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234</Words>
  <Application>Microsoft Macintosh PowerPoint</Application>
  <PresentationFormat>On-screen Show (4:3)</PresentationFormat>
  <Paragraphs>27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CSpro5.0</vt:lpstr>
      <vt:lpstr>How it works?</vt:lpstr>
      <vt:lpstr>Creating forms base</vt:lpstr>
      <vt:lpstr>PowerPoint Presentation</vt:lpstr>
      <vt:lpstr>PowerPoint Presentation</vt:lpstr>
      <vt:lpstr>Creating forms </vt:lpstr>
      <vt:lpstr>PowerPoint Presentation</vt:lpstr>
      <vt:lpstr>PowerPoint Presentation</vt:lpstr>
      <vt:lpstr>Data entry</vt:lpstr>
      <vt:lpstr>PowerPoint Presentation</vt:lpstr>
      <vt:lpstr>PowerPoint Presentation</vt:lpstr>
      <vt:lpstr>PowerPoint Presentation</vt:lpstr>
      <vt:lpstr>Analyzing data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CSpro5.0</dc:title>
  <dc:creator>m</dc:creator>
  <cp:lastModifiedBy>Sameer Tyagi</cp:lastModifiedBy>
  <cp:revision>7</cp:revision>
  <dcterms:created xsi:type="dcterms:W3CDTF">2014-07-13T20:56:33Z</dcterms:created>
  <dcterms:modified xsi:type="dcterms:W3CDTF">2014-07-27T16:57:42Z</dcterms:modified>
</cp:coreProperties>
</file>