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AA51-D36F-4DD6-9BA0-F4EAB63609EB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B5F2-AFFE-43CD-A20A-FD3B47D90D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AA51-D36F-4DD6-9BA0-F4EAB63609EB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B5F2-AFFE-43CD-A20A-FD3B47D90D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AA51-D36F-4DD6-9BA0-F4EAB63609EB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B5F2-AFFE-43CD-A20A-FD3B47D90D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AA51-D36F-4DD6-9BA0-F4EAB63609EB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B5F2-AFFE-43CD-A20A-FD3B47D90D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AA51-D36F-4DD6-9BA0-F4EAB63609EB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B5F2-AFFE-43CD-A20A-FD3B47D90D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AA51-D36F-4DD6-9BA0-F4EAB63609EB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B5F2-AFFE-43CD-A20A-FD3B47D90D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AA51-D36F-4DD6-9BA0-F4EAB63609EB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B5F2-AFFE-43CD-A20A-FD3B47D90D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AA51-D36F-4DD6-9BA0-F4EAB63609EB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B5F2-AFFE-43CD-A20A-FD3B47D90D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AA51-D36F-4DD6-9BA0-F4EAB63609EB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B5F2-AFFE-43CD-A20A-FD3B47D90D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AA51-D36F-4DD6-9BA0-F4EAB63609EB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B5F2-AFFE-43CD-A20A-FD3B47D90D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AA51-D36F-4DD6-9BA0-F4EAB63609EB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B5F2-AFFE-43CD-A20A-FD3B47D90D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3AA51-D36F-4DD6-9BA0-F4EAB63609EB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EB5F2-AFFE-43CD-A20A-FD3B47D90D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772400" cy="1470025"/>
          </a:xfrm>
        </p:spPr>
        <p:txBody>
          <a:bodyPr/>
          <a:lstStyle/>
          <a:p>
            <a:r>
              <a:rPr lang="en-US" u="sng" dirty="0" smtClean="0"/>
              <a:t>FrontlineSMS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9800"/>
            <a:ext cx="6400800" cy="3429000"/>
          </a:xfrm>
        </p:spPr>
        <p:txBody>
          <a:bodyPr>
            <a:normAutofit fontScale="77500" lnSpcReduction="20000"/>
          </a:bodyPr>
          <a:lstStyle/>
          <a:p>
            <a:pPr algn="l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FrontlineSMS is a desktop software created to </a:t>
            </a:r>
            <a:r>
              <a:rPr lang="en-US" dirty="0" smtClean="0">
                <a:solidFill>
                  <a:schemeClr val="tx1"/>
                </a:solidFill>
              </a:rPr>
              <a:t>     lower </a:t>
            </a:r>
            <a:r>
              <a:rPr lang="en-US" dirty="0">
                <a:solidFill>
                  <a:schemeClr val="tx1"/>
                </a:solidFill>
              </a:rPr>
              <a:t>barriers to positive social change </a:t>
            </a:r>
            <a:r>
              <a:rPr lang="en-US" dirty="0" smtClean="0">
                <a:solidFill>
                  <a:schemeClr val="tx1"/>
                </a:solidFill>
              </a:rPr>
              <a:t>using mobile </a:t>
            </a:r>
            <a:r>
              <a:rPr lang="en-US" dirty="0">
                <a:solidFill>
                  <a:schemeClr val="tx1"/>
                </a:solidFill>
              </a:rPr>
              <a:t>technology. </a:t>
            </a:r>
            <a:endParaRPr lang="en-US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FrontlineSMS </a:t>
            </a:r>
            <a:r>
              <a:rPr lang="en-US" dirty="0">
                <a:solidFill>
                  <a:schemeClr val="tx1"/>
                </a:solidFill>
              </a:rPr>
              <a:t>enables instantaneous two-way communication to any mobile handset. It’s easy to implement, simple to operate, and best of all, the software is free; you only pay for the messages you </a:t>
            </a:r>
            <a:r>
              <a:rPr lang="en-US" dirty="0" smtClean="0">
                <a:solidFill>
                  <a:schemeClr val="tx1"/>
                </a:solidFill>
              </a:rPr>
              <a:t>send.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Using </a:t>
            </a:r>
            <a:r>
              <a:rPr lang="en-US" dirty="0">
                <a:solidFill>
                  <a:schemeClr val="tx1"/>
                </a:solidFill>
              </a:rPr>
              <a:t>FrontlineSMS with FrontlineSync, you can also track missed calls for the first time.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rcRect r="45049"/>
          <a:stretch>
            <a:fillRect/>
          </a:stretch>
        </p:blipFill>
        <p:spPr>
          <a:xfrm>
            <a:off x="0" y="0"/>
            <a:ext cx="9144000" cy="6858000"/>
          </a:xfrm>
          <a:noFill/>
        </p:spPr>
      </p:pic>
      <p:sp>
        <p:nvSpPr>
          <p:cNvPr id="5" name="Oval 4"/>
          <p:cNvSpPr/>
          <p:nvPr/>
        </p:nvSpPr>
        <p:spPr>
          <a:xfrm>
            <a:off x="0" y="1295400"/>
            <a:ext cx="1219200" cy="1371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/>
          <a:srcRect r="39393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Rectangle 4"/>
          <p:cNvSpPr/>
          <p:nvPr/>
        </p:nvSpPr>
        <p:spPr>
          <a:xfrm>
            <a:off x="6934200" y="19812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" y="1600200"/>
            <a:ext cx="2057400" cy="114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FrontlineSync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Wingdings" pitchFamily="2" charset="2"/>
              <a:buChar char="Ø"/>
            </a:pPr>
            <a:r>
              <a:rPr lang="en-US" dirty="0"/>
              <a:t>FrontlineSync is an Android app (running on v. 2.3 and up) which lets you easily send and receive messages to and from </a:t>
            </a:r>
            <a:r>
              <a:rPr lang="en-US" dirty="0" smtClean="0"/>
              <a:t>FrontlineSMS.</a:t>
            </a:r>
          </a:p>
          <a:p>
            <a:pPr fontAlgn="base">
              <a:buFont typeface="Wingdings" pitchFamily="2" charset="2"/>
              <a:buChar char="Ø"/>
            </a:pPr>
            <a:r>
              <a:rPr lang="en-US" dirty="0" smtClean="0"/>
              <a:t>FrontlineSync </a:t>
            </a:r>
            <a:r>
              <a:rPr lang="en-US" dirty="0"/>
              <a:t>also registers missed calls to the phone in your </a:t>
            </a:r>
            <a:r>
              <a:rPr lang="en-US" dirty="0" smtClean="0"/>
              <a:t>FrontlineSync</a:t>
            </a:r>
            <a:r>
              <a:rPr lang="en-US" dirty="0"/>
              <a:t> </a:t>
            </a:r>
            <a:r>
              <a:rPr lang="en-US" dirty="0" smtClean="0"/>
              <a:t>workspace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276600" y="0"/>
            <a:ext cx="15925799" cy="6858000"/>
          </a:xfrm>
        </p:spPr>
      </p:pic>
      <p:sp>
        <p:nvSpPr>
          <p:cNvPr id="5" name="Oval 4"/>
          <p:cNvSpPr/>
          <p:nvPr/>
        </p:nvSpPr>
        <p:spPr>
          <a:xfrm>
            <a:off x="-2743200" y="2667000"/>
            <a:ext cx="99822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515600" y="990600"/>
            <a:ext cx="2133600" cy="114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b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048000" y="0"/>
            <a:ext cx="15087599" cy="6858000"/>
          </a:xfrm>
        </p:spPr>
      </p:pic>
      <p:sp>
        <p:nvSpPr>
          <p:cNvPr id="5" name="Oval 4"/>
          <p:cNvSpPr/>
          <p:nvPr/>
        </p:nvSpPr>
        <p:spPr>
          <a:xfrm>
            <a:off x="2590800" y="1752600"/>
            <a:ext cx="5029200" cy="114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4.png"/>
          <p:cNvPicPr>
            <a:picLocks noGrp="1" noChangeAspect="1"/>
          </p:cNvPicPr>
          <p:nvPr>
            <p:ph idx="1"/>
          </p:nvPr>
        </p:nvPicPr>
        <p:blipFill>
          <a:blip r:embed="rId2"/>
          <a:srcRect r="35135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6.png"/>
          <p:cNvPicPr>
            <a:picLocks noGrp="1" noChangeAspect="1"/>
          </p:cNvPicPr>
          <p:nvPr>
            <p:ph idx="1"/>
          </p:nvPr>
        </p:nvPicPr>
        <p:blipFill>
          <a:blip r:embed="rId2"/>
          <a:srcRect r="25000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7" name="Oval 6"/>
          <p:cNvSpPr/>
          <p:nvPr/>
        </p:nvSpPr>
        <p:spPr>
          <a:xfrm>
            <a:off x="0" y="1295400"/>
            <a:ext cx="990600" cy="1295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0" y="2590800"/>
            <a:ext cx="2133600" cy="1371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5.png"/>
          <p:cNvPicPr>
            <a:picLocks noGrp="1" noChangeAspect="1"/>
          </p:cNvPicPr>
          <p:nvPr>
            <p:ph idx="1"/>
          </p:nvPr>
        </p:nvPicPr>
        <p:blipFill>
          <a:blip r:embed="rId2"/>
          <a:srcRect r="28143"/>
          <a:stretch>
            <a:fillRect/>
          </a:stretch>
        </p:blipFill>
        <p:spPr>
          <a:xfrm>
            <a:off x="1" y="0"/>
            <a:ext cx="9143999" cy="68580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113</Words>
  <Application>Microsoft Office PowerPoint</Application>
  <PresentationFormat>On-screen Show (4:3)</PresentationFormat>
  <Paragraphs>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FrontlineSMS</vt:lpstr>
      <vt:lpstr>Slide 2</vt:lpstr>
      <vt:lpstr>Slide 3</vt:lpstr>
      <vt:lpstr>FrontlineSync 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FrontlineSMS</dc:title>
  <dc:creator>user</dc:creator>
  <cp:lastModifiedBy>user</cp:lastModifiedBy>
  <cp:revision>5</cp:revision>
  <dcterms:created xsi:type="dcterms:W3CDTF">2014-07-28T11:12:54Z</dcterms:created>
  <dcterms:modified xsi:type="dcterms:W3CDTF">2014-07-28T17:28:21Z</dcterms:modified>
</cp:coreProperties>
</file>