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C468-6D6D-4A1E-9102-9A7E5D00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209AB-8570-4DF5-A480-7A6AC90B0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8775A-1347-41D2-AEF2-A8B95B7F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13-CE47-4F6E-9D44-8629954694F9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74817-CE6B-416A-AAF2-53E9746B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262B-2DF6-49F8-B483-035EFBBC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69-A112-4FA6-87C2-1C7B3829D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73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12A-2B2F-446E-809D-D245A154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B54E5-DE7E-4E20-9701-D2CA1B21F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4F9A-EAC8-48E6-ABC3-CD431EB9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13-CE47-4F6E-9D44-8629954694F9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02E15-73F5-4014-85DD-2BFF2494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7E78-57CA-4E52-8F61-831497E5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69-A112-4FA6-87C2-1C7B3829D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95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2452F-68C1-455C-B18F-6C50309F1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41467-FCA9-42B4-A87B-650C12B5A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A3E72-0A90-4FF9-B255-60A9C540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13-CE47-4F6E-9D44-8629954694F9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BD3FC-0DEA-46B7-A637-4B7ACD62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5517E-478A-4BA8-B10E-8182015A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69-A112-4FA6-87C2-1C7B3829D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05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F3A3-5842-4506-9402-9113DF07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61FB-4EE2-46C0-8D7A-EF569615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DDC6D-8E92-44DD-8B51-5057722C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13-CE47-4F6E-9D44-8629954694F9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F9A5-5B20-4A7D-AFBF-1D407AA1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3B783-8816-4885-AA65-47D6F84A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69-A112-4FA6-87C2-1C7B3829D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59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ACC6-BE8C-4B5E-8FDE-4D3A8942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6FB3-0DDB-4899-8003-3FB72455B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3704F-2555-40C7-B3FA-549DE594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13-CE47-4F6E-9D44-8629954694F9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C615A-CD16-4DB4-A6BE-7F7CAE73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EE0A4-A633-4113-B203-8188274A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69-A112-4FA6-87C2-1C7B3829D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9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195F-E437-4D23-B261-F445040B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07ED-ADD9-41F5-9E12-9064ADF89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C0D5F-1B18-4CD6-B43D-4CB4C05B5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25239-FDCF-420A-9198-B3ABDECF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13-CE47-4F6E-9D44-8629954694F9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E7F10-A250-4DFC-A336-8F668681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9A0AA-22FE-4A0A-AB9A-E4C3769B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69-A112-4FA6-87C2-1C7B3829D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08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F30F-24F3-4B2E-AEA7-AD193690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28E6A-C953-4C25-9E12-2B4BC9A17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334AD-6B94-4A43-A529-3D3315B7E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8E5A1-FE20-491E-893C-9833A52FA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31815-6252-4173-8079-53F6D0073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C3B1D-F804-4EB0-88F4-7069F6F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13-CE47-4F6E-9D44-8629954694F9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C7443-3CB2-4A00-A2E6-F4132D18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70E86-0B19-4A7A-9A04-EDDF9C58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69-A112-4FA6-87C2-1C7B3829D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043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C95B-B210-4D19-BC29-445DBC09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B8E61-EC37-4CDC-9D14-E5C84437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13-CE47-4F6E-9D44-8629954694F9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F3D61-CC74-4883-B0C6-4C60342C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FEFCA-BE83-4161-BBD8-77C233BC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69-A112-4FA6-87C2-1C7B3829D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61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85831-A5BC-4AE7-8C7C-0A0740CB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13-CE47-4F6E-9D44-8629954694F9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FE17D-B0FB-49BB-A1CA-C1D63FDE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CEE73-BC0C-4AB8-95A3-C2381B63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69-A112-4FA6-87C2-1C7B3829D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65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4B2B-0049-4C6A-A16E-C2F20F4E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6A4F-5F33-40DD-8F08-0848DA69C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67511-85E4-4964-B7A8-DC322B56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C8E79-C1CE-4562-8269-523235B4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13-CE47-4F6E-9D44-8629954694F9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98B87-4A4F-4CF0-924F-21503E52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91DF6-6E5B-4DB1-8F4E-0737F8FF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69-A112-4FA6-87C2-1C7B3829D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15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FFD9-A886-45A5-9AE9-CDF3D54E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CF775-D52C-4F43-A502-46D4C7617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4B596-E7A2-4250-9CA2-5E389C2A5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DB4D5-02CC-4C91-9E05-19CF7084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13-CE47-4F6E-9D44-8629954694F9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84B03-1833-4601-A828-A2274549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068B3-DECE-4C04-B16A-83D2B9A6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7069-A112-4FA6-87C2-1C7B3829D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04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FFE0C-13A2-4FFE-B97D-4B23D96B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8BABA-2A98-4B95-9CB9-09926FA6A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3068-5BCD-474B-B670-D12D59A39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1F13-CE47-4F6E-9D44-8629954694F9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1F45-56A9-4DEE-916D-A6070F3B9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D606E-D202-4DAF-B26F-BA7940A40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7069-A112-4FA6-87C2-1C7B3829D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8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6CBE-95CA-4046-87C9-4FDCE9271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CP5804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086B9-0EC5-4959-A997-70A57DA19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1 Session</a:t>
            </a:r>
          </a:p>
        </p:txBody>
      </p:sp>
    </p:spTree>
    <p:extLst>
      <p:ext uri="{BB962C8B-B14F-4D97-AF65-F5344CB8AC3E}">
        <p14:creationId xmlns:p14="http://schemas.microsoft.com/office/powerpoint/2010/main" val="29318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52CE-77A3-4BB6-9FF1-0F930407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600" u="sng" dirty="0"/>
              <a:t>3. </a:t>
            </a:r>
            <a:r>
              <a:rPr lang="en-GB" sz="3600" u="sng" dirty="0"/>
              <a:t>Why is database design important?</a:t>
            </a:r>
            <a:br>
              <a:rPr lang="en-GB" sz="3600" u="sng" dirty="0"/>
            </a:br>
            <a:br>
              <a:rPr lang="en-AU" sz="3600" u="sng" dirty="0"/>
            </a:br>
            <a:endParaRPr lang="en-AU" sz="36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0A14F-8D11-4034-85FE-95FC82E0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46" y="1027906"/>
            <a:ext cx="11004234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9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52CE-77A3-4BB6-9FF1-0F930407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600" u="sng" dirty="0"/>
              <a:t>4. </a:t>
            </a:r>
            <a:r>
              <a:rPr lang="en-GB" sz="3600" u="sng" dirty="0"/>
              <a:t>Data processing before DB &amp; DBMS (evolution of file system)</a:t>
            </a:r>
            <a:br>
              <a:rPr lang="en-GB" sz="3600" u="sng" dirty="0"/>
            </a:br>
            <a:br>
              <a:rPr lang="en-AU" sz="3600" u="sng" dirty="0"/>
            </a:br>
            <a:endParaRPr lang="en-AU" sz="36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24A32-0191-4D9C-9805-A623816C9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7" y="1580990"/>
            <a:ext cx="11133785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1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52CE-77A3-4BB6-9FF1-0F930407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u="sng" dirty="0"/>
              <a:t>5. </a:t>
            </a:r>
            <a:r>
              <a:rPr lang="en-GB" sz="3600" u="sng" dirty="0"/>
              <a:t>The database system environment</a:t>
            </a:r>
            <a:br>
              <a:rPr lang="en-GB" sz="3600" u="sng" dirty="0"/>
            </a:br>
            <a:endParaRPr lang="en-AU" sz="3600" u="sng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B6046A-C9A4-4E7D-BAF5-6BA482E4C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23" y="1149866"/>
            <a:ext cx="8456277" cy="561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8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52CE-77A3-4BB6-9FF1-0F930407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u="sng" dirty="0"/>
              <a:t>6. </a:t>
            </a:r>
            <a:r>
              <a:rPr lang="en-GB" sz="3600" u="sng" dirty="0"/>
              <a:t>Data modelling and data models</a:t>
            </a:r>
            <a:endParaRPr lang="en-AU" sz="36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6FB17-B690-4FEA-885E-3BCCA4CDE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5" y="2697016"/>
            <a:ext cx="11831595" cy="171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1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52CE-77A3-4BB6-9FF1-0F930407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u="sng" dirty="0"/>
              <a:t>7. Gather information – business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D8995-0E8E-4516-A8E6-749A4A12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85" y="2154515"/>
            <a:ext cx="11522629" cy="26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5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910F-9CB3-4735-BC7F-389519E3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dates (all times AEST)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60E6-B453-440E-B797-892FD1939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Assessment task 1 – Conceptual database modelling (30%)</a:t>
            </a:r>
          </a:p>
          <a:p>
            <a:pPr lvl="1"/>
            <a:r>
              <a:rPr lang="en-AU" dirty="0"/>
              <a:t>Due end of week 5 – </a:t>
            </a:r>
            <a:r>
              <a:rPr lang="en-AU" b="1" dirty="0"/>
              <a:t>12 April 2020 11:59PM</a:t>
            </a:r>
          </a:p>
          <a:p>
            <a:r>
              <a:rPr lang="en-AU" dirty="0"/>
              <a:t>Assessment task 2 – Normalisation (15%)</a:t>
            </a:r>
          </a:p>
          <a:p>
            <a:pPr lvl="1"/>
            <a:r>
              <a:rPr lang="en-AU" dirty="0"/>
              <a:t>Due end of week 4 – </a:t>
            </a:r>
            <a:r>
              <a:rPr lang="en-AU" b="1" dirty="0"/>
              <a:t>5 April 2020 11:59PM</a:t>
            </a:r>
          </a:p>
          <a:p>
            <a:r>
              <a:rPr lang="en-AU" dirty="0"/>
              <a:t>Assessment task 3 – Implementation (15%)</a:t>
            </a:r>
          </a:p>
          <a:p>
            <a:pPr lvl="1"/>
            <a:r>
              <a:rPr lang="en-AU" dirty="0"/>
              <a:t>Due Wednesday week 7 – </a:t>
            </a:r>
            <a:r>
              <a:rPr lang="en-AU" b="1" dirty="0"/>
              <a:t>22 April 2020 11:59PM</a:t>
            </a:r>
          </a:p>
          <a:p>
            <a:r>
              <a:rPr lang="en-AU" dirty="0"/>
              <a:t>Assessment 4 – Lab activities (25%)</a:t>
            </a:r>
          </a:p>
          <a:p>
            <a:pPr lvl="1"/>
            <a:r>
              <a:rPr lang="en-AU" dirty="0"/>
              <a:t>Due end of week 2 to 6 – </a:t>
            </a:r>
            <a:r>
              <a:rPr lang="en-AU" b="1" dirty="0"/>
              <a:t>Sundays 11:59PM</a:t>
            </a:r>
          </a:p>
          <a:p>
            <a:r>
              <a:rPr lang="en-AU" dirty="0"/>
              <a:t>Assessment 5 – SAS activities (15%)</a:t>
            </a:r>
          </a:p>
          <a:p>
            <a:pPr lvl="1"/>
            <a:r>
              <a:rPr lang="en-AU" dirty="0"/>
              <a:t>Due weeks 4 to 7 – </a:t>
            </a:r>
            <a:r>
              <a:rPr lang="en-AU" b="1" dirty="0"/>
              <a:t>Wednesdays 11:59PM</a:t>
            </a:r>
          </a:p>
          <a:p>
            <a:endParaRPr lang="en-AU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543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42B3-DF66-4805-80FF-78F6D063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7382-F139-4861-98AA-47FA87DE7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Assessment 4 – Lab activities (25%)</a:t>
            </a:r>
          </a:p>
          <a:p>
            <a:pPr lvl="1"/>
            <a:r>
              <a:rPr lang="en-AU" dirty="0"/>
              <a:t>Due end of week 2 to 6 - Sundays 11:59PM</a:t>
            </a:r>
          </a:p>
          <a:p>
            <a:r>
              <a:rPr lang="en-AU" dirty="0"/>
              <a:t>Assessment 5 – SAS activities (15%)</a:t>
            </a:r>
          </a:p>
          <a:p>
            <a:pPr lvl="1"/>
            <a:r>
              <a:rPr lang="en-AU" dirty="0"/>
              <a:t>Due weeks 4 to 7 – Wednesdays 11:59PM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68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9485-4375-4581-A173-F1C91241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LearnJCU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31C5-6B49-480D-A6E7-549A21A5E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Subject materials</a:t>
            </a:r>
          </a:p>
          <a:p>
            <a:r>
              <a:rPr lang="en-AU" dirty="0"/>
              <a:t>Discussion boards</a:t>
            </a:r>
          </a:p>
          <a:p>
            <a:r>
              <a:rPr lang="en-AU" dirty="0"/>
              <a:t>Submitting assessment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275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9A75-A6F9-45F8-957A-2E5C121A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Weekly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21D8-EEAB-445A-9AAD-93422DD24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73538" cy="4351338"/>
          </a:xfrm>
        </p:spPr>
        <p:txBody>
          <a:bodyPr>
            <a:normAutofit/>
          </a:bodyPr>
          <a:lstStyle/>
          <a:p>
            <a:r>
              <a:rPr lang="en-AU" sz="2400" dirty="0"/>
              <a:t>Week 1: Introduction to Database Systems and Data Models</a:t>
            </a:r>
          </a:p>
          <a:p>
            <a:r>
              <a:rPr lang="en-AU" sz="2400" dirty="0"/>
              <a:t>Week 2: Entity Relation Modelling</a:t>
            </a:r>
          </a:p>
          <a:p>
            <a:endParaRPr lang="en-AU" sz="2400" dirty="0"/>
          </a:p>
          <a:p>
            <a:r>
              <a:rPr lang="en-AU" sz="2400" dirty="0"/>
              <a:t>Week 3: Normalisation of Database Tables</a:t>
            </a:r>
          </a:p>
          <a:p>
            <a:endParaRPr lang="en-AU" sz="2400" dirty="0"/>
          </a:p>
          <a:p>
            <a:r>
              <a:rPr lang="en-AU" sz="2400" dirty="0"/>
              <a:t>Week 4: Introduction to SQL</a:t>
            </a:r>
          </a:p>
          <a:p>
            <a:r>
              <a:rPr lang="en-AU" sz="2400" dirty="0"/>
              <a:t>Week 5: Advanced SQL</a:t>
            </a:r>
          </a:p>
          <a:p>
            <a:endParaRPr lang="en-AU" sz="2400" dirty="0"/>
          </a:p>
          <a:p>
            <a:r>
              <a:rPr lang="en-AU" sz="2400" dirty="0"/>
              <a:t>Week 6: Evaluation of Database Design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29922-3258-4C2C-92CB-7F927EF13065}"/>
              </a:ext>
            </a:extLst>
          </p:cNvPr>
          <p:cNvSpPr txBox="1"/>
          <p:nvPr/>
        </p:nvSpPr>
        <p:spPr>
          <a:xfrm>
            <a:off x="8711738" y="2060420"/>
            <a:ext cx="29427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ASSESSMENT 1 – due week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AA372-77BE-4A5B-93D5-21E5ED029608}"/>
              </a:ext>
            </a:extLst>
          </p:cNvPr>
          <p:cNvSpPr txBox="1"/>
          <p:nvPr/>
        </p:nvSpPr>
        <p:spPr>
          <a:xfrm>
            <a:off x="8711738" y="3145086"/>
            <a:ext cx="29427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ASSESSMENT 2 – due week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9812F-6DBA-43E0-B748-3CD624CAC25D}"/>
              </a:ext>
            </a:extLst>
          </p:cNvPr>
          <p:cNvSpPr txBox="1"/>
          <p:nvPr/>
        </p:nvSpPr>
        <p:spPr>
          <a:xfrm>
            <a:off x="8711738" y="4291692"/>
            <a:ext cx="29427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ASSESSMENT 3 – due week 7</a:t>
            </a:r>
          </a:p>
        </p:txBody>
      </p:sp>
    </p:spTree>
    <p:extLst>
      <p:ext uri="{BB962C8B-B14F-4D97-AF65-F5344CB8AC3E}">
        <p14:creationId xmlns:p14="http://schemas.microsoft.com/office/powerpoint/2010/main" val="112082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1F88-331C-4763-AE8E-CE40EF09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Software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2465-0A04-4329-A683-74B00BD1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MySQL server and MySQL workbench</a:t>
            </a:r>
          </a:p>
          <a:p>
            <a:r>
              <a:rPr lang="en-AU" dirty="0"/>
              <a:t>SAS (Sisi will discuss tomorrow night)</a:t>
            </a:r>
          </a:p>
        </p:txBody>
      </p:sp>
    </p:spTree>
    <p:extLst>
      <p:ext uri="{BB962C8B-B14F-4D97-AF65-F5344CB8AC3E}">
        <p14:creationId xmlns:p14="http://schemas.microsoft.com/office/powerpoint/2010/main" val="9589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F221-A6FC-427A-A160-A13FD4BA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50C60-3209-45D4-8343-6E8B683A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Data, information, databases and database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Database (DB) and database management systems (DBMS)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Why is database design important?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Data processing before DB &amp; DBMS (evolution of file system)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The database system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Data modelling and data models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Gather information – business rules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The relational database model (RDBM) – quick intro</a:t>
            </a:r>
          </a:p>
        </p:txBody>
      </p:sp>
    </p:spTree>
    <p:extLst>
      <p:ext uri="{BB962C8B-B14F-4D97-AF65-F5344CB8AC3E}">
        <p14:creationId xmlns:p14="http://schemas.microsoft.com/office/powerpoint/2010/main" val="30659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52CE-77A3-4BB6-9FF1-0F930407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u="sng" dirty="0"/>
              <a:t>1. Data, information, databases and database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23928-5BB6-46CE-9B82-4B45970A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9" y="2882460"/>
            <a:ext cx="11650813" cy="166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7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52CE-77A3-4BB6-9FF1-0F930407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600" u="sng" dirty="0"/>
              <a:t>2. Database (DB) and database management systems (DBMS)</a:t>
            </a:r>
            <a:br>
              <a:rPr lang="en-AU" sz="3600" u="sng" dirty="0"/>
            </a:br>
            <a:endParaRPr lang="en-AU" sz="3600" u="sng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414D7DD-C5B4-4E49-AB85-E14BEFFF9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00" y="1465578"/>
            <a:ext cx="8484089" cy="532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356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CP5804</vt:lpstr>
      <vt:lpstr>Key dates (all times AEST)</vt:lpstr>
      <vt:lpstr>Key dates</vt:lpstr>
      <vt:lpstr>Using LearnJCU</vt:lpstr>
      <vt:lpstr>Weekly topics</vt:lpstr>
      <vt:lpstr>Software to install</vt:lpstr>
      <vt:lpstr>Week 1 topics</vt:lpstr>
      <vt:lpstr>1. Data, information, databases and database design</vt:lpstr>
      <vt:lpstr>2. Database (DB) and database management systems (DBMS) </vt:lpstr>
      <vt:lpstr>3. Why is database design important?  </vt:lpstr>
      <vt:lpstr>4. Data processing before DB &amp; DBMS (evolution of file system)  </vt:lpstr>
      <vt:lpstr>5. The database system environment </vt:lpstr>
      <vt:lpstr>6. Data modelling and data models</vt:lpstr>
      <vt:lpstr>7. Gather information – business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CP5804</dc:title>
  <dc:creator>Trevor Andersen</dc:creator>
  <cp:lastModifiedBy>Trevor Andersen</cp:lastModifiedBy>
  <cp:revision>11</cp:revision>
  <dcterms:created xsi:type="dcterms:W3CDTF">2019-07-12T09:24:43Z</dcterms:created>
  <dcterms:modified xsi:type="dcterms:W3CDTF">2020-03-12T08:05:23Z</dcterms:modified>
</cp:coreProperties>
</file>