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F0938504-7A5C-438B-A9D4-8C987EB9D403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3B16B7E-19FE-43FA-B7ED-9F8BC654B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862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8504-7A5C-438B-A9D4-8C987EB9D403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B7E-19FE-43FA-B7ED-9F8BC654B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24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8504-7A5C-438B-A9D4-8C987EB9D403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B7E-19FE-43FA-B7ED-9F8BC654B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68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8504-7A5C-438B-A9D4-8C987EB9D403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B7E-19FE-43FA-B7ED-9F8BC654B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59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0938504-7A5C-438B-A9D4-8C987EB9D403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23B16B7E-19FE-43FA-B7ED-9F8BC654B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612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8504-7A5C-438B-A9D4-8C987EB9D403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B7E-19FE-43FA-B7ED-9F8BC654B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41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8504-7A5C-438B-A9D4-8C987EB9D403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B7E-19FE-43FA-B7ED-9F8BC654B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34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8504-7A5C-438B-A9D4-8C987EB9D403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B7E-19FE-43FA-B7ED-9F8BC654B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98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8504-7A5C-438B-A9D4-8C987EB9D403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B7E-19FE-43FA-B7ED-9F8BC654B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02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8504-7A5C-438B-A9D4-8C987EB9D403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B16B7E-19FE-43FA-B7ED-9F8BC654B5B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816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0938504-7A5C-438B-A9D4-8C987EB9D403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B16B7E-19FE-43FA-B7ED-9F8BC654B5B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319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0938504-7A5C-438B-A9D4-8C987EB9D403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3B16B7E-19FE-43FA-B7ED-9F8BC654B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73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9012-4179-9C3C-B447-2210BA91CB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600" b="1" dirty="0">
                <a:solidFill>
                  <a:schemeClr val="accent1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Big Game Census </a:t>
            </a:r>
            <a:br>
              <a:rPr lang="en-IN" sz="66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IN" sz="6600" b="1" dirty="0">
                <a:solidFill>
                  <a:schemeClr val="accent1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Analytics</a:t>
            </a:r>
            <a:endParaRPr lang="en-IN" sz="6600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5766B-213A-01AB-F66B-143F191F1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03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BBFB-1A28-50B1-66F0-DAA900AAF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52106"/>
            <a:ext cx="10058400" cy="2007910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accent2">
                    <a:lumMod val="50000"/>
                  </a:schemeClr>
                </a:solidFill>
                <a:effectLst/>
                <a:latin typeface="HKGrotesk-Bold"/>
              </a:rPr>
              <a:t>INTRODUCTION </a:t>
            </a:r>
            <a:br>
              <a:rPr lang="en-US" sz="6600" dirty="0">
                <a:solidFill>
                  <a:schemeClr val="accent2">
                    <a:lumMod val="50000"/>
                  </a:schemeClr>
                </a:solidFill>
              </a:rPr>
            </a:br>
            <a:endParaRPr lang="en-IN" sz="6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99D8-7391-D985-59FA-A8F48E7FE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Purpose: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effectLst/>
                <a:latin typeface="HKGrotesk"/>
              </a:rPr>
              <a:t>Analyzing birthplace and population data 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effectLst/>
                <a:latin typeface="HKGrotesk"/>
              </a:rPr>
              <a:t> of NFL players. 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Source of Data: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effectLst/>
                <a:latin typeface="HKGrotesk"/>
              </a:rPr>
              <a:t>Super Bowl player rosters and U.S. 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effectLst/>
                <a:latin typeface="HKGrotesk"/>
              </a:rPr>
              <a:t> Census Bureau data. 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Methodology: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effectLst/>
                <a:latin typeface="HKGrotesk"/>
              </a:rPr>
              <a:t>Visualization using Power BI</a:t>
            </a:r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4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08C0-3351-7477-641A-9271B9441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27608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DETAILS OF THE DATASET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DCBBE-41E6-4E04-3634-043BD64C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25485"/>
            <a:ext cx="10058400" cy="48095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Dataset: "Big Game Census Data" 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 Columns: 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Player Name 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Player Jersey Number 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Player Position 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Player Age 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Player Weight (lbs.) 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Years Played 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Player Birthplace (City, State) 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Player College 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Player Team 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Conference 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Population Data (2016)</a:t>
            </a:r>
            <a:endParaRPr lang="en-IN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8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7C0E-45F0-5F1D-EE0E-8B14CE042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DETAILS OF THE DATASET 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28BAF-4D0F-EF04-67E2-DE2D2AD43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89435"/>
            <a:ext cx="10058400" cy="4545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Dataset: "All Places Census 2016 Population Estimates" </a:t>
            </a: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Columns: </a:t>
            </a: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Geographic ID (GEOID) </a:t>
            </a: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GEOID 2 </a:t>
            </a: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Geography (City, State) </a:t>
            </a: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Census Data (2010) </a:t>
            </a: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Estimates Base (2010) </a:t>
            </a: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Population Estimates (2010-2016)</a:t>
            </a: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30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F14A-D698-B799-F76F-1A7B1934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DETAILS OF THE DATASET </a:t>
            </a:r>
            <a:br>
              <a:rPr lang="en-IN" sz="5400" dirty="0">
                <a:solidFill>
                  <a:schemeClr val="accent1">
                    <a:lumMod val="50000"/>
                  </a:schemeClr>
                </a:solidFill>
              </a:rPr>
            </a:b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F2079-F1CB-4F13-355B-7F8BF74E6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51728"/>
            <a:ext cx="10058400" cy="4583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Dataset: "All States Census 2017 Population Estimates" 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Columns: 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GEOID 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GEOID2 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Geography Name (State) 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Census Data (2010) 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Estimates Base (2010) 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Population Estimates (2010-2017)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45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DB1E-B5E9-8CF2-9AED-69C4FA7F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DESIGNED DASHBOARD </a:t>
            </a:r>
            <a:endParaRPr lang="en-IN" sz="6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1D1C1F-42D0-3081-A026-291C817C5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857080"/>
            <a:ext cx="10509314" cy="4534293"/>
          </a:xfrm>
        </p:spPr>
      </p:pic>
    </p:spTree>
    <p:extLst>
      <p:ext uri="{BB962C8B-B14F-4D97-AF65-F5344CB8AC3E}">
        <p14:creationId xmlns:p14="http://schemas.microsoft.com/office/powerpoint/2010/main" val="36435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1D2B-0B01-515E-DC48-AE7FBBE0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4CF8B-727B-F5EA-4A65-5DF976880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88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     THANK YOU</a:t>
            </a:r>
          </a:p>
          <a:p>
            <a:pPr marL="0" indent="0">
              <a:buNone/>
            </a:pPr>
            <a:r>
              <a:rPr lang="en-IN" sz="8800" b="1" dirty="0">
                <a:solidFill>
                  <a:schemeClr val="accent1">
                    <a:lumMod val="50000"/>
                  </a:schemeClr>
                </a:solidFill>
                <a:latin typeface="HKGrotesk-Bold"/>
              </a:rPr>
              <a:t>          </a:t>
            </a:r>
            <a:r>
              <a:rPr lang="en-IN" sz="6000" b="1" dirty="0" err="1">
                <a:solidFill>
                  <a:schemeClr val="accent1">
                    <a:lumMod val="50000"/>
                  </a:schemeClr>
                </a:solidFill>
                <a:latin typeface="HKGrotesk-Bold"/>
              </a:rPr>
              <a:t>PPt</a:t>
            </a:r>
            <a:r>
              <a:rPr lang="en-IN" sz="6000" b="1">
                <a:solidFill>
                  <a:schemeClr val="accent1">
                    <a:lumMod val="50000"/>
                  </a:schemeClr>
                </a:solidFill>
                <a:latin typeface="HKGrotesk-Bold"/>
              </a:rPr>
              <a:t> By:- Nikki Sharma</a:t>
            </a:r>
            <a:endParaRPr lang="en-IN" sz="8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820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14</TotalTime>
  <Words>187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Century Gothic</vt:lpstr>
      <vt:lpstr>Garamond</vt:lpstr>
      <vt:lpstr>HKGrotesk</vt:lpstr>
      <vt:lpstr>HKGrotesk-Bold</vt:lpstr>
      <vt:lpstr>Savon</vt:lpstr>
      <vt:lpstr>Big Game Census  Analytics</vt:lpstr>
      <vt:lpstr>INTRODUCTION  </vt:lpstr>
      <vt:lpstr>DETAILS OF THE DATASET </vt:lpstr>
      <vt:lpstr>DETAILS OF THE DATASET  </vt:lpstr>
      <vt:lpstr>DETAILS OF THE DATASET  </vt:lpstr>
      <vt:lpstr>DESIGNED DASHBOARD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sharma</dc:creator>
  <cp:lastModifiedBy>abhishek sharma</cp:lastModifiedBy>
  <cp:revision>2</cp:revision>
  <dcterms:created xsi:type="dcterms:W3CDTF">2024-06-13T13:05:39Z</dcterms:created>
  <dcterms:modified xsi:type="dcterms:W3CDTF">2024-06-13T13:19:59Z</dcterms:modified>
</cp:coreProperties>
</file>