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0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4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2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6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4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2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2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16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78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9174486-4546-475B-84D0-83919A49214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8783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04BD-1203-5449-46B5-6CE46459B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885" y="2092751"/>
            <a:ext cx="6504494" cy="330880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Heart Disease Diagnostic Analysis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045F4-E7D0-6F95-5BDE-057A523C2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70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7AFE-BD07-AB1B-26A9-D4C81DB4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05354"/>
            <a:ext cx="7958331" cy="147993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sz="54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7115-C2EB-BB99-6BD3-555309D9E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960775"/>
            <a:ext cx="7796540" cy="408916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Purpose: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/>
                <a:latin typeface="HKGrotesk"/>
              </a:rPr>
              <a:t>Analyzing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/>
                <a:latin typeface="IBMPlexSans"/>
              </a:rPr>
              <a:t>health and medical data for better future preparation.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Source of Data: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IBMPlexSans"/>
              </a:rPr>
              <a:t>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/>
                <a:latin typeface="IBMPlexSans"/>
              </a:rPr>
              <a:t>ealth and medical data for 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Methodology: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/>
                <a:latin typeface="HKGrotesk"/>
              </a:rPr>
              <a:t>Visualization using Power BI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0351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812B-1D8E-EB4B-523A-B9FFFBB5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DETAILS OF THE DATASET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5A2B-251B-A4CF-9237-8500C224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53386"/>
            <a:ext cx="7796540" cy="4920791"/>
          </a:xfrm>
        </p:spPr>
        <p:txBody>
          <a:bodyPr numCol="2">
            <a:noAutofit/>
          </a:bodyPr>
          <a:lstStyle/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age           </a:t>
            </a:r>
          </a:p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sex           </a:t>
            </a:r>
          </a:p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cp      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trestbps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chol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fbs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restecg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thalach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exang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oldpeak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slope         </a:t>
            </a:r>
          </a:p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ca      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thal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     </a:t>
            </a:r>
          </a:p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target </a:t>
            </a:r>
          </a:p>
        </p:txBody>
      </p:sp>
    </p:spTree>
    <p:extLst>
      <p:ext uri="{BB962C8B-B14F-4D97-AF65-F5344CB8AC3E}">
        <p14:creationId xmlns:p14="http://schemas.microsoft.com/office/powerpoint/2010/main" val="315604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6C70-40B9-A93A-5BD4-31130559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DESIGNED DASHBOARD</a:t>
            </a:r>
            <a:endParaRPr lang="en-IN" sz="48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8C112-ADBC-BDE6-364F-008A84916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87" y="1800520"/>
            <a:ext cx="8946036" cy="4807670"/>
          </a:xfrm>
        </p:spPr>
      </p:pic>
    </p:spTree>
    <p:extLst>
      <p:ext uri="{BB962C8B-B14F-4D97-AF65-F5344CB8AC3E}">
        <p14:creationId xmlns:p14="http://schemas.microsoft.com/office/powerpoint/2010/main" val="268559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8077-9D13-B3B4-DF01-679C5605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DESIGNED DASHBOARD</a:t>
            </a:r>
            <a:endParaRPr lang="en-IN" sz="48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D2071-1726-AD97-9E96-449B993D4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05" y="1743960"/>
            <a:ext cx="9134573" cy="4939644"/>
          </a:xfrm>
        </p:spPr>
      </p:pic>
    </p:spTree>
    <p:extLst>
      <p:ext uri="{BB962C8B-B14F-4D97-AF65-F5344CB8AC3E}">
        <p14:creationId xmlns:p14="http://schemas.microsoft.com/office/powerpoint/2010/main" val="67705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EEEA-1A87-ED28-B713-5D7CA0C3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9EB6-7FA0-EF4C-9C1A-4C769A77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    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PPt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by:-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nikki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sharma</a:t>
            </a:r>
            <a:endParaRPr lang="en-IN" sz="40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13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</TotalTime>
  <Words>62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Algerian</vt:lpstr>
      <vt:lpstr>Arial</vt:lpstr>
      <vt:lpstr>HKGrotesk</vt:lpstr>
      <vt:lpstr>HKGrotesk-Bold</vt:lpstr>
      <vt:lpstr>IBMPlexSans</vt:lpstr>
      <vt:lpstr>MS Shell Dlg 2</vt:lpstr>
      <vt:lpstr>Wingdings</vt:lpstr>
      <vt:lpstr>Wingdings 3</vt:lpstr>
      <vt:lpstr>Madison</vt:lpstr>
      <vt:lpstr>Heart Disease Diagnostic Analysis</vt:lpstr>
      <vt:lpstr>INTRODUCTION</vt:lpstr>
      <vt:lpstr>DETAILS OF THE DATASET</vt:lpstr>
      <vt:lpstr>DESIGNED DASHBOARD</vt:lpstr>
      <vt:lpstr>DESIGNED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sharma</dc:creator>
  <cp:lastModifiedBy>abhishek sharma</cp:lastModifiedBy>
  <cp:revision>2</cp:revision>
  <dcterms:created xsi:type="dcterms:W3CDTF">2024-06-14T07:34:46Z</dcterms:created>
  <dcterms:modified xsi:type="dcterms:W3CDTF">2024-06-14T17:26:31Z</dcterms:modified>
</cp:coreProperties>
</file>