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employees analysis is more important </a:t>
            </a:r>
          </a:p>
          <a:p>
            <a:r>
              <a:rPr lang="en-US" dirty="0"/>
              <a:t>To find his /her managing skill of work and</a:t>
            </a:r>
          </a:p>
          <a:p>
            <a:r>
              <a:rPr lang="en-US" dirty="0"/>
              <a:t>For the appreciation and for good Achievement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648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a good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237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21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A.nikki kushwaha </a:t>
            </a:r>
          </a:p>
          <a:p>
            <a:r>
              <a:rPr lang="en-US" sz="2400" dirty="0"/>
              <a:t>REGISTER NO:  312211251</a:t>
            </a:r>
          </a:p>
          <a:p>
            <a:r>
              <a:rPr lang="en-US" sz="2400" dirty="0"/>
              <a:t>DEPARTMENT: B come general  </a:t>
            </a:r>
          </a:p>
          <a:p>
            <a:r>
              <a:rPr lang="en-US" sz="2400" dirty="0"/>
              <a:t>COLLEGE : DR,MGR Janaki college of arts and science for women’s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9D33DF-559B-FD3E-09EC-C58BD68EB6EF}"/>
              </a:ext>
            </a:extLst>
          </p:cNvPr>
          <p:cNvSpPr txBox="1"/>
          <p:nvPr/>
        </p:nvSpPr>
        <p:spPr>
          <a:xfrm>
            <a:off x="1377737" y="1773247"/>
            <a:ext cx="18271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1 Data analytics </a:t>
            </a:r>
          </a:p>
          <a:p>
            <a:pPr algn="l"/>
            <a:r>
              <a:rPr lang="en-US" dirty="0"/>
              <a:t>2 Employee performance </a:t>
            </a:r>
          </a:p>
          <a:p>
            <a:pPr algn="l"/>
            <a:r>
              <a:rPr lang="en-US" dirty="0"/>
              <a:t>3 Employee achievements </a:t>
            </a:r>
          </a:p>
          <a:p>
            <a:pPr algn="l"/>
            <a:r>
              <a:rPr lang="en-US" dirty="0"/>
              <a:t>4 Format </a:t>
            </a:r>
          </a:p>
          <a:p>
            <a:pPr algn="l"/>
            <a:r>
              <a:rPr lang="en-US" dirty="0"/>
              <a:t>5 Self introduction </a:t>
            </a:r>
          </a:p>
          <a:p>
            <a:pPr algn="l"/>
            <a:r>
              <a:rPr lang="en-US" dirty="0"/>
              <a:t>6 Interviewing process </a:t>
            </a:r>
          </a:p>
          <a:p>
            <a:pPr algn="l"/>
            <a:r>
              <a:rPr lang="en-US" dirty="0"/>
              <a:t>7 Wow moment </a:t>
            </a:r>
          </a:p>
          <a:p>
            <a:pPr algn="l"/>
            <a:r>
              <a:rPr lang="en-US" dirty="0"/>
              <a:t>8Codes</a:t>
            </a:r>
          </a:p>
          <a:p>
            <a:pPr algn="l"/>
            <a:r>
              <a:rPr lang="en-US" dirty="0"/>
              <a:t>9 Graph</a:t>
            </a:r>
          </a:p>
          <a:p>
            <a:pPr algn="l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49603-E927-E905-5122-C8121FD58EA4}"/>
              </a:ext>
            </a:extLst>
          </p:cNvPr>
          <p:cNvSpPr txBox="1"/>
          <p:nvPr/>
        </p:nvSpPr>
        <p:spPr>
          <a:xfrm>
            <a:off x="5193647" y="252815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158078-75AF-BDC0-C904-A0638E867E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325" t="11027" b="55159"/>
          <a:stretch/>
        </p:blipFill>
        <p:spPr>
          <a:xfrm flipH="1">
            <a:off x="2641875" y="1857375"/>
            <a:ext cx="5674339" cy="43190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98898-B9F0-5D60-5FDA-FA2B83F4AE2C}"/>
              </a:ext>
            </a:extLst>
          </p:cNvPr>
          <p:cNvSpPr txBox="1"/>
          <p:nvPr/>
        </p:nvSpPr>
        <p:spPr>
          <a:xfrm>
            <a:off x="755332" y="1841449"/>
            <a:ext cx="56309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From the results given in the graph </a:t>
            </a:r>
          </a:p>
          <a:p>
            <a:pPr algn="l"/>
            <a:r>
              <a:rPr lang="en-US" b="1" dirty="0"/>
              <a:t> That the each employee performance in their </a:t>
            </a:r>
          </a:p>
          <a:p>
            <a:pPr algn="l"/>
            <a:r>
              <a:rPr lang="en-US" b="1" dirty="0"/>
              <a:t>Organization. </a:t>
            </a:r>
          </a:p>
          <a:p>
            <a:pPr algn="l"/>
            <a:r>
              <a:rPr lang="en-US" b="1" dirty="0"/>
              <a:t>In that comparing to others Mr. H had</a:t>
            </a:r>
          </a:p>
          <a:p>
            <a:pPr algn="l"/>
            <a:r>
              <a:rPr lang="en-US" b="1" dirty="0"/>
              <a:t>Performance best and in has good </a:t>
            </a:r>
          </a:p>
          <a:p>
            <a:pPr algn="l"/>
            <a:r>
              <a:rPr lang="en-US" b="1" dirty="0"/>
              <a:t>Suggest. </a:t>
            </a:r>
          </a:p>
          <a:p>
            <a:pPr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1355336" y="1256976"/>
            <a:ext cx="76371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883BF0-C418-4156-D87E-06B7A8EBAB41}"/>
              </a:ext>
            </a:extLst>
          </p:cNvPr>
          <p:cNvSpPr txBox="1"/>
          <p:nvPr/>
        </p:nvSpPr>
        <p:spPr>
          <a:xfrm>
            <a:off x="1590262" y="2806343"/>
            <a:ext cx="488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7A9731-719A-4502-2DF9-66A47BC8DB47}"/>
              </a:ext>
            </a:extLst>
          </p:cNvPr>
          <p:cNvSpPr txBox="1"/>
          <p:nvPr/>
        </p:nvSpPr>
        <p:spPr>
          <a:xfrm>
            <a:off x="1590261" y="3052522"/>
            <a:ext cx="64012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 employees analysis is more important </a:t>
            </a:r>
          </a:p>
          <a:p>
            <a:r>
              <a:rPr lang="en-US" b="1" dirty="0"/>
              <a:t>To find his /her managing skill of work and</a:t>
            </a:r>
          </a:p>
          <a:p>
            <a:r>
              <a:rPr lang="en-US" b="1" dirty="0"/>
              <a:t>For the appreciation and for good Achievement </a:t>
            </a:r>
          </a:p>
          <a:p>
            <a:r>
              <a:rPr lang="en-US" b="1" dirty="0"/>
              <a:t>and his attendance. </a:t>
            </a:r>
          </a:p>
          <a:p>
            <a:r>
              <a:rPr lang="en-US" b="1" dirty="0"/>
              <a:t>How they admire in project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B0C785-0A75-F6C8-3F96-11A758A90783}"/>
              </a:ext>
            </a:extLst>
          </p:cNvPr>
          <p:cNvSpPr txBox="1"/>
          <p:nvPr/>
        </p:nvSpPr>
        <p:spPr>
          <a:xfrm>
            <a:off x="1680617" y="3078896"/>
            <a:ext cx="74814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Analyzing the employee Is known as various factors by</a:t>
            </a:r>
          </a:p>
          <a:p>
            <a:r>
              <a:rPr lang="en-US" b="1" dirty="0"/>
              <a:t>Consider like Gender , performance base And achievements </a:t>
            </a:r>
          </a:p>
          <a:p>
            <a:r>
              <a:rPr lang="en-US" b="1" dirty="0"/>
              <a:t>And ratings .</a:t>
            </a:r>
          </a:p>
          <a:p>
            <a:r>
              <a:rPr lang="en-US" b="1" dirty="0"/>
              <a:t>This is what called as data analytics of employees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09AE2C-2ED6-4850-CCA7-95374C4FCB11}"/>
              </a:ext>
            </a:extLst>
          </p:cNvPr>
          <p:cNvSpPr txBox="1"/>
          <p:nvPr/>
        </p:nvSpPr>
        <p:spPr>
          <a:xfrm>
            <a:off x="3054024" y="2980888"/>
            <a:ext cx="61080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Manager </a:t>
            </a:r>
          </a:p>
          <a:p>
            <a:r>
              <a:rPr lang="en-US" b="1" dirty="0"/>
              <a:t>Employees </a:t>
            </a:r>
          </a:p>
          <a:p>
            <a:r>
              <a:rPr lang="en-US" b="1" dirty="0"/>
              <a:t>Employers </a:t>
            </a:r>
          </a:p>
          <a:p>
            <a:r>
              <a:rPr lang="en-US" b="1" dirty="0"/>
              <a:t>Organization </a:t>
            </a:r>
          </a:p>
          <a:p>
            <a:r>
              <a:rPr lang="en-US" b="1" dirty="0"/>
              <a:t>Various IT field </a:t>
            </a:r>
          </a:p>
          <a:p>
            <a:r>
              <a:rPr lang="en-US" b="1" dirty="0"/>
              <a:t>These are the end users.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4B18BB-DE62-63FE-766E-0442542231BA}"/>
              </a:ext>
            </a:extLst>
          </p:cNvPr>
          <p:cNvSpPr txBox="1"/>
          <p:nvPr/>
        </p:nvSpPr>
        <p:spPr>
          <a:xfrm>
            <a:off x="3054024" y="2980888"/>
            <a:ext cx="610804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Conditionals formatting  </a:t>
            </a:r>
          </a:p>
          <a:p>
            <a:r>
              <a:rPr lang="en-US" b="1" dirty="0"/>
              <a:t>Missing values highlights </a:t>
            </a:r>
          </a:p>
          <a:p>
            <a:r>
              <a:rPr lang="en-US" b="1" dirty="0"/>
              <a:t>Filtering</a:t>
            </a:r>
          </a:p>
          <a:p>
            <a:r>
              <a:rPr lang="en-US" b="1" dirty="0"/>
              <a:t>Formula </a:t>
            </a:r>
          </a:p>
          <a:p>
            <a:r>
              <a:rPr lang="en-US" b="1" dirty="0"/>
              <a:t>To calculate the performance of employee </a:t>
            </a:r>
          </a:p>
          <a:p>
            <a:r>
              <a:rPr lang="en-US" b="1" dirty="0"/>
              <a:t>Pivot table - for summary </a:t>
            </a:r>
          </a:p>
          <a:p>
            <a:r>
              <a:rPr lang="en-US" b="1" dirty="0"/>
              <a:t>Graph </a:t>
            </a:r>
          </a:p>
          <a:p>
            <a:r>
              <a:rPr lang="en-US" b="1" dirty="0"/>
              <a:t>Data visualizations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D5707-9716-AD40-2080-0F06B1FF83ED}"/>
              </a:ext>
            </a:extLst>
          </p:cNvPr>
          <p:cNvSpPr txBox="1"/>
          <p:nvPr/>
        </p:nvSpPr>
        <p:spPr>
          <a:xfrm rot="10800000">
            <a:off x="2620316" y="-1551866"/>
            <a:ext cx="39756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employees analysis is more important </a:t>
            </a:r>
          </a:p>
          <a:p>
            <a:r>
              <a:rPr lang="en-US" dirty="0"/>
              <a:t>To find his /her managing skill of work and</a:t>
            </a:r>
          </a:p>
          <a:p>
            <a:r>
              <a:rPr lang="en-US" dirty="0"/>
              <a:t>For the appreciation and for good Achievement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87E13-8CFE-74EB-4E22-086504975D36}"/>
              </a:ext>
            </a:extLst>
          </p:cNvPr>
          <p:cNvSpPr txBox="1"/>
          <p:nvPr/>
        </p:nvSpPr>
        <p:spPr>
          <a:xfrm>
            <a:off x="3054024" y="2158651"/>
            <a:ext cx="6108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D928A0-6A88-E443-44C4-AB5F0A25F1B0}"/>
              </a:ext>
            </a:extLst>
          </p:cNvPr>
          <p:cNvSpPr txBox="1"/>
          <p:nvPr/>
        </p:nvSpPr>
        <p:spPr>
          <a:xfrm>
            <a:off x="3054024" y="2158651"/>
            <a:ext cx="610804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Employee data set</a:t>
            </a:r>
          </a:p>
          <a:p>
            <a:r>
              <a:rPr lang="en-US" b="1" dirty="0"/>
              <a:t>From 26 features </a:t>
            </a:r>
          </a:p>
          <a:p>
            <a:r>
              <a:rPr lang="en-US" b="1" dirty="0"/>
              <a:t>Only consider 9 features </a:t>
            </a:r>
          </a:p>
          <a:p>
            <a:r>
              <a:rPr lang="en-US" b="1" dirty="0"/>
              <a:t>1 Employee Id </a:t>
            </a:r>
          </a:p>
          <a:p>
            <a:r>
              <a:rPr lang="en-US" b="1" dirty="0"/>
              <a:t>(In form of numerical values)</a:t>
            </a:r>
          </a:p>
          <a:p>
            <a:r>
              <a:rPr lang="en-US" b="1" dirty="0"/>
              <a:t>2 Employee name </a:t>
            </a:r>
          </a:p>
          <a:p>
            <a:r>
              <a:rPr lang="en-US" b="1" dirty="0"/>
              <a:t>3 Employee type </a:t>
            </a:r>
          </a:p>
          <a:p>
            <a:r>
              <a:rPr lang="en-US" b="1" dirty="0"/>
              <a:t>4 Performance level </a:t>
            </a:r>
          </a:p>
          <a:p>
            <a:r>
              <a:rPr lang="en-US" b="1" dirty="0"/>
              <a:t>5 Gender</a:t>
            </a:r>
          </a:p>
          <a:p>
            <a:r>
              <a:rPr lang="en-US" b="1" dirty="0"/>
              <a:t>(male/female )</a:t>
            </a:r>
          </a:p>
          <a:p>
            <a:r>
              <a:rPr lang="en-US" b="1" dirty="0"/>
              <a:t>6 Employee rating </a:t>
            </a:r>
          </a:p>
          <a:p>
            <a:r>
              <a:rPr lang="en-US" b="1" dirty="0"/>
              <a:t> (In numerical value)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=ifs(z8&gt;5,”very High “,z8&gt;=4,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“high ”,z8=3,“MED”.True , “Low”)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Nikki Kushwaha</cp:lastModifiedBy>
  <cp:revision>14</cp:revision>
  <dcterms:created xsi:type="dcterms:W3CDTF">2024-03-29T15:07:22Z</dcterms:created>
  <dcterms:modified xsi:type="dcterms:W3CDTF">2024-11-18T17:29:10Z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