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2954-0637-4B69-B7EE-5DD92E99D999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26B5-45A5-4DAC-9C30-30F84489A1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726B5-45A5-4DAC-9C30-30F84489A1C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rgbClr val="00B050"/>
                </a:solidFill>
              </a:rPr>
              <a:t>Data-Analytics assignment approach</a:t>
            </a:r>
            <a:endParaRPr lang="en-IN" b="1" i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Problem statement</a:t>
            </a:r>
            <a:r>
              <a:rPr lang="en-IN" sz="2000" dirty="0" smtClean="0"/>
              <a:t>: To identify unique patients in the sample data set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To identify the duplicate entries, we need to find a way to identify in what way the entries are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whether they are identical in the way the first name is presented or the way the last name is presented or date of birth or gender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It’s quite obvious that the date of birth and gender of duplicate entries are same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So we need to find a way to distinguish the first and last names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For example: Tony A Mills is identical to Tony Mills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Similarly Harriet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Jones is same as Harriet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</a:t>
            </a:r>
          </a:p>
          <a:p>
            <a:r>
              <a:rPr lang="en-IN" sz="2000" dirty="0" smtClean="0"/>
              <a:t>If we go through the dataset carefully, the duplicate entry is differentiated from the original entry in only three ways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The last name is same and the first name varies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The first name is same and the last name varies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Both varies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Either first name or last name of the duplicate entries changes after the space appears, until then it is same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we can say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is same as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J, since, before the occurrence of space both are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This is the idea we are using here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We will traverse the list of first names and last names and once we come across a space, we will break it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code we have stored all the first names and last names of the dataset in the variables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 respectively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And then we re-entered every entry of the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 before space occurs in the new variables </a:t>
            </a:r>
            <a:r>
              <a:rPr lang="en-IN" sz="2000" dirty="0" err="1" smtClean="0"/>
              <a:t>f_names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l_names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if there exists a first name ADDISON JOHN in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it is changed as ADDISON in </a:t>
            </a:r>
            <a:r>
              <a:rPr lang="en-IN" sz="2000" dirty="0" err="1" smtClean="0"/>
              <a:t>f_names</a:t>
            </a:r>
            <a:r>
              <a:rPr lang="en-IN" sz="2000" dirty="0" smtClean="0"/>
              <a:t>, so that both ADDISON JOHN and ADDISON becomes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Similarly, if there exists a last name FUNARO JONES in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, it is changed as FUNARO in </a:t>
            </a:r>
            <a:r>
              <a:rPr lang="en-IN" sz="2000" dirty="0" err="1" smtClean="0"/>
              <a:t>l_names</a:t>
            </a:r>
            <a:r>
              <a:rPr lang="en-IN" sz="2000" dirty="0" smtClean="0"/>
              <a:t>, so that all FUNARO JONES, FUNARO J, FUNARO anything becomes identical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Here I created another file new_names.csv to enter these changed values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Therefore the duplicate entries that are present in given dataset becomes identical elements in this new_names.csv file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Now we can easily remove those identical elements present in this new_names.csv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 stored all the names after removing the identical elements in the new file output.csv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Therefore output.csv doesn’t contain any duplicate element and contains every element that is in the given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342900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file new_names.csv , all the names of the type ADDISON JOHN have been converted to names of type ADDISON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We’ve removed what is present after space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 ADDISON JOHN, ADDISON J, ADDISON all are presented as ADDISON in the file new_names.csv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file output.csv , the elements that are present multiple times are removed.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if all four values first name, last name, dob, gender of two entries in file new_names.csv are same, then it is occurred only once in output.csv</a:t>
            </a:r>
          </a:p>
          <a:p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Summary: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We first convert all duplicate entries into identical entries by noticing that the duplicate entries differ from the original entries only in first names and last names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The names of duplicate entries differ from the original entries only after the occurrence of space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Then we remove the identical entries so that there is no duplicate entry present in the dataset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566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Data-Analytics assignment approach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Data-Analytics assignment approach</dc:title>
  <dc:creator>Nikhil</dc:creator>
  <cp:lastModifiedBy>Nikhil</cp:lastModifiedBy>
  <cp:revision>11</cp:revision>
  <dcterms:created xsi:type="dcterms:W3CDTF">2018-02-19T16:59:25Z</dcterms:created>
  <dcterms:modified xsi:type="dcterms:W3CDTF">2018-02-19T18:51:58Z</dcterms:modified>
</cp:coreProperties>
</file>