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4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94660"/>
  </p:normalViewPr>
  <p:slideViewPr>
    <p:cSldViewPr snapToGrid="0">
      <p:cViewPr varScale="1">
        <p:scale>
          <a:sx n="156" d="100"/>
          <a:sy n="156" d="100"/>
        </p:scale>
        <p:origin x="348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74D7C8C-A090-44E2-BE52-98875B458C47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1B99622-7EA0-4204-A781-43A136B59130}">
      <dgm:prSet/>
      <dgm:spPr/>
      <dgm:t>
        <a:bodyPr/>
        <a:lstStyle/>
        <a:p>
          <a:r>
            <a:rPr lang="en-US" dirty="0"/>
            <a:t>Open Source Intelligence, or OSINT is the practice of collecting information that is publicly available online, and analyzing that information to produce knowledge or gain a greater understanding of a particular topic.</a:t>
          </a:r>
          <a:br>
            <a:rPr lang="en-US" dirty="0"/>
          </a:br>
          <a:br>
            <a:rPr lang="en-US" dirty="0"/>
          </a:br>
          <a:r>
            <a:rPr lang="en-US" b="1" dirty="0"/>
            <a:t>OSINT is:</a:t>
          </a:r>
        </a:p>
      </dgm:t>
    </dgm:pt>
    <dgm:pt modelId="{33D10A94-7F04-4BF8-8FF2-A354C6BAA31F}" type="parTrans" cxnId="{495F9CF8-747C-46DA-B873-B2CDA0269A38}">
      <dgm:prSet/>
      <dgm:spPr/>
      <dgm:t>
        <a:bodyPr/>
        <a:lstStyle/>
        <a:p>
          <a:endParaRPr lang="en-US"/>
        </a:p>
      </dgm:t>
    </dgm:pt>
    <dgm:pt modelId="{AD5AD7C0-2C3E-46A2-96E0-09531365DB95}" type="sibTrans" cxnId="{495F9CF8-747C-46DA-B873-B2CDA0269A38}">
      <dgm:prSet/>
      <dgm:spPr/>
      <dgm:t>
        <a:bodyPr/>
        <a:lstStyle/>
        <a:p>
          <a:endParaRPr lang="en-US"/>
        </a:p>
      </dgm:t>
    </dgm:pt>
    <dgm:pt modelId="{3A73629D-F87C-486C-82AE-682233B57A93}">
      <dgm:prSet/>
      <dgm:spPr/>
      <dgm:t>
        <a:bodyPr/>
        <a:lstStyle/>
        <a:p>
          <a:r>
            <a:rPr lang="en-US" dirty="0"/>
            <a:t>Publicly and legally accessible</a:t>
          </a:r>
        </a:p>
      </dgm:t>
    </dgm:pt>
    <dgm:pt modelId="{27E0C693-73AF-4874-9954-ECD4EF107664}" type="parTrans" cxnId="{3ABA3066-E59A-4089-A4CC-6BCCBFE17835}">
      <dgm:prSet/>
      <dgm:spPr/>
      <dgm:t>
        <a:bodyPr/>
        <a:lstStyle/>
        <a:p>
          <a:endParaRPr lang="en-US"/>
        </a:p>
      </dgm:t>
    </dgm:pt>
    <dgm:pt modelId="{5662871C-8940-4BD9-821C-D19E4127F337}" type="sibTrans" cxnId="{3ABA3066-E59A-4089-A4CC-6BCCBFE17835}">
      <dgm:prSet/>
      <dgm:spPr/>
      <dgm:t>
        <a:bodyPr/>
        <a:lstStyle/>
        <a:p>
          <a:endParaRPr lang="en-US"/>
        </a:p>
      </dgm:t>
    </dgm:pt>
    <dgm:pt modelId="{BEEA7591-DFF1-4668-9885-02793B3F58B3}">
      <dgm:prSet/>
      <dgm:spPr/>
      <dgm:t>
        <a:bodyPr/>
        <a:lstStyle/>
        <a:p>
          <a:r>
            <a:rPr lang="en-US" dirty="0"/>
            <a:t>Diverse in sourcing</a:t>
          </a:r>
        </a:p>
      </dgm:t>
    </dgm:pt>
    <dgm:pt modelId="{236AD369-E0FE-4141-AACF-22B7D669AFC0}" type="parTrans" cxnId="{B01044FC-3CC7-4220-8CBC-DABB4EFF6BFB}">
      <dgm:prSet/>
      <dgm:spPr/>
      <dgm:t>
        <a:bodyPr/>
        <a:lstStyle/>
        <a:p>
          <a:endParaRPr lang="en-US"/>
        </a:p>
      </dgm:t>
    </dgm:pt>
    <dgm:pt modelId="{3C7FB8F9-C427-496C-80FD-ED608FA30FE9}" type="sibTrans" cxnId="{B01044FC-3CC7-4220-8CBC-DABB4EFF6BFB}">
      <dgm:prSet/>
      <dgm:spPr/>
      <dgm:t>
        <a:bodyPr/>
        <a:lstStyle/>
        <a:p>
          <a:endParaRPr lang="en-US"/>
        </a:p>
      </dgm:t>
    </dgm:pt>
    <dgm:pt modelId="{85BFC968-51F0-4D3D-AF76-567ECB537CF3}" type="pres">
      <dgm:prSet presAssocID="{274D7C8C-A090-44E2-BE52-98875B458C47}" presName="Name0" presStyleCnt="0">
        <dgm:presLayoutVars>
          <dgm:dir/>
          <dgm:animLvl val="lvl"/>
          <dgm:resizeHandles val="exact"/>
        </dgm:presLayoutVars>
      </dgm:prSet>
      <dgm:spPr/>
    </dgm:pt>
    <dgm:pt modelId="{B7327EE6-BB92-4C30-92B3-64C37EF17190}" type="pres">
      <dgm:prSet presAssocID="{D1B99622-7EA0-4204-A781-43A136B59130}" presName="boxAndChildren" presStyleCnt="0"/>
      <dgm:spPr/>
    </dgm:pt>
    <dgm:pt modelId="{49512301-07BA-4D99-B56C-50896D2345D0}" type="pres">
      <dgm:prSet presAssocID="{D1B99622-7EA0-4204-A781-43A136B59130}" presName="parentTextBox" presStyleLbl="node1" presStyleIdx="0" presStyleCnt="1"/>
      <dgm:spPr/>
    </dgm:pt>
    <dgm:pt modelId="{7BF549BD-7A76-46ED-A3EC-F5B56E8EB7C8}" type="pres">
      <dgm:prSet presAssocID="{D1B99622-7EA0-4204-A781-43A136B59130}" presName="entireBox" presStyleLbl="node1" presStyleIdx="0" presStyleCnt="1"/>
      <dgm:spPr/>
    </dgm:pt>
    <dgm:pt modelId="{BF466996-BEC7-44F8-9DDB-CD4CCCCC31DF}" type="pres">
      <dgm:prSet presAssocID="{D1B99622-7EA0-4204-A781-43A136B59130}" presName="descendantBox" presStyleCnt="0"/>
      <dgm:spPr/>
    </dgm:pt>
    <dgm:pt modelId="{FDAB7CA0-CC31-474B-AA4A-10AC788FD9D3}" type="pres">
      <dgm:prSet presAssocID="{3A73629D-F87C-486C-82AE-682233B57A93}" presName="childTextBox" presStyleLbl="fgAccFollowNode1" presStyleIdx="0" presStyleCnt="2">
        <dgm:presLayoutVars>
          <dgm:bulletEnabled val="1"/>
        </dgm:presLayoutVars>
      </dgm:prSet>
      <dgm:spPr/>
    </dgm:pt>
    <dgm:pt modelId="{6FF7625A-0037-4F47-882B-AEED5E4231C1}" type="pres">
      <dgm:prSet presAssocID="{BEEA7591-DFF1-4668-9885-02793B3F58B3}" presName="childTextBox" presStyleLbl="fgAccFollowNode1" presStyleIdx="1" presStyleCnt="2">
        <dgm:presLayoutVars>
          <dgm:bulletEnabled val="1"/>
        </dgm:presLayoutVars>
      </dgm:prSet>
      <dgm:spPr/>
    </dgm:pt>
  </dgm:ptLst>
  <dgm:cxnLst>
    <dgm:cxn modelId="{2FD2DF1B-79C2-4A54-9AAF-F0F8DFCB85E1}" type="presOf" srcId="{D1B99622-7EA0-4204-A781-43A136B59130}" destId="{49512301-07BA-4D99-B56C-50896D2345D0}" srcOrd="0" destOrd="0" presId="urn:microsoft.com/office/officeart/2005/8/layout/process4"/>
    <dgm:cxn modelId="{E5199737-03C8-4979-B62F-EF86739BC3FB}" type="presOf" srcId="{D1B99622-7EA0-4204-A781-43A136B59130}" destId="{7BF549BD-7A76-46ED-A3EC-F5B56E8EB7C8}" srcOrd="1" destOrd="0" presId="urn:microsoft.com/office/officeart/2005/8/layout/process4"/>
    <dgm:cxn modelId="{2BA65760-E37C-4FAB-B5DC-E2353FADA96E}" type="presOf" srcId="{BEEA7591-DFF1-4668-9885-02793B3F58B3}" destId="{6FF7625A-0037-4F47-882B-AEED5E4231C1}" srcOrd="0" destOrd="0" presId="urn:microsoft.com/office/officeart/2005/8/layout/process4"/>
    <dgm:cxn modelId="{3ABA3066-E59A-4089-A4CC-6BCCBFE17835}" srcId="{D1B99622-7EA0-4204-A781-43A136B59130}" destId="{3A73629D-F87C-486C-82AE-682233B57A93}" srcOrd="0" destOrd="0" parTransId="{27E0C693-73AF-4874-9954-ECD4EF107664}" sibTransId="{5662871C-8940-4BD9-821C-D19E4127F337}"/>
    <dgm:cxn modelId="{A2CF5EAD-7099-437E-9425-44A80C844DC9}" type="presOf" srcId="{274D7C8C-A090-44E2-BE52-98875B458C47}" destId="{85BFC968-51F0-4D3D-AF76-567ECB537CF3}" srcOrd="0" destOrd="0" presId="urn:microsoft.com/office/officeart/2005/8/layout/process4"/>
    <dgm:cxn modelId="{81CEFCE0-03F4-4C78-9F41-3859AF1A194D}" type="presOf" srcId="{3A73629D-F87C-486C-82AE-682233B57A93}" destId="{FDAB7CA0-CC31-474B-AA4A-10AC788FD9D3}" srcOrd="0" destOrd="0" presId="urn:microsoft.com/office/officeart/2005/8/layout/process4"/>
    <dgm:cxn modelId="{495F9CF8-747C-46DA-B873-B2CDA0269A38}" srcId="{274D7C8C-A090-44E2-BE52-98875B458C47}" destId="{D1B99622-7EA0-4204-A781-43A136B59130}" srcOrd="0" destOrd="0" parTransId="{33D10A94-7F04-4BF8-8FF2-A354C6BAA31F}" sibTransId="{AD5AD7C0-2C3E-46A2-96E0-09531365DB95}"/>
    <dgm:cxn modelId="{B01044FC-3CC7-4220-8CBC-DABB4EFF6BFB}" srcId="{D1B99622-7EA0-4204-A781-43A136B59130}" destId="{BEEA7591-DFF1-4668-9885-02793B3F58B3}" srcOrd="1" destOrd="0" parTransId="{236AD369-E0FE-4141-AACF-22B7D669AFC0}" sibTransId="{3C7FB8F9-C427-496C-80FD-ED608FA30FE9}"/>
    <dgm:cxn modelId="{8B96740C-4E22-4C05-9A00-1BD86E373DD6}" type="presParOf" srcId="{85BFC968-51F0-4D3D-AF76-567ECB537CF3}" destId="{B7327EE6-BB92-4C30-92B3-64C37EF17190}" srcOrd="0" destOrd="0" presId="urn:microsoft.com/office/officeart/2005/8/layout/process4"/>
    <dgm:cxn modelId="{66FD235E-30A6-45C0-B24B-007C88D51808}" type="presParOf" srcId="{B7327EE6-BB92-4C30-92B3-64C37EF17190}" destId="{49512301-07BA-4D99-B56C-50896D2345D0}" srcOrd="0" destOrd="0" presId="urn:microsoft.com/office/officeart/2005/8/layout/process4"/>
    <dgm:cxn modelId="{95EA3DCD-8ACD-461F-96BE-48FA171C48E9}" type="presParOf" srcId="{B7327EE6-BB92-4C30-92B3-64C37EF17190}" destId="{7BF549BD-7A76-46ED-A3EC-F5B56E8EB7C8}" srcOrd="1" destOrd="0" presId="urn:microsoft.com/office/officeart/2005/8/layout/process4"/>
    <dgm:cxn modelId="{96AAFDBF-7036-4625-B58D-BC46AB9318C7}" type="presParOf" srcId="{B7327EE6-BB92-4C30-92B3-64C37EF17190}" destId="{BF466996-BEC7-44F8-9DDB-CD4CCCCC31DF}" srcOrd="2" destOrd="0" presId="urn:microsoft.com/office/officeart/2005/8/layout/process4"/>
    <dgm:cxn modelId="{FBBCBF36-43E1-4F66-A6BE-CB007856F235}" type="presParOf" srcId="{BF466996-BEC7-44F8-9DDB-CD4CCCCC31DF}" destId="{FDAB7CA0-CC31-474B-AA4A-10AC788FD9D3}" srcOrd="0" destOrd="0" presId="urn:microsoft.com/office/officeart/2005/8/layout/process4"/>
    <dgm:cxn modelId="{30545785-AC13-4132-A82F-161072839BCC}" type="presParOf" srcId="{BF466996-BEC7-44F8-9DDB-CD4CCCCC31DF}" destId="{6FF7625A-0037-4F47-882B-AEED5E4231C1}" srcOrd="1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E9672EB-398E-461D-827A-6F0785617718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A97AA06-061F-453A-83B1-9B5E3D63955A}">
      <dgm:prSet/>
      <dgm:spPr/>
      <dgm:t>
        <a:bodyPr/>
        <a:lstStyle/>
        <a:p>
          <a:r>
            <a:rPr lang="en-US"/>
            <a:t>Used in:</a:t>
          </a:r>
        </a:p>
      </dgm:t>
    </dgm:pt>
    <dgm:pt modelId="{5911FAF2-0A73-4447-84CD-168F6BB37A70}" type="parTrans" cxnId="{E1E3F95D-9E45-43F5-B54D-069951E94945}">
      <dgm:prSet/>
      <dgm:spPr/>
      <dgm:t>
        <a:bodyPr/>
        <a:lstStyle/>
        <a:p>
          <a:endParaRPr lang="en-US"/>
        </a:p>
      </dgm:t>
    </dgm:pt>
    <dgm:pt modelId="{4F8A2A61-383E-4A4B-9E8D-369A4CC4C2CA}" type="sibTrans" cxnId="{E1E3F95D-9E45-43F5-B54D-069951E94945}">
      <dgm:prSet/>
      <dgm:spPr/>
      <dgm:t>
        <a:bodyPr/>
        <a:lstStyle/>
        <a:p>
          <a:endParaRPr lang="en-US"/>
        </a:p>
      </dgm:t>
    </dgm:pt>
    <dgm:pt modelId="{5C44CDA2-E8AE-4008-BD1C-18C5222B42B5}">
      <dgm:prSet/>
      <dgm:spPr/>
      <dgm:t>
        <a:bodyPr/>
        <a:lstStyle/>
        <a:p>
          <a:r>
            <a:rPr lang="en-US" dirty="0"/>
            <a:t>Search engines</a:t>
          </a:r>
        </a:p>
      </dgm:t>
    </dgm:pt>
    <dgm:pt modelId="{4B6BCB7C-6D19-43DC-B49E-306DC433B96B}" type="parTrans" cxnId="{1A70387A-E8D7-4141-B7E2-3BC23DFD5190}">
      <dgm:prSet/>
      <dgm:spPr/>
      <dgm:t>
        <a:bodyPr/>
        <a:lstStyle/>
        <a:p>
          <a:endParaRPr lang="en-US"/>
        </a:p>
      </dgm:t>
    </dgm:pt>
    <dgm:pt modelId="{F2EEA816-AEDA-460A-B72C-CB4A79A8430D}" type="sibTrans" cxnId="{1A70387A-E8D7-4141-B7E2-3BC23DFD5190}">
      <dgm:prSet/>
      <dgm:spPr/>
      <dgm:t>
        <a:bodyPr/>
        <a:lstStyle/>
        <a:p>
          <a:endParaRPr lang="en-US"/>
        </a:p>
      </dgm:t>
    </dgm:pt>
    <dgm:pt modelId="{6E41C099-37A7-40C3-9604-C43105B7837B}">
      <dgm:prSet/>
      <dgm:spPr/>
      <dgm:t>
        <a:bodyPr/>
        <a:lstStyle/>
        <a:p>
          <a:r>
            <a:rPr lang="en-US"/>
            <a:t>Law Enforcement</a:t>
          </a:r>
        </a:p>
      </dgm:t>
    </dgm:pt>
    <dgm:pt modelId="{B5D524DE-B0B4-43B6-9C14-9C9C90FADF06}" type="parTrans" cxnId="{42DC1874-108F-4026-8A92-29AC94B9499A}">
      <dgm:prSet/>
      <dgm:spPr/>
      <dgm:t>
        <a:bodyPr/>
        <a:lstStyle/>
        <a:p>
          <a:endParaRPr lang="en-US"/>
        </a:p>
      </dgm:t>
    </dgm:pt>
    <dgm:pt modelId="{65732730-017E-492F-B9CC-E461D2EA4F17}" type="sibTrans" cxnId="{42DC1874-108F-4026-8A92-29AC94B9499A}">
      <dgm:prSet/>
      <dgm:spPr/>
      <dgm:t>
        <a:bodyPr/>
        <a:lstStyle/>
        <a:p>
          <a:endParaRPr lang="en-US"/>
        </a:p>
      </dgm:t>
    </dgm:pt>
    <dgm:pt modelId="{EA6C824E-47CA-4F7C-8884-7DAC58F2E844}">
      <dgm:prSet/>
      <dgm:spPr/>
      <dgm:t>
        <a:bodyPr/>
        <a:lstStyle/>
        <a:p>
          <a:r>
            <a:rPr lang="en-US"/>
            <a:t>Corporate Intelligence</a:t>
          </a:r>
        </a:p>
      </dgm:t>
    </dgm:pt>
    <dgm:pt modelId="{80390BDE-9368-4959-9FA4-903911D24A5F}" type="parTrans" cxnId="{00E76163-0669-4BA7-9DA1-650B0E05C608}">
      <dgm:prSet/>
      <dgm:spPr/>
      <dgm:t>
        <a:bodyPr/>
        <a:lstStyle/>
        <a:p>
          <a:endParaRPr lang="en-US"/>
        </a:p>
      </dgm:t>
    </dgm:pt>
    <dgm:pt modelId="{C520B9DE-09C8-4757-9652-8C33B29CA117}" type="sibTrans" cxnId="{00E76163-0669-4BA7-9DA1-650B0E05C608}">
      <dgm:prSet/>
      <dgm:spPr/>
      <dgm:t>
        <a:bodyPr/>
        <a:lstStyle/>
        <a:p>
          <a:endParaRPr lang="en-US"/>
        </a:p>
      </dgm:t>
    </dgm:pt>
    <dgm:pt modelId="{66925A21-0F00-4AC9-BF52-737B8DD38081}">
      <dgm:prSet/>
      <dgm:spPr/>
      <dgm:t>
        <a:bodyPr/>
        <a:lstStyle/>
        <a:p>
          <a:r>
            <a:rPr lang="en-US"/>
            <a:t>Cybersecurity</a:t>
          </a:r>
        </a:p>
      </dgm:t>
    </dgm:pt>
    <dgm:pt modelId="{74C64062-F542-4F14-BE3B-58278338A920}" type="parTrans" cxnId="{774EF679-EA53-49FF-80B4-5C8D2158F0FB}">
      <dgm:prSet/>
      <dgm:spPr/>
      <dgm:t>
        <a:bodyPr/>
        <a:lstStyle/>
        <a:p>
          <a:endParaRPr lang="en-US"/>
        </a:p>
      </dgm:t>
    </dgm:pt>
    <dgm:pt modelId="{19060A62-062D-4021-861F-4501C98C9FFC}" type="sibTrans" cxnId="{774EF679-EA53-49FF-80B4-5C8D2158F0FB}">
      <dgm:prSet/>
      <dgm:spPr/>
      <dgm:t>
        <a:bodyPr/>
        <a:lstStyle/>
        <a:p>
          <a:endParaRPr lang="en-US"/>
        </a:p>
      </dgm:t>
    </dgm:pt>
    <dgm:pt modelId="{57F7EC10-A466-4D59-9E96-26033B4341E9}" type="pres">
      <dgm:prSet presAssocID="{6E9672EB-398E-461D-827A-6F0785617718}" presName="linear" presStyleCnt="0">
        <dgm:presLayoutVars>
          <dgm:dir/>
          <dgm:animLvl val="lvl"/>
          <dgm:resizeHandles val="exact"/>
        </dgm:presLayoutVars>
      </dgm:prSet>
      <dgm:spPr/>
    </dgm:pt>
    <dgm:pt modelId="{9AE556D9-8AC4-43B2-AD91-74FC03D6F64C}" type="pres">
      <dgm:prSet presAssocID="{DA97AA06-061F-453A-83B1-9B5E3D63955A}" presName="parentLin" presStyleCnt="0"/>
      <dgm:spPr/>
    </dgm:pt>
    <dgm:pt modelId="{26DD4736-C0C5-4BE1-A36C-19BD39C2EA15}" type="pres">
      <dgm:prSet presAssocID="{DA97AA06-061F-453A-83B1-9B5E3D63955A}" presName="parentLeftMargin" presStyleLbl="node1" presStyleIdx="0" presStyleCnt="1"/>
      <dgm:spPr/>
    </dgm:pt>
    <dgm:pt modelId="{338546BA-497C-42AA-8121-5D043FCC09CC}" type="pres">
      <dgm:prSet presAssocID="{DA97AA06-061F-453A-83B1-9B5E3D63955A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A6AAD5B8-A973-4533-8731-7F34E04CFCA0}" type="pres">
      <dgm:prSet presAssocID="{DA97AA06-061F-453A-83B1-9B5E3D63955A}" presName="negativeSpace" presStyleCnt="0"/>
      <dgm:spPr/>
    </dgm:pt>
    <dgm:pt modelId="{C1A41371-D2F4-44A6-AB93-0BEBF033456A}" type="pres">
      <dgm:prSet presAssocID="{DA97AA06-061F-453A-83B1-9B5E3D63955A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E1E3F95D-9E45-43F5-B54D-069951E94945}" srcId="{6E9672EB-398E-461D-827A-6F0785617718}" destId="{DA97AA06-061F-453A-83B1-9B5E3D63955A}" srcOrd="0" destOrd="0" parTransId="{5911FAF2-0A73-4447-84CD-168F6BB37A70}" sibTransId="{4F8A2A61-383E-4A4B-9E8D-369A4CC4C2CA}"/>
    <dgm:cxn modelId="{00E76163-0669-4BA7-9DA1-650B0E05C608}" srcId="{DA97AA06-061F-453A-83B1-9B5E3D63955A}" destId="{EA6C824E-47CA-4F7C-8884-7DAC58F2E844}" srcOrd="2" destOrd="0" parTransId="{80390BDE-9368-4959-9FA4-903911D24A5F}" sibTransId="{C520B9DE-09C8-4757-9652-8C33B29CA117}"/>
    <dgm:cxn modelId="{576E824A-E1F2-4539-ABCD-E8606D9A3EBD}" type="presOf" srcId="{6E9672EB-398E-461D-827A-6F0785617718}" destId="{57F7EC10-A466-4D59-9E96-26033B4341E9}" srcOrd="0" destOrd="0" presId="urn:microsoft.com/office/officeart/2005/8/layout/list1"/>
    <dgm:cxn modelId="{42DC1874-108F-4026-8A92-29AC94B9499A}" srcId="{DA97AA06-061F-453A-83B1-9B5E3D63955A}" destId="{6E41C099-37A7-40C3-9604-C43105B7837B}" srcOrd="1" destOrd="0" parTransId="{B5D524DE-B0B4-43B6-9C14-9C9C90FADF06}" sibTransId="{65732730-017E-492F-B9CC-E461D2EA4F17}"/>
    <dgm:cxn modelId="{774EF679-EA53-49FF-80B4-5C8D2158F0FB}" srcId="{DA97AA06-061F-453A-83B1-9B5E3D63955A}" destId="{66925A21-0F00-4AC9-BF52-737B8DD38081}" srcOrd="3" destOrd="0" parTransId="{74C64062-F542-4F14-BE3B-58278338A920}" sibTransId="{19060A62-062D-4021-861F-4501C98C9FFC}"/>
    <dgm:cxn modelId="{1A70387A-E8D7-4141-B7E2-3BC23DFD5190}" srcId="{DA97AA06-061F-453A-83B1-9B5E3D63955A}" destId="{5C44CDA2-E8AE-4008-BD1C-18C5222B42B5}" srcOrd="0" destOrd="0" parTransId="{4B6BCB7C-6D19-43DC-B49E-306DC433B96B}" sibTransId="{F2EEA816-AEDA-460A-B72C-CB4A79A8430D}"/>
    <dgm:cxn modelId="{54A72488-6D91-4A50-8BE9-DA36CD80105C}" type="presOf" srcId="{DA97AA06-061F-453A-83B1-9B5E3D63955A}" destId="{338546BA-497C-42AA-8121-5D043FCC09CC}" srcOrd="1" destOrd="0" presId="urn:microsoft.com/office/officeart/2005/8/layout/list1"/>
    <dgm:cxn modelId="{A5032590-EE9A-444A-9ED2-A345D996FC5F}" type="presOf" srcId="{66925A21-0F00-4AC9-BF52-737B8DD38081}" destId="{C1A41371-D2F4-44A6-AB93-0BEBF033456A}" srcOrd="0" destOrd="3" presId="urn:microsoft.com/office/officeart/2005/8/layout/list1"/>
    <dgm:cxn modelId="{77F37DB4-66CC-4815-A494-896F5BBFEA2D}" type="presOf" srcId="{EA6C824E-47CA-4F7C-8884-7DAC58F2E844}" destId="{C1A41371-D2F4-44A6-AB93-0BEBF033456A}" srcOrd="0" destOrd="2" presId="urn:microsoft.com/office/officeart/2005/8/layout/list1"/>
    <dgm:cxn modelId="{CCCCF8C4-BCF9-4813-ABB2-BB986195D0D8}" type="presOf" srcId="{6E41C099-37A7-40C3-9604-C43105B7837B}" destId="{C1A41371-D2F4-44A6-AB93-0BEBF033456A}" srcOrd="0" destOrd="1" presId="urn:microsoft.com/office/officeart/2005/8/layout/list1"/>
    <dgm:cxn modelId="{7B5A11DE-5D9D-45B2-9F83-82D4BECCAEBA}" type="presOf" srcId="{DA97AA06-061F-453A-83B1-9B5E3D63955A}" destId="{26DD4736-C0C5-4BE1-A36C-19BD39C2EA15}" srcOrd="0" destOrd="0" presId="urn:microsoft.com/office/officeart/2005/8/layout/list1"/>
    <dgm:cxn modelId="{DE4549EE-388D-49A8-BE2C-1D84D7ECA4A6}" type="presOf" srcId="{5C44CDA2-E8AE-4008-BD1C-18C5222B42B5}" destId="{C1A41371-D2F4-44A6-AB93-0BEBF033456A}" srcOrd="0" destOrd="0" presId="urn:microsoft.com/office/officeart/2005/8/layout/list1"/>
    <dgm:cxn modelId="{1F25ED2D-5124-4E8C-A1AE-EB2889ECA81E}" type="presParOf" srcId="{57F7EC10-A466-4D59-9E96-26033B4341E9}" destId="{9AE556D9-8AC4-43B2-AD91-74FC03D6F64C}" srcOrd="0" destOrd="0" presId="urn:microsoft.com/office/officeart/2005/8/layout/list1"/>
    <dgm:cxn modelId="{C8F7F8E8-05B8-446F-B333-0BAA542AF195}" type="presParOf" srcId="{9AE556D9-8AC4-43B2-AD91-74FC03D6F64C}" destId="{26DD4736-C0C5-4BE1-A36C-19BD39C2EA15}" srcOrd="0" destOrd="0" presId="urn:microsoft.com/office/officeart/2005/8/layout/list1"/>
    <dgm:cxn modelId="{3FC94440-67A5-4090-8B50-788C9B3A9525}" type="presParOf" srcId="{9AE556D9-8AC4-43B2-AD91-74FC03D6F64C}" destId="{338546BA-497C-42AA-8121-5D043FCC09CC}" srcOrd="1" destOrd="0" presId="urn:microsoft.com/office/officeart/2005/8/layout/list1"/>
    <dgm:cxn modelId="{35178FA4-9E46-450F-B1A5-9475FEC6362C}" type="presParOf" srcId="{57F7EC10-A466-4D59-9E96-26033B4341E9}" destId="{A6AAD5B8-A973-4533-8731-7F34E04CFCA0}" srcOrd="1" destOrd="0" presId="urn:microsoft.com/office/officeart/2005/8/layout/list1"/>
    <dgm:cxn modelId="{4D243082-59AD-42D9-A834-79F4C50559DE}" type="presParOf" srcId="{57F7EC10-A466-4D59-9E96-26033B4341E9}" destId="{C1A41371-D2F4-44A6-AB93-0BEBF033456A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EF2ABCE-A391-4CE0-9FFF-206344484C13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C207129-1196-42B5-8FDE-4C391C70482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Verify sources and cross-check information</a:t>
          </a:r>
        </a:p>
      </dgm:t>
    </dgm:pt>
    <dgm:pt modelId="{7AE87A81-02C4-4320-88E2-5C50755E3307}" type="parTrans" cxnId="{85470F98-3045-4B02-AAC2-B7CC808430FD}">
      <dgm:prSet/>
      <dgm:spPr/>
      <dgm:t>
        <a:bodyPr/>
        <a:lstStyle/>
        <a:p>
          <a:endParaRPr lang="en-US"/>
        </a:p>
      </dgm:t>
    </dgm:pt>
    <dgm:pt modelId="{A4E2EC12-3110-42BE-8BE4-CE392B1059C0}" type="sibTrans" cxnId="{85470F98-3045-4B02-AAC2-B7CC808430FD}">
      <dgm:prSet/>
      <dgm:spPr/>
      <dgm:t>
        <a:bodyPr/>
        <a:lstStyle/>
        <a:p>
          <a:endParaRPr lang="en-US"/>
        </a:p>
      </dgm:t>
    </dgm:pt>
    <dgm:pt modelId="{1EF3F648-4BFF-43F6-B1EB-1BD20F24978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Use ethical and legal methods for data collection</a:t>
          </a:r>
        </a:p>
      </dgm:t>
    </dgm:pt>
    <dgm:pt modelId="{59EA5EEE-669A-43FF-B379-36AAB5CD260E}" type="parTrans" cxnId="{65A7B0F3-87AC-46E3-B57D-29D99929FC8C}">
      <dgm:prSet/>
      <dgm:spPr/>
      <dgm:t>
        <a:bodyPr/>
        <a:lstStyle/>
        <a:p>
          <a:endParaRPr lang="en-US"/>
        </a:p>
      </dgm:t>
    </dgm:pt>
    <dgm:pt modelId="{266C0789-5D32-48D8-8830-0C16805F99E4}" type="sibTrans" cxnId="{65A7B0F3-87AC-46E3-B57D-29D99929FC8C}">
      <dgm:prSet/>
      <dgm:spPr/>
      <dgm:t>
        <a:bodyPr/>
        <a:lstStyle/>
        <a:p>
          <a:endParaRPr lang="en-US"/>
        </a:p>
      </dgm:t>
    </dgm:pt>
    <dgm:pt modelId="{BC93C82C-69F7-4151-83F0-0E3A697C9C6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Stay updated on tools and techniques</a:t>
          </a:r>
        </a:p>
      </dgm:t>
    </dgm:pt>
    <dgm:pt modelId="{B136A216-96BA-449F-8B3D-09F75BD2564E}" type="parTrans" cxnId="{2E7FD96A-A3E9-4643-A883-732E01D9A50E}">
      <dgm:prSet/>
      <dgm:spPr/>
      <dgm:t>
        <a:bodyPr/>
        <a:lstStyle/>
        <a:p>
          <a:endParaRPr lang="en-US"/>
        </a:p>
      </dgm:t>
    </dgm:pt>
    <dgm:pt modelId="{CF0AB35F-A65A-4AA6-B5C7-9852B1FE4D30}" type="sibTrans" cxnId="{2E7FD96A-A3E9-4643-A883-732E01D9A50E}">
      <dgm:prSet/>
      <dgm:spPr/>
      <dgm:t>
        <a:bodyPr/>
        <a:lstStyle/>
        <a:p>
          <a:endParaRPr lang="en-US"/>
        </a:p>
      </dgm:t>
    </dgm:pt>
    <dgm:pt modelId="{6B66E652-BCA7-4EA8-82B6-635128C0541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Organize and analyze data effectively</a:t>
          </a:r>
        </a:p>
      </dgm:t>
    </dgm:pt>
    <dgm:pt modelId="{E8C9CAE8-3FA2-45D5-AF3C-6E162C4B4313}" type="parTrans" cxnId="{08494C28-0701-4A37-ABFF-E13DD6979964}">
      <dgm:prSet/>
      <dgm:spPr/>
      <dgm:t>
        <a:bodyPr/>
        <a:lstStyle/>
        <a:p>
          <a:endParaRPr lang="en-US"/>
        </a:p>
      </dgm:t>
    </dgm:pt>
    <dgm:pt modelId="{9AC39DAE-F914-423E-9413-49764493F28C}" type="sibTrans" cxnId="{08494C28-0701-4A37-ABFF-E13DD6979964}">
      <dgm:prSet/>
      <dgm:spPr/>
      <dgm:t>
        <a:bodyPr/>
        <a:lstStyle/>
        <a:p>
          <a:endParaRPr lang="en-US"/>
        </a:p>
      </dgm:t>
    </dgm:pt>
    <dgm:pt modelId="{E7EBB658-53C3-4D84-B0F0-077A5BFBA438}" type="pres">
      <dgm:prSet presAssocID="{5EF2ABCE-A391-4CE0-9FFF-206344484C13}" presName="root" presStyleCnt="0">
        <dgm:presLayoutVars>
          <dgm:dir/>
          <dgm:resizeHandles val="exact"/>
        </dgm:presLayoutVars>
      </dgm:prSet>
      <dgm:spPr/>
    </dgm:pt>
    <dgm:pt modelId="{7889D432-C204-42BA-8979-9D769BB90DB7}" type="pres">
      <dgm:prSet presAssocID="{0C207129-1196-42B5-8FDE-4C391C70482A}" presName="compNode" presStyleCnt="0"/>
      <dgm:spPr/>
    </dgm:pt>
    <dgm:pt modelId="{1177679D-4E8C-4EE3-AC0F-BEFD9E6728CA}" type="pres">
      <dgm:prSet presAssocID="{0C207129-1196-42B5-8FDE-4C391C70482A}" presName="bgRect" presStyleLbl="bgShp" presStyleIdx="0" presStyleCnt="4"/>
      <dgm:spPr/>
    </dgm:pt>
    <dgm:pt modelId="{2B6C0940-EA59-4A94-AE9D-B6B523ABDDD7}" type="pres">
      <dgm:prSet presAssocID="{0C207129-1196-42B5-8FDE-4C391C70482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6B4930FA-0417-4326-B8D6-08CCD720FBB8}" type="pres">
      <dgm:prSet presAssocID="{0C207129-1196-42B5-8FDE-4C391C70482A}" presName="spaceRect" presStyleCnt="0"/>
      <dgm:spPr/>
    </dgm:pt>
    <dgm:pt modelId="{49D5B02F-3C78-4230-BBAB-905D98647EC8}" type="pres">
      <dgm:prSet presAssocID="{0C207129-1196-42B5-8FDE-4C391C70482A}" presName="parTx" presStyleLbl="revTx" presStyleIdx="0" presStyleCnt="4">
        <dgm:presLayoutVars>
          <dgm:chMax val="0"/>
          <dgm:chPref val="0"/>
        </dgm:presLayoutVars>
      </dgm:prSet>
      <dgm:spPr/>
    </dgm:pt>
    <dgm:pt modelId="{9FDBAD6C-5AF0-4C8A-B141-C3BA63DAD171}" type="pres">
      <dgm:prSet presAssocID="{A4E2EC12-3110-42BE-8BE4-CE392B1059C0}" presName="sibTrans" presStyleCnt="0"/>
      <dgm:spPr/>
    </dgm:pt>
    <dgm:pt modelId="{7EADF386-0FBB-49E4-B475-C2AB79E4C911}" type="pres">
      <dgm:prSet presAssocID="{1EF3F648-4BFF-43F6-B1EB-1BD20F24978A}" presName="compNode" presStyleCnt="0"/>
      <dgm:spPr/>
    </dgm:pt>
    <dgm:pt modelId="{1295E1C0-A7E8-4C0C-BB1F-833BB8EE7370}" type="pres">
      <dgm:prSet presAssocID="{1EF3F648-4BFF-43F6-B1EB-1BD20F24978A}" presName="bgRect" presStyleLbl="bgShp" presStyleIdx="1" presStyleCnt="4"/>
      <dgm:spPr/>
    </dgm:pt>
    <dgm:pt modelId="{E1A72AE0-6DFA-4396-BB51-3A9322297429}" type="pres">
      <dgm:prSet presAssocID="{1EF3F648-4BFF-43F6-B1EB-1BD20F24978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cales of Justice"/>
        </a:ext>
      </dgm:extLst>
    </dgm:pt>
    <dgm:pt modelId="{16BB86ED-FF2F-42A7-AB9C-67423F4C7F28}" type="pres">
      <dgm:prSet presAssocID="{1EF3F648-4BFF-43F6-B1EB-1BD20F24978A}" presName="spaceRect" presStyleCnt="0"/>
      <dgm:spPr/>
    </dgm:pt>
    <dgm:pt modelId="{D47AF1A9-907B-48C0-B7ED-FCC05E4D6896}" type="pres">
      <dgm:prSet presAssocID="{1EF3F648-4BFF-43F6-B1EB-1BD20F24978A}" presName="parTx" presStyleLbl="revTx" presStyleIdx="1" presStyleCnt="4">
        <dgm:presLayoutVars>
          <dgm:chMax val="0"/>
          <dgm:chPref val="0"/>
        </dgm:presLayoutVars>
      </dgm:prSet>
      <dgm:spPr/>
    </dgm:pt>
    <dgm:pt modelId="{B4A2376C-8A44-409B-A009-4BA253DCA1DB}" type="pres">
      <dgm:prSet presAssocID="{266C0789-5D32-48D8-8830-0C16805F99E4}" presName="sibTrans" presStyleCnt="0"/>
      <dgm:spPr/>
    </dgm:pt>
    <dgm:pt modelId="{8CDB9F03-00D1-4A07-81E1-C2E7D83467B9}" type="pres">
      <dgm:prSet presAssocID="{BC93C82C-69F7-4151-83F0-0E3A697C9C69}" presName="compNode" presStyleCnt="0"/>
      <dgm:spPr/>
    </dgm:pt>
    <dgm:pt modelId="{8ABE2CE5-2587-45C9-99E6-1647EACDC127}" type="pres">
      <dgm:prSet presAssocID="{BC93C82C-69F7-4151-83F0-0E3A697C9C69}" presName="bgRect" presStyleLbl="bgShp" presStyleIdx="2" presStyleCnt="4"/>
      <dgm:spPr/>
    </dgm:pt>
    <dgm:pt modelId="{BED1F981-8DF9-4BF7-BB23-310914314A16}" type="pres">
      <dgm:prSet presAssocID="{BC93C82C-69F7-4151-83F0-0E3A697C9C6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BEF3FF55-4AFD-43B2-BB17-D1CE68153487}" type="pres">
      <dgm:prSet presAssocID="{BC93C82C-69F7-4151-83F0-0E3A697C9C69}" presName="spaceRect" presStyleCnt="0"/>
      <dgm:spPr/>
    </dgm:pt>
    <dgm:pt modelId="{044EA5AE-CB87-437E-B1BD-B730628566A8}" type="pres">
      <dgm:prSet presAssocID="{BC93C82C-69F7-4151-83F0-0E3A697C9C69}" presName="parTx" presStyleLbl="revTx" presStyleIdx="2" presStyleCnt="4">
        <dgm:presLayoutVars>
          <dgm:chMax val="0"/>
          <dgm:chPref val="0"/>
        </dgm:presLayoutVars>
      </dgm:prSet>
      <dgm:spPr/>
    </dgm:pt>
    <dgm:pt modelId="{EDFA1307-AA41-4A10-9AEE-E8CC7BC79A51}" type="pres">
      <dgm:prSet presAssocID="{CF0AB35F-A65A-4AA6-B5C7-9852B1FE4D30}" presName="sibTrans" presStyleCnt="0"/>
      <dgm:spPr/>
    </dgm:pt>
    <dgm:pt modelId="{E58CD0E1-0307-4381-9C16-722FD1490F6C}" type="pres">
      <dgm:prSet presAssocID="{6B66E652-BCA7-4EA8-82B6-635128C05416}" presName="compNode" presStyleCnt="0"/>
      <dgm:spPr/>
    </dgm:pt>
    <dgm:pt modelId="{EC6ACA3C-DCCD-40E6-ADC0-585B74610063}" type="pres">
      <dgm:prSet presAssocID="{6B66E652-BCA7-4EA8-82B6-635128C05416}" presName="bgRect" presStyleLbl="bgShp" presStyleIdx="3" presStyleCnt="4"/>
      <dgm:spPr/>
    </dgm:pt>
    <dgm:pt modelId="{05FEF8B2-60F8-4874-9017-4F80B3453FE6}" type="pres">
      <dgm:prSet presAssocID="{6B66E652-BCA7-4EA8-82B6-635128C0541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480B5834-7FEF-4CE3-A8A3-453DA8BCD237}" type="pres">
      <dgm:prSet presAssocID="{6B66E652-BCA7-4EA8-82B6-635128C05416}" presName="spaceRect" presStyleCnt="0"/>
      <dgm:spPr/>
    </dgm:pt>
    <dgm:pt modelId="{10896BE8-7B36-4C89-9E79-9C31610983F5}" type="pres">
      <dgm:prSet presAssocID="{6B66E652-BCA7-4EA8-82B6-635128C05416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08494C28-0701-4A37-ABFF-E13DD6979964}" srcId="{5EF2ABCE-A391-4CE0-9FFF-206344484C13}" destId="{6B66E652-BCA7-4EA8-82B6-635128C05416}" srcOrd="3" destOrd="0" parTransId="{E8C9CAE8-3FA2-45D5-AF3C-6E162C4B4313}" sibTransId="{9AC39DAE-F914-423E-9413-49764493F28C}"/>
    <dgm:cxn modelId="{F123B42E-F3AB-44B4-B5A7-10FFEB6BDBCD}" type="presOf" srcId="{BC93C82C-69F7-4151-83F0-0E3A697C9C69}" destId="{044EA5AE-CB87-437E-B1BD-B730628566A8}" srcOrd="0" destOrd="0" presId="urn:microsoft.com/office/officeart/2018/2/layout/IconVerticalSolidList"/>
    <dgm:cxn modelId="{2E7FD96A-A3E9-4643-A883-732E01D9A50E}" srcId="{5EF2ABCE-A391-4CE0-9FFF-206344484C13}" destId="{BC93C82C-69F7-4151-83F0-0E3A697C9C69}" srcOrd="2" destOrd="0" parTransId="{B136A216-96BA-449F-8B3D-09F75BD2564E}" sibTransId="{CF0AB35F-A65A-4AA6-B5C7-9852B1FE4D30}"/>
    <dgm:cxn modelId="{D7D6E581-63CD-4027-99E7-12735B95A24B}" type="presOf" srcId="{0C207129-1196-42B5-8FDE-4C391C70482A}" destId="{49D5B02F-3C78-4230-BBAB-905D98647EC8}" srcOrd="0" destOrd="0" presId="urn:microsoft.com/office/officeart/2018/2/layout/IconVerticalSolidList"/>
    <dgm:cxn modelId="{2689D98A-DE14-4590-AB3A-FE2D4494FA01}" type="presOf" srcId="{6B66E652-BCA7-4EA8-82B6-635128C05416}" destId="{10896BE8-7B36-4C89-9E79-9C31610983F5}" srcOrd="0" destOrd="0" presId="urn:microsoft.com/office/officeart/2018/2/layout/IconVerticalSolidList"/>
    <dgm:cxn modelId="{85470F98-3045-4B02-AAC2-B7CC808430FD}" srcId="{5EF2ABCE-A391-4CE0-9FFF-206344484C13}" destId="{0C207129-1196-42B5-8FDE-4C391C70482A}" srcOrd="0" destOrd="0" parTransId="{7AE87A81-02C4-4320-88E2-5C50755E3307}" sibTransId="{A4E2EC12-3110-42BE-8BE4-CE392B1059C0}"/>
    <dgm:cxn modelId="{3BE039CC-1335-4576-B190-C89366B3C537}" type="presOf" srcId="{5EF2ABCE-A391-4CE0-9FFF-206344484C13}" destId="{E7EBB658-53C3-4D84-B0F0-077A5BFBA438}" srcOrd="0" destOrd="0" presId="urn:microsoft.com/office/officeart/2018/2/layout/IconVerticalSolidList"/>
    <dgm:cxn modelId="{D85434D0-73A8-4733-A712-7CC2A6182561}" type="presOf" srcId="{1EF3F648-4BFF-43F6-B1EB-1BD20F24978A}" destId="{D47AF1A9-907B-48C0-B7ED-FCC05E4D6896}" srcOrd="0" destOrd="0" presId="urn:microsoft.com/office/officeart/2018/2/layout/IconVerticalSolidList"/>
    <dgm:cxn modelId="{65A7B0F3-87AC-46E3-B57D-29D99929FC8C}" srcId="{5EF2ABCE-A391-4CE0-9FFF-206344484C13}" destId="{1EF3F648-4BFF-43F6-B1EB-1BD20F24978A}" srcOrd="1" destOrd="0" parTransId="{59EA5EEE-669A-43FF-B379-36AAB5CD260E}" sibTransId="{266C0789-5D32-48D8-8830-0C16805F99E4}"/>
    <dgm:cxn modelId="{570B7A7E-ED06-49D5-ACAC-1BB6DFCDC713}" type="presParOf" srcId="{E7EBB658-53C3-4D84-B0F0-077A5BFBA438}" destId="{7889D432-C204-42BA-8979-9D769BB90DB7}" srcOrd="0" destOrd="0" presId="urn:microsoft.com/office/officeart/2018/2/layout/IconVerticalSolidList"/>
    <dgm:cxn modelId="{3B910807-6A09-4F67-90C8-AF74255CFBC7}" type="presParOf" srcId="{7889D432-C204-42BA-8979-9D769BB90DB7}" destId="{1177679D-4E8C-4EE3-AC0F-BEFD9E6728CA}" srcOrd="0" destOrd="0" presId="urn:microsoft.com/office/officeart/2018/2/layout/IconVerticalSolidList"/>
    <dgm:cxn modelId="{4EB54132-BF86-42B9-9802-0607ABC839BB}" type="presParOf" srcId="{7889D432-C204-42BA-8979-9D769BB90DB7}" destId="{2B6C0940-EA59-4A94-AE9D-B6B523ABDDD7}" srcOrd="1" destOrd="0" presId="urn:microsoft.com/office/officeart/2018/2/layout/IconVerticalSolidList"/>
    <dgm:cxn modelId="{505BAD32-1625-4DF0-A8D1-B8DDF987641A}" type="presParOf" srcId="{7889D432-C204-42BA-8979-9D769BB90DB7}" destId="{6B4930FA-0417-4326-B8D6-08CCD720FBB8}" srcOrd="2" destOrd="0" presId="urn:microsoft.com/office/officeart/2018/2/layout/IconVerticalSolidList"/>
    <dgm:cxn modelId="{CDD4BC79-BB08-4623-9FFD-BB65379A72D9}" type="presParOf" srcId="{7889D432-C204-42BA-8979-9D769BB90DB7}" destId="{49D5B02F-3C78-4230-BBAB-905D98647EC8}" srcOrd="3" destOrd="0" presId="urn:microsoft.com/office/officeart/2018/2/layout/IconVerticalSolidList"/>
    <dgm:cxn modelId="{FE26373A-1AA8-4A48-AB4A-A488936CB02D}" type="presParOf" srcId="{E7EBB658-53C3-4D84-B0F0-077A5BFBA438}" destId="{9FDBAD6C-5AF0-4C8A-B141-C3BA63DAD171}" srcOrd="1" destOrd="0" presId="urn:microsoft.com/office/officeart/2018/2/layout/IconVerticalSolidList"/>
    <dgm:cxn modelId="{B7D44E85-8799-4E77-A2C1-0FDDA0C0590D}" type="presParOf" srcId="{E7EBB658-53C3-4D84-B0F0-077A5BFBA438}" destId="{7EADF386-0FBB-49E4-B475-C2AB79E4C911}" srcOrd="2" destOrd="0" presId="urn:microsoft.com/office/officeart/2018/2/layout/IconVerticalSolidList"/>
    <dgm:cxn modelId="{CDA925B1-52F8-48BB-8DAB-CB106CB65608}" type="presParOf" srcId="{7EADF386-0FBB-49E4-B475-C2AB79E4C911}" destId="{1295E1C0-A7E8-4C0C-BB1F-833BB8EE7370}" srcOrd="0" destOrd="0" presId="urn:microsoft.com/office/officeart/2018/2/layout/IconVerticalSolidList"/>
    <dgm:cxn modelId="{45BE5D20-FA56-4418-9253-E861C0B428A9}" type="presParOf" srcId="{7EADF386-0FBB-49E4-B475-C2AB79E4C911}" destId="{E1A72AE0-6DFA-4396-BB51-3A9322297429}" srcOrd="1" destOrd="0" presId="urn:microsoft.com/office/officeart/2018/2/layout/IconVerticalSolidList"/>
    <dgm:cxn modelId="{9EF4C419-1552-4183-84AD-0165471BC70D}" type="presParOf" srcId="{7EADF386-0FBB-49E4-B475-C2AB79E4C911}" destId="{16BB86ED-FF2F-42A7-AB9C-67423F4C7F28}" srcOrd="2" destOrd="0" presId="urn:microsoft.com/office/officeart/2018/2/layout/IconVerticalSolidList"/>
    <dgm:cxn modelId="{3EE75F18-D2EE-4932-8ED2-335845045FDE}" type="presParOf" srcId="{7EADF386-0FBB-49E4-B475-C2AB79E4C911}" destId="{D47AF1A9-907B-48C0-B7ED-FCC05E4D6896}" srcOrd="3" destOrd="0" presId="urn:microsoft.com/office/officeart/2018/2/layout/IconVerticalSolidList"/>
    <dgm:cxn modelId="{7414DE5E-1DD1-4C05-A8F5-DE0C07F26D1B}" type="presParOf" srcId="{E7EBB658-53C3-4D84-B0F0-077A5BFBA438}" destId="{B4A2376C-8A44-409B-A009-4BA253DCA1DB}" srcOrd="3" destOrd="0" presId="urn:microsoft.com/office/officeart/2018/2/layout/IconVerticalSolidList"/>
    <dgm:cxn modelId="{DF22B93E-02C5-4D1D-89FF-F38FE345C02A}" type="presParOf" srcId="{E7EBB658-53C3-4D84-B0F0-077A5BFBA438}" destId="{8CDB9F03-00D1-4A07-81E1-C2E7D83467B9}" srcOrd="4" destOrd="0" presId="urn:microsoft.com/office/officeart/2018/2/layout/IconVerticalSolidList"/>
    <dgm:cxn modelId="{E4C8B6D0-81F1-4701-843A-CA7110CB3B2D}" type="presParOf" srcId="{8CDB9F03-00D1-4A07-81E1-C2E7D83467B9}" destId="{8ABE2CE5-2587-45C9-99E6-1647EACDC127}" srcOrd="0" destOrd="0" presId="urn:microsoft.com/office/officeart/2018/2/layout/IconVerticalSolidList"/>
    <dgm:cxn modelId="{ECEB3CB9-71C2-43D2-83D2-B52EFFD46043}" type="presParOf" srcId="{8CDB9F03-00D1-4A07-81E1-C2E7D83467B9}" destId="{BED1F981-8DF9-4BF7-BB23-310914314A16}" srcOrd="1" destOrd="0" presId="urn:microsoft.com/office/officeart/2018/2/layout/IconVerticalSolidList"/>
    <dgm:cxn modelId="{9F45A24D-0D5C-4A70-B0E8-9B2356665F78}" type="presParOf" srcId="{8CDB9F03-00D1-4A07-81E1-C2E7D83467B9}" destId="{BEF3FF55-4AFD-43B2-BB17-D1CE68153487}" srcOrd="2" destOrd="0" presId="urn:microsoft.com/office/officeart/2018/2/layout/IconVerticalSolidList"/>
    <dgm:cxn modelId="{1F34D1C5-4750-4D35-8ABB-CBD8C2F04126}" type="presParOf" srcId="{8CDB9F03-00D1-4A07-81E1-C2E7D83467B9}" destId="{044EA5AE-CB87-437E-B1BD-B730628566A8}" srcOrd="3" destOrd="0" presId="urn:microsoft.com/office/officeart/2018/2/layout/IconVerticalSolidList"/>
    <dgm:cxn modelId="{F6208B96-903E-463B-942D-87FDD774D868}" type="presParOf" srcId="{E7EBB658-53C3-4D84-B0F0-077A5BFBA438}" destId="{EDFA1307-AA41-4A10-9AEE-E8CC7BC79A51}" srcOrd="5" destOrd="0" presId="urn:microsoft.com/office/officeart/2018/2/layout/IconVerticalSolidList"/>
    <dgm:cxn modelId="{B4315125-7AFA-4050-82A7-229156F89F0A}" type="presParOf" srcId="{E7EBB658-53C3-4D84-B0F0-077A5BFBA438}" destId="{E58CD0E1-0307-4381-9C16-722FD1490F6C}" srcOrd="6" destOrd="0" presId="urn:microsoft.com/office/officeart/2018/2/layout/IconVerticalSolidList"/>
    <dgm:cxn modelId="{566DB482-E55A-4FF5-BF14-343A208C1492}" type="presParOf" srcId="{E58CD0E1-0307-4381-9C16-722FD1490F6C}" destId="{EC6ACA3C-DCCD-40E6-ADC0-585B74610063}" srcOrd="0" destOrd="0" presId="urn:microsoft.com/office/officeart/2018/2/layout/IconVerticalSolidList"/>
    <dgm:cxn modelId="{617BA280-ABB5-456F-88BD-A00AE766509D}" type="presParOf" srcId="{E58CD0E1-0307-4381-9C16-722FD1490F6C}" destId="{05FEF8B2-60F8-4874-9017-4F80B3453FE6}" srcOrd="1" destOrd="0" presId="urn:microsoft.com/office/officeart/2018/2/layout/IconVerticalSolidList"/>
    <dgm:cxn modelId="{15F2DD6B-CD56-475B-B96F-16203125BDA3}" type="presParOf" srcId="{E58CD0E1-0307-4381-9C16-722FD1490F6C}" destId="{480B5834-7FEF-4CE3-A8A3-453DA8BCD237}" srcOrd="2" destOrd="0" presId="urn:microsoft.com/office/officeart/2018/2/layout/IconVerticalSolidList"/>
    <dgm:cxn modelId="{83E9343A-925E-43D3-B4C4-906E26C11546}" type="presParOf" srcId="{E58CD0E1-0307-4381-9C16-722FD1490F6C}" destId="{10896BE8-7B36-4C89-9E79-9C31610983F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F549BD-7A76-46ED-A3EC-F5B56E8EB7C8}">
      <dsp:nvSpPr>
        <dsp:cNvPr id="0" name=""/>
        <dsp:cNvSpPr/>
      </dsp:nvSpPr>
      <dsp:spPr>
        <a:xfrm>
          <a:off x="0" y="0"/>
          <a:ext cx="10515600" cy="39983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Open Source Intelligence, or OSINT is the practice of collecting information that is publicly available online, and analyzing that information to produce knowledge or gain a greater understanding of a particular topic.</a:t>
          </a:r>
          <a:br>
            <a:rPr lang="en-US" sz="2300" kern="1200" dirty="0"/>
          </a:br>
          <a:br>
            <a:rPr lang="en-US" sz="2300" kern="1200" dirty="0"/>
          </a:br>
          <a:r>
            <a:rPr lang="en-US" sz="2300" b="1" kern="1200" dirty="0"/>
            <a:t>OSINT is:</a:t>
          </a:r>
        </a:p>
      </dsp:txBody>
      <dsp:txXfrm>
        <a:off x="0" y="0"/>
        <a:ext cx="10515600" cy="2159085"/>
      </dsp:txXfrm>
    </dsp:sp>
    <dsp:sp modelId="{FDAB7CA0-CC31-474B-AA4A-10AC788FD9D3}">
      <dsp:nvSpPr>
        <dsp:cNvPr id="0" name=""/>
        <dsp:cNvSpPr/>
      </dsp:nvSpPr>
      <dsp:spPr>
        <a:xfrm>
          <a:off x="0" y="2079119"/>
          <a:ext cx="5257799" cy="18392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0040" tIns="57150" rIns="320040" bIns="571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/>
            <a:t>Publicly and legally accessible</a:t>
          </a:r>
        </a:p>
      </dsp:txBody>
      <dsp:txXfrm>
        <a:off x="0" y="2079119"/>
        <a:ext cx="5257799" cy="1839220"/>
      </dsp:txXfrm>
    </dsp:sp>
    <dsp:sp modelId="{6FF7625A-0037-4F47-882B-AEED5E4231C1}">
      <dsp:nvSpPr>
        <dsp:cNvPr id="0" name=""/>
        <dsp:cNvSpPr/>
      </dsp:nvSpPr>
      <dsp:spPr>
        <a:xfrm>
          <a:off x="5257800" y="2079119"/>
          <a:ext cx="5257799" cy="18392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0040" tIns="57150" rIns="320040" bIns="571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/>
            <a:t>Diverse in sourcing</a:t>
          </a:r>
        </a:p>
      </dsp:txBody>
      <dsp:txXfrm>
        <a:off x="5257800" y="2079119"/>
        <a:ext cx="5257799" cy="18392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A41371-D2F4-44A6-AB93-0BEBF033456A}">
      <dsp:nvSpPr>
        <dsp:cNvPr id="0" name=""/>
        <dsp:cNvSpPr/>
      </dsp:nvSpPr>
      <dsp:spPr>
        <a:xfrm>
          <a:off x="0" y="536171"/>
          <a:ext cx="5181600" cy="35343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2150" tIns="687324" rIns="402150" bIns="234696" numCol="1" spcCol="1270" anchor="t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300" kern="1200" dirty="0"/>
            <a:t>Search engines</a:t>
          </a:r>
        </a:p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300" kern="1200"/>
            <a:t>Law Enforcement</a:t>
          </a:r>
        </a:p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300" kern="1200"/>
            <a:t>Corporate Intelligence</a:t>
          </a:r>
        </a:p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300" kern="1200"/>
            <a:t>Cybersecurity</a:t>
          </a:r>
        </a:p>
      </dsp:txBody>
      <dsp:txXfrm>
        <a:off x="0" y="536171"/>
        <a:ext cx="5181600" cy="3534300"/>
      </dsp:txXfrm>
    </dsp:sp>
    <dsp:sp modelId="{338546BA-497C-42AA-8121-5D043FCC09CC}">
      <dsp:nvSpPr>
        <dsp:cNvPr id="0" name=""/>
        <dsp:cNvSpPr/>
      </dsp:nvSpPr>
      <dsp:spPr>
        <a:xfrm>
          <a:off x="259080" y="49091"/>
          <a:ext cx="3627120" cy="974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097" tIns="0" rIns="137097" bIns="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Used in:</a:t>
          </a:r>
        </a:p>
      </dsp:txBody>
      <dsp:txXfrm>
        <a:off x="306635" y="96646"/>
        <a:ext cx="3532010" cy="87905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77679D-4E8C-4EE3-AC0F-BEFD9E6728CA}">
      <dsp:nvSpPr>
        <dsp:cNvPr id="0" name=""/>
        <dsp:cNvSpPr/>
      </dsp:nvSpPr>
      <dsp:spPr>
        <a:xfrm>
          <a:off x="0" y="1709"/>
          <a:ext cx="5181600" cy="86655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6C0940-EA59-4A94-AE9D-B6B523ABDDD7}">
      <dsp:nvSpPr>
        <dsp:cNvPr id="0" name=""/>
        <dsp:cNvSpPr/>
      </dsp:nvSpPr>
      <dsp:spPr>
        <a:xfrm>
          <a:off x="262133" y="196684"/>
          <a:ext cx="476606" cy="47660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D5B02F-3C78-4230-BBAB-905D98647EC8}">
      <dsp:nvSpPr>
        <dsp:cNvPr id="0" name=""/>
        <dsp:cNvSpPr/>
      </dsp:nvSpPr>
      <dsp:spPr>
        <a:xfrm>
          <a:off x="1000872" y="1709"/>
          <a:ext cx="4180727" cy="8665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711" tIns="91711" rIns="91711" bIns="91711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Verify sources and cross-check information</a:t>
          </a:r>
        </a:p>
      </dsp:txBody>
      <dsp:txXfrm>
        <a:off x="1000872" y="1709"/>
        <a:ext cx="4180727" cy="866556"/>
      </dsp:txXfrm>
    </dsp:sp>
    <dsp:sp modelId="{1295E1C0-A7E8-4C0C-BB1F-833BB8EE7370}">
      <dsp:nvSpPr>
        <dsp:cNvPr id="0" name=""/>
        <dsp:cNvSpPr/>
      </dsp:nvSpPr>
      <dsp:spPr>
        <a:xfrm>
          <a:off x="0" y="1084905"/>
          <a:ext cx="5181600" cy="86655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A72AE0-6DFA-4396-BB51-3A9322297429}">
      <dsp:nvSpPr>
        <dsp:cNvPr id="0" name=""/>
        <dsp:cNvSpPr/>
      </dsp:nvSpPr>
      <dsp:spPr>
        <a:xfrm>
          <a:off x="262133" y="1279880"/>
          <a:ext cx="476606" cy="47660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7AF1A9-907B-48C0-B7ED-FCC05E4D6896}">
      <dsp:nvSpPr>
        <dsp:cNvPr id="0" name=""/>
        <dsp:cNvSpPr/>
      </dsp:nvSpPr>
      <dsp:spPr>
        <a:xfrm>
          <a:off x="1000872" y="1084905"/>
          <a:ext cx="4180727" cy="8665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711" tIns="91711" rIns="91711" bIns="91711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Use ethical and legal methods for data collection</a:t>
          </a:r>
        </a:p>
      </dsp:txBody>
      <dsp:txXfrm>
        <a:off x="1000872" y="1084905"/>
        <a:ext cx="4180727" cy="866556"/>
      </dsp:txXfrm>
    </dsp:sp>
    <dsp:sp modelId="{8ABE2CE5-2587-45C9-99E6-1647EACDC127}">
      <dsp:nvSpPr>
        <dsp:cNvPr id="0" name=""/>
        <dsp:cNvSpPr/>
      </dsp:nvSpPr>
      <dsp:spPr>
        <a:xfrm>
          <a:off x="0" y="2168101"/>
          <a:ext cx="5181600" cy="86655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D1F981-8DF9-4BF7-BB23-310914314A16}">
      <dsp:nvSpPr>
        <dsp:cNvPr id="0" name=""/>
        <dsp:cNvSpPr/>
      </dsp:nvSpPr>
      <dsp:spPr>
        <a:xfrm>
          <a:off x="262133" y="2363076"/>
          <a:ext cx="476606" cy="47660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4EA5AE-CB87-437E-B1BD-B730628566A8}">
      <dsp:nvSpPr>
        <dsp:cNvPr id="0" name=""/>
        <dsp:cNvSpPr/>
      </dsp:nvSpPr>
      <dsp:spPr>
        <a:xfrm>
          <a:off x="1000872" y="2168101"/>
          <a:ext cx="4180727" cy="8665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711" tIns="91711" rIns="91711" bIns="91711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Stay updated on tools and techniques</a:t>
          </a:r>
        </a:p>
      </dsp:txBody>
      <dsp:txXfrm>
        <a:off x="1000872" y="2168101"/>
        <a:ext cx="4180727" cy="866556"/>
      </dsp:txXfrm>
    </dsp:sp>
    <dsp:sp modelId="{EC6ACA3C-DCCD-40E6-ADC0-585B74610063}">
      <dsp:nvSpPr>
        <dsp:cNvPr id="0" name=""/>
        <dsp:cNvSpPr/>
      </dsp:nvSpPr>
      <dsp:spPr>
        <a:xfrm>
          <a:off x="0" y="3251296"/>
          <a:ext cx="5181600" cy="86655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FEF8B2-60F8-4874-9017-4F80B3453FE6}">
      <dsp:nvSpPr>
        <dsp:cNvPr id="0" name=""/>
        <dsp:cNvSpPr/>
      </dsp:nvSpPr>
      <dsp:spPr>
        <a:xfrm>
          <a:off x="262133" y="3446271"/>
          <a:ext cx="476606" cy="47660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896BE8-7B36-4C89-9E79-9C31610983F5}">
      <dsp:nvSpPr>
        <dsp:cNvPr id="0" name=""/>
        <dsp:cNvSpPr/>
      </dsp:nvSpPr>
      <dsp:spPr>
        <a:xfrm>
          <a:off x="1000872" y="3251296"/>
          <a:ext cx="4180727" cy="8665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711" tIns="91711" rIns="91711" bIns="91711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Organize and analyze data effectively</a:t>
          </a:r>
        </a:p>
      </dsp:txBody>
      <dsp:txXfrm>
        <a:off x="1000872" y="3251296"/>
        <a:ext cx="4180727" cy="8665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668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530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761999"/>
            <a:ext cx="2628900" cy="54149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761999"/>
            <a:ext cx="7734300" cy="5414963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570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anose="05000000000000000000" pitchFamily="2" charset="2"/>
              <a:buChar char="§"/>
              <a:defRPr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287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844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57399"/>
            <a:ext cx="5181600" cy="41195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057399"/>
            <a:ext cx="5181600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134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68338"/>
            <a:ext cx="10515600" cy="108426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8800"/>
            <a:ext cx="5157787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743199"/>
            <a:ext cx="5157787" cy="34464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8800"/>
            <a:ext cx="5183188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743199"/>
            <a:ext cx="5183188" cy="34464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246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289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621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530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829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 7">
            <a:extLst>
              <a:ext uri="{FF2B5EF4-FFF2-40B4-BE49-F238E27FC236}">
                <a16:creationId xmlns:a16="http://schemas.microsoft.com/office/drawing/2014/main" id="{DD7EAFE6-2BB9-41FB-9CF4-588CFC708774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78657"/>
            <a:ext cx="10515600" cy="39983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AA70F276-1833-4A75-9C1D-A56E2295A68D}" type="datetimeFigureOut">
              <a:rPr lang="en-US" smtClean="0"/>
              <a:pPr/>
              <a:t>3/23/2025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293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430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810" r:id="rId2"/>
    <p:sldLayoutId id="2147483811" r:id="rId3"/>
    <p:sldLayoutId id="2147483812" r:id="rId4"/>
    <p:sldLayoutId id="2147483813" r:id="rId5"/>
    <p:sldLayoutId id="2147483807" r:id="rId6"/>
    <p:sldLayoutId id="2147483803" r:id="rId7"/>
    <p:sldLayoutId id="2147483804" r:id="rId8"/>
    <p:sldLayoutId id="2147483805" r:id="rId9"/>
    <p:sldLayoutId id="2147483806" r:id="rId10"/>
    <p:sldLayoutId id="2147483808" r:id="rId11"/>
  </p:sldLayoutIdLst>
  <p:txStyles>
    <p:titleStyle>
      <a:lvl1pPr marL="0" algn="l" defTabSz="914400" rtl="0" eaLnBrk="1" latinLnBrk="0" hangingPunct="1">
        <a:lnSpc>
          <a:spcPct val="90000"/>
        </a:lnSpc>
        <a:spcBef>
          <a:spcPct val="0"/>
        </a:spcBef>
        <a:buNone/>
        <a:defRPr lang="en-US" sz="5200" kern="1200" dirty="0">
          <a:gradFill flip="none" rotWithShape="1">
            <a:gsLst>
              <a:gs pos="0">
                <a:schemeClr val="accent5"/>
              </a:gs>
              <a:gs pos="100000">
                <a:schemeClr val="accent1">
                  <a:alpha val="70000"/>
                </a:schemeClr>
              </a:gs>
            </a:gsLst>
            <a:lin ang="0" scaled="1"/>
            <a:tileRect/>
          </a:gradFill>
          <a:latin typeface="+mj-lt"/>
          <a:ea typeface="+mn-ea"/>
          <a:cs typeface="Angsana New" panose="02020603050405020304" pitchFamily="18" charset="-34"/>
        </a:defRPr>
      </a:lvl1pPr>
    </p:titleStyle>
    <p:bodyStyle>
      <a:lvl1pPr marL="4572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1pPr>
      <a:lvl2pPr marL="8001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4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2pPr>
      <a:lvl3pPr marL="12573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3pPr>
      <a:lvl4pPr marL="16573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1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4pPr>
      <a:lvl5pPr marL="21145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1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11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4E1EF4E8-5513-4BF5-BC41-04645281C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DF9CD9-0AA8-8724-8CBB-44839BF22C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107303E2-7D44-46E4-A0D5-73DF997491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172075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D22AF24B-DF9B-4580-9019-8FABD7AC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8875" y="1255390"/>
            <a:ext cx="4008678" cy="4034028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5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814E6672-D9A3-4574-B870-15130060A7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829740" y="720056"/>
            <a:ext cx="3094425" cy="3113994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1">
                  <a:lumMod val="20000"/>
                  <a:lumOff val="80000"/>
                  <a:alpha val="69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E9B43E-D013-B6B1-E07E-C7347F1FE5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7410" y="728905"/>
            <a:ext cx="4396540" cy="3184274"/>
          </a:xfrm>
        </p:spPr>
        <p:txBody>
          <a:bodyPr>
            <a:normAutofit/>
          </a:bodyPr>
          <a:lstStyle/>
          <a:p>
            <a:pPr algn="l"/>
            <a:r>
              <a:rPr lang="en-US" sz="4200">
                <a:solidFill>
                  <a:srgbClr val="FFFFFF"/>
                </a:solidFill>
              </a:rPr>
              <a:t>OPEN SOURCE INTELLIGENCE (OISINT)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7B303B-EF7E-DE46-B10C-3DE483609B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7410" y="4072044"/>
            <a:ext cx="4396540" cy="1495379"/>
          </a:xfrm>
        </p:spPr>
        <p:txBody>
          <a:bodyPr>
            <a:normAutofit/>
          </a:bodyPr>
          <a:lstStyle/>
          <a:p>
            <a:pPr algn="l"/>
            <a:r>
              <a:rPr lang="en-US" sz="2200" dirty="0">
                <a:solidFill>
                  <a:srgbClr val="FFFFFF"/>
                </a:solidFill>
              </a:rPr>
              <a:t>Understanding the power of publicly available information</a:t>
            </a:r>
          </a:p>
        </p:txBody>
      </p:sp>
    </p:spTree>
    <p:extLst>
      <p:ext uri="{BB962C8B-B14F-4D97-AF65-F5344CB8AC3E}">
        <p14:creationId xmlns:p14="http://schemas.microsoft.com/office/powerpoint/2010/main" val="2969684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71E0A-4D28-F144-9EBF-FEA0BD108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OSINT?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D944B4F-E1C6-1408-F0F6-2CF8301428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1561357"/>
              </p:ext>
            </p:extLst>
          </p:nvPr>
        </p:nvGraphicFramePr>
        <p:xfrm>
          <a:off x="838200" y="2178657"/>
          <a:ext cx="10515600" cy="39983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10428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ame 10">
            <a:extLst>
              <a:ext uri="{FF2B5EF4-FFF2-40B4-BE49-F238E27FC236}">
                <a16:creationId xmlns:a16="http://schemas.microsoft.com/office/drawing/2014/main" id="{DD7EAFE6-2BB9-41FB-9CF4-588CFC708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2768DCD-B824-413A-B330-8D57ADB37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6E45848-BEDA-4F24-9C4E-DA21209582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664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2BB8117-A903-442C-9223-A4FEB85C32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63"/>
            <a:ext cx="12188952" cy="6858000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59300B8-3117-43F8-9F8E-68DB9F002F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743200" y="0"/>
            <a:ext cx="6857999" cy="6857998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AFAE680-42C1-4104-B74F-B0A8F1FB2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3990" y="1194074"/>
            <a:ext cx="5589934" cy="5737916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5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28A8BA9-B3FE-4C96-A0A1-72A0D2C855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439622" y="194269"/>
            <a:ext cx="5760743" cy="5737917"/>
          </a:xfrm>
          <a:prstGeom prst="ellipse">
            <a:avLst/>
          </a:pr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5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1003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6272B6F-135F-45E6-8F46-83B32059F2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3670" y="494950"/>
            <a:ext cx="5231130" cy="5871589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100000">
                <a:schemeClr val="accent1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ame 26">
            <a:extLst>
              <a:ext uri="{FF2B5EF4-FFF2-40B4-BE49-F238E27FC236}">
                <a16:creationId xmlns:a16="http://schemas.microsoft.com/office/drawing/2014/main" id="{19F9CD66-32FC-448F-B4C5-67D17508A2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B17613-088C-DA04-08B3-CCFDA1822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857251"/>
            <a:ext cx="5428375" cy="20764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Sources of OSINT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94481D-852D-86CD-FA81-59D1C27523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8200" y="3190875"/>
            <a:ext cx="5428375" cy="2986087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rgbClr val="FFFFFF"/>
                </a:solidFill>
              </a:rPr>
              <a:t>Examples include:</a:t>
            </a:r>
          </a:p>
          <a:p>
            <a:pPr marL="285750" indent="-2286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 b="1" dirty="0">
                <a:solidFill>
                  <a:srgbClr val="FFFFFF"/>
                </a:solidFill>
              </a:rPr>
              <a:t>Media</a:t>
            </a:r>
            <a:r>
              <a:rPr lang="en-US" sz="1400" dirty="0">
                <a:solidFill>
                  <a:srgbClr val="FFFFFF"/>
                </a:solidFill>
              </a:rPr>
              <a:t> (Newspapers, TV, Radio) </a:t>
            </a:r>
          </a:p>
          <a:p>
            <a:pPr marL="285750" indent="-2286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 b="1" dirty="0">
                <a:solidFill>
                  <a:srgbClr val="FFFFFF"/>
                </a:solidFill>
              </a:rPr>
              <a:t>Internet</a:t>
            </a:r>
            <a:r>
              <a:rPr lang="en-US" sz="1400" dirty="0">
                <a:solidFill>
                  <a:srgbClr val="FFFFFF"/>
                </a:solidFill>
              </a:rPr>
              <a:t> (Websites, blogs, Social media)</a:t>
            </a:r>
          </a:p>
          <a:p>
            <a:pPr marL="285750" indent="-2286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 b="1" dirty="0">
                <a:solidFill>
                  <a:srgbClr val="FFFFFF"/>
                </a:solidFill>
              </a:rPr>
              <a:t>Public Government Data </a:t>
            </a:r>
            <a:r>
              <a:rPr lang="en-US" sz="1400" dirty="0">
                <a:solidFill>
                  <a:srgbClr val="FFFFFF"/>
                </a:solidFill>
              </a:rPr>
              <a:t>(Reports, speeches, Press releases)</a:t>
            </a:r>
          </a:p>
          <a:p>
            <a:pPr marL="285750" indent="-2286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 b="1" dirty="0">
                <a:solidFill>
                  <a:srgbClr val="FFFFFF"/>
                </a:solidFill>
              </a:rPr>
              <a:t>Academic Publications </a:t>
            </a:r>
            <a:r>
              <a:rPr lang="en-US" sz="1400" dirty="0">
                <a:solidFill>
                  <a:srgbClr val="FFFFFF"/>
                </a:solidFill>
              </a:rPr>
              <a:t>(Research, Theses, Conferences)</a:t>
            </a:r>
          </a:p>
          <a:p>
            <a:pPr marL="285750" indent="-2286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 b="1" dirty="0">
                <a:solidFill>
                  <a:srgbClr val="FFFFFF"/>
                </a:solidFill>
              </a:rPr>
              <a:t>Commercial Data </a:t>
            </a:r>
            <a:r>
              <a:rPr lang="en-US" sz="1400" dirty="0">
                <a:solidFill>
                  <a:srgbClr val="FFFFFF"/>
                </a:solidFill>
              </a:rPr>
              <a:t>(Market research, Financial reports)</a:t>
            </a:r>
          </a:p>
          <a:p>
            <a:pPr marL="285750" indent="-2286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 b="1" dirty="0">
                <a:solidFill>
                  <a:srgbClr val="FFFFFF"/>
                </a:solidFill>
              </a:rPr>
              <a:t>Geospatial Information </a:t>
            </a:r>
            <a:r>
              <a:rPr lang="en-US" sz="1400" dirty="0">
                <a:solidFill>
                  <a:srgbClr val="FFFFFF"/>
                </a:solidFill>
              </a:rPr>
              <a:t>(Maps, Satellite Imagery)</a:t>
            </a:r>
            <a:br>
              <a:rPr lang="en-US" sz="1400" dirty="0">
                <a:solidFill>
                  <a:srgbClr val="FFFFFF"/>
                </a:solidFill>
              </a:rPr>
            </a:br>
            <a:br>
              <a:rPr lang="en-US" sz="1400" dirty="0">
                <a:solidFill>
                  <a:srgbClr val="FFFFFF"/>
                </a:solidFill>
              </a:rPr>
            </a:br>
            <a:endParaRPr lang="en-US" sz="1400" dirty="0">
              <a:solidFill>
                <a:srgbClr val="FFFFFF"/>
              </a:solidFill>
            </a:endParaRPr>
          </a:p>
        </p:txBody>
      </p:sp>
      <p:pic>
        <p:nvPicPr>
          <p:cNvPr id="6" name="Picture Placeholder 5" descr="A row of grey rectangular objects&#10;&#10;AI-generated content may be incorrect.">
            <a:extLst>
              <a:ext uri="{FF2B5EF4-FFF2-40B4-BE49-F238E27FC236}">
                <a16:creationId xmlns:a16="http://schemas.microsoft.com/office/drawing/2014/main" id="{8D7AF30B-E53F-06D4-9F52-72C26A1153E4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20" r="14080" b="-1"/>
          <a:stretch/>
        </p:blipFill>
        <p:spPr>
          <a:xfrm>
            <a:off x="6503670" y="494950"/>
            <a:ext cx="5190186" cy="5871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449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997ED0F-A148-6418-4C3E-DFB62EBA7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and Techniques</a:t>
            </a:r>
          </a:p>
        </p:txBody>
      </p:sp>
      <p:graphicFrame>
        <p:nvGraphicFramePr>
          <p:cNvPr id="9" name="Content Placeholder 5">
            <a:extLst>
              <a:ext uri="{FF2B5EF4-FFF2-40B4-BE49-F238E27FC236}">
                <a16:creationId xmlns:a16="http://schemas.microsoft.com/office/drawing/2014/main" id="{DF7D2E71-9A31-F17E-39DC-99060459E896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838200" y="2057399"/>
          <a:ext cx="5181600" cy="4119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5B6EDE7-9DA5-A5F0-E498-9F7CF13877D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228600" indent="0">
              <a:buNone/>
            </a:pPr>
            <a:r>
              <a:rPr lang="en-US" dirty="0"/>
              <a:t>Used for:</a:t>
            </a:r>
          </a:p>
          <a:p>
            <a:r>
              <a:rPr lang="en-US" dirty="0"/>
              <a:t>National Security</a:t>
            </a:r>
          </a:p>
          <a:p>
            <a:r>
              <a:rPr lang="en-US" dirty="0"/>
              <a:t>Social media Monitoring</a:t>
            </a:r>
          </a:p>
          <a:p>
            <a:r>
              <a:rPr lang="en-US" dirty="0"/>
              <a:t>Data Mining</a:t>
            </a:r>
          </a:p>
          <a:p>
            <a:r>
              <a:rPr lang="en-US" dirty="0"/>
              <a:t>Web Scraping</a:t>
            </a:r>
          </a:p>
        </p:txBody>
      </p:sp>
    </p:spTree>
    <p:extLst>
      <p:ext uri="{BB962C8B-B14F-4D97-AF65-F5344CB8AC3E}">
        <p14:creationId xmlns:p14="http://schemas.microsoft.com/office/powerpoint/2010/main" val="2340332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55E2C-CC43-CD36-8062-CC6EA0EA5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Value of OSINT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D36C0D21-6432-0AB9-02E4-0531D1D0FDBC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838200" y="2057399"/>
          <a:ext cx="5181600" cy="4119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9ED5FB-899C-F403-F9F8-D19BF426C03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228600" indent="0">
              <a:buNone/>
            </a:pPr>
            <a:endParaRPr lang="en-US" dirty="0"/>
          </a:p>
          <a:p>
            <a:pPr marL="228600" indent="0">
              <a:buNone/>
            </a:pPr>
            <a:endParaRPr lang="en-US" dirty="0"/>
          </a:p>
        </p:txBody>
      </p:sp>
      <p:pic>
        <p:nvPicPr>
          <p:cNvPr id="7" name="Picture 6" descr="A cartoon of a child using a computer&#10;&#10;AI-generated content may be incorrect.">
            <a:extLst>
              <a:ext uri="{FF2B5EF4-FFF2-40B4-BE49-F238E27FC236}">
                <a16:creationId xmlns:a16="http://schemas.microsoft.com/office/drawing/2014/main" id="{E0BEC2EB-A010-F841-E788-38EB7D90AA9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7327" y="1585912"/>
            <a:ext cx="3810000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378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ame 17">
            <a:extLst>
              <a:ext uri="{FF2B5EF4-FFF2-40B4-BE49-F238E27FC236}">
                <a16:creationId xmlns:a16="http://schemas.microsoft.com/office/drawing/2014/main" id="{DD7EAFE6-2BB9-41FB-9CF4-588CFC708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32768DCD-B824-413A-B330-8D57ADB37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6E45848-BEDA-4F24-9C4E-DA21209582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664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2BB8117-A903-442C-9223-A4FEB85C32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63"/>
            <a:ext cx="12188952" cy="6858000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59300B8-3117-43F8-9F8E-68DB9F002F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743200" y="0"/>
            <a:ext cx="6857999" cy="6857998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AFAE680-42C1-4104-B74F-B0A8F1FB2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3990" y="1194074"/>
            <a:ext cx="5589934" cy="5737916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5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28A8BA9-B3FE-4C96-A0A1-72A0D2C855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439622" y="194269"/>
            <a:ext cx="5760743" cy="5737917"/>
          </a:xfrm>
          <a:prstGeom prst="ellipse">
            <a:avLst/>
          </a:pr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5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1003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6272B6F-135F-45E6-8F46-83B32059F2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3670" y="494950"/>
            <a:ext cx="5231130" cy="5871589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100000">
                <a:schemeClr val="accent1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ame 26">
            <a:extLst>
              <a:ext uri="{FF2B5EF4-FFF2-40B4-BE49-F238E27FC236}">
                <a16:creationId xmlns:a16="http://schemas.microsoft.com/office/drawing/2014/main" id="{19F9CD66-32FC-448F-B4C5-67D17508A2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F2B8A4-AE0E-5100-D942-2276AF10E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857251"/>
            <a:ext cx="5428375" cy="20764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Challenges of OSINT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47230-6E77-E709-D754-BF03538277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3190875"/>
            <a:ext cx="5428375" cy="298608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b="1" dirty="0">
                <a:solidFill>
                  <a:srgbClr val="FFFFFF"/>
                </a:solidFill>
              </a:rPr>
              <a:t>Information Overload</a:t>
            </a:r>
            <a:r>
              <a:rPr lang="en-US" sz="2000" dirty="0">
                <a:solidFill>
                  <a:srgbClr val="FFFFFF"/>
                </a:solidFill>
              </a:rPr>
              <a:t>: Too much data to sift through</a:t>
            </a:r>
          </a:p>
          <a:p>
            <a:r>
              <a:rPr lang="en-US" sz="2000" b="1" dirty="0">
                <a:solidFill>
                  <a:srgbClr val="FFFFFF"/>
                </a:solidFill>
              </a:rPr>
              <a:t>Verification</a:t>
            </a:r>
            <a:r>
              <a:rPr lang="en-US" sz="2000" dirty="0">
                <a:solidFill>
                  <a:srgbClr val="FFFFFF"/>
                </a:solidFill>
              </a:rPr>
              <a:t>: Ensuring accuracy and reliability</a:t>
            </a:r>
          </a:p>
          <a:p>
            <a:r>
              <a:rPr lang="en-US" sz="2000" b="1" dirty="0">
                <a:solidFill>
                  <a:srgbClr val="FFFFFF"/>
                </a:solidFill>
              </a:rPr>
              <a:t>Ethical Concerns</a:t>
            </a:r>
            <a:r>
              <a:rPr lang="en-US" sz="2000" dirty="0">
                <a:solidFill>
                  <a:srgbClr val="FFFFFF"/>
                </a:solidFill>
              </a:rPr>
              <a:t>: Privacy issues and responsible use</a:t>
            </a:r>
          </a:p>
          <a:p>
            <a:endParaRPr lang="en-US" sz="2000" dirty="0">
              <a:solidFill>
                <a:srgbClr val="FFFFFF"/>
              </a:solidFill>
            </a:endParaRPr>
          </a:p>
        </p:txBody>
      </p:sp>
      <p:pic>
        <p:nvPicPr>
          <p:cNvPr id="6" name="Picture 5" descr="A computer with a screen&#10;&#10;AI-generated content may be incorrect.">
            <a:extLst>
              <a:ext uri="{FF2B5EF4-FFF2-40B4-BE49-F238E27FC236}">
                <a16:creationId xmlns:a16="http://schemas.microsoft.com/office/drawing/2014/main" id="{F22808FF-BCC8-CE15-8825-657A6C19ED9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88" r="13181" b="-2"/>
          <a:stretch/>
        </p:blipFill>
        <p:spPr>
          <a:xfrm>
            <a:off x="6503670" y="494950"/>
            <a:ext cx="5190186" cy="5871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987968"/>
      </p:ext>
    </p:extLst>
  </p:cSld>
  <p:clrMapOvr>
    <a:masterClrMapping/>
  </p:clrMapOvr>
</p:sld>
</file>

<file path=ppt/theme/theme1.xml><?xml version="1.0" encoding="utf-8"?>
<a:theme xmlns:a="http://schemas.openxmlformats.org/drawingml/2006/main" name="LuminousVTI">
  <a:themeElements>
    <a:clrScheme name="Custom 54">
      <a:dk1>
        <a:sysClr val="windowText" lastClr="000000"/>
      </a:dk1>
      <a:lt1>
        <a:sysClr val="window" lastClr="FFFFFF"/>
      </a:lt1>
      <a:dk2>
        <a:srgbClr val="201449"/>
      </a:dk2>
      <a:lt2>
        <a:srgbClr val="EEEEEE"/>
      </a:lt2>
      <a:accent1>
        <a:srgbClr val="F900A0"/>
      </a:accent1>
      <a:accent2>
        <a:srgbClr val="4D4EE6"/>
      </a:accent2>
      <a:accent3>
        <a:srgbClr val="454B78"/>
      </a:accent3>
      <a:accent4>
        <a:srgbClr val="A3A3C1"/>
      </a:accent4>
      <a:accent5>
        <a:srgbClr val="7162FE"/>
      </a:accent5>
      <a:accent6>
        <a:srgbClr val="1EBE9B"/>
      </a:accent6>
      <a:hlink>
        <a:srgbClr val="F900A0"/>
      </a:hlink>
      <a:folHlink>
        <a:srgbClr val="8477FE"/>
      </a:folHlink>
    </a:clrScheme>
    <a:fontScheme name="Custom 51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uminousVTI" id="{3EBF12FF-FD44-415B-AB75-5B4F7E5C3AC4}" vid="{521B7FAE-6A8D-4468-B79A-0706294A0D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205</Words>
  <Application>Microsoft Office PowerPoint</Application>
  <PresentationFormat>Widescreen</PresentationFormat>
  <Paragraphs>34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Avenir Next LT Pro</vt:lpstr>
      <vt:lpstr>Sabon Next LT</vt:lpstr>
      <vt:lpstr>Wingdings</vt:lpstr>
      <vt:lpstr>LuminousVTI</vt:lpstr>
      <vt:lpstr>OPEN SOURCE INTELLIGENCE (OISINT)</vt:lpstr>
      <vt:lpstr>What is OSINT?</vt:lpstr>
      <vt:lpstr>Sources of OSINT</vt:lpstr>
      <vt:lpstr>Applications and Techniques</vt:lpstr>
      <vt:lpstr>The Value of OSINT</vt:lpstr>
      <vt:lpstr>Challenges of OSINT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Nicole Fabiano</dc:creator>
  <cp:lastModifiedBy>Nicole Fabiano</cp:lastModifiedBy>
  <cp:revision>4</cp:revision>
  <dcterms:created xsi:type="dcterms:W3CDTF">2025-03-24T01:10:48Z</dcterms:created>
  <dcterms:modified xsi:type="dcterms:W3CDTF">2025-03-24T01:55:59Z</dcterms:modified>
</cp:coreProperties>
</file>