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92608"/>
            <a:ext cx="8778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Custom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</dc:creator>
  <cp:lastModifiedBy>nielit</cp:lastModifiedBy>
  <cp:revision>1</cp:revision>
  <dcterms:created xsi:type="dcterms:W3CDTF">2021-09-13T18:40:48Z</dcterms:created>
  <dcterms:modified xsi:type="dcterms:W3CDTF">2021-09-13T18:44:35Z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2021-09-10T00:00:00Z</vt:filetime>
  </property>
  <property fmtid="{D5CDD505-2E9C-101B-9397-08002B2CF9AE}" pid="3" name="LastSaved">
    <vt:filetime>2021-09-13T00:00:00Z</vt:filetime>
  </property>
</Properties>
</file>