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pen Sans ExtraBold"/>
      <p:bold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ExtraBold-bold.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OpenSans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5e261a61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5e261a61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05261dd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05261dd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05261dd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05261dd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5261dd7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5261dd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05261dd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05261dd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046f462f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046f462f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046f462f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046f462f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046f462f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046f462f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5e261a61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e261a61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e26754c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e26754c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046f462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046f462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046f462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046f462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046f462f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046f462f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046f462f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046f462f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046f462f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046f462f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df1cb55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df1cb55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ext Slide">
  <p:cSld name="TITLE_1">
    <p:spTree>
      <p:nvGrpSpPr>
        <p:cNvPr id="8" name="Shape 8"/>
        <p:cNvGrpSpPr/>
        <p:nvPr/>
      </p:nvGrpSpPr>
      <p:grpSpPr>
        <a:xfrm>
          <a:off x="0" y="0"/>
          <a:ext cx="0" cy="0"/>
          <a:chOff x="0" y="0"/>
          <a:chExt cx="0" cy="0"/>
        </a:xfrm>
      </p:grpSpPr>
      <p:sp>
        <p:nvSpPr>
          <p:cNvPr id="9" name="Google Shape;9;p2"/>
          <p:cNvSpPr txBox="1"/>
          <p:nvPr>
            <p:ph type="ctrTitle"/>
          </p:nvPr>
        </p:nvSpPr>
        <p:spPr>
          <a:xfrm>
            <a:off x="552550" y="4480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5869"/>
              </a:buClr>
              <a:buSzPts val="1200"/>
              <a:buNone/>
              <a:defRPr sz="1200">
                <a:solidFill>
                  <a:srgbClr val="485869"/>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1" name="Google Shape;11;p2"/>
          <p:cNvPicPr preferRelativeResize="0"/>
          <p:nvPr/>
        </p:nvPicPr>
        <p:blipFill>
          <a:blip r:embed="rId2">
            <a:alphaModFix/>
          </a:blip>
          <a:stretch>
            <a:fillRect/>
          </a:stretch>
        </p:blipFill>
        <p:spPr>
          <a:xfrm>
            <a:off x="-9144" y="566928"/>
            <a:ext cx="252275" cy="328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s Text Slide">
  <p:cSld name="TITLE_1_3">
    <p:spTree>
      <p:nvGrpSpPr>
        <p:cNvPr id="12" name="Shape 12"/>
        <p:cNvGrpSpPr/>
        <p:nvPr/>
      </p:nvGrpSpPr>
      <p:grpSpPr>
        <a:xfrm>
          <a:off x="0" y="0"/>
          <a:ext cx="0" cy="0"/>
          <a:chOff x="0" y="0"/>
          <a:chExt cx="0" cy="0"/>
        </a:xfrm>
      </p:grpSpPr>
      <p:sp>
        <p:nvSpPr>
          <p:cNvPr id="13" name="Google Shape;13;p3"/>
          <p:cNvSpPr txBox="1"/>
          <p:nvPr>
            <p:ph type="ctrTitle"/>
          </p:nvPr>
        </p:nvSpPr>
        <p:spPr>
          <a:xfrm>
            <a:off x="552550" y="4480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 name="Google Shape;14;p3"/>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5869"/>
              </a:buClr>
              <a:buSzPts val="1200"/>
              <a:buNone/>
              <a:defRPr sz="1200">
                <a:solidFill>
                  <a:srgbClr val="485869"/>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title options">
  <p:cSld name="TITLE_1_2">
    <p:spTree>
      <p:nvGrpSpPr>
        <p:cNvPr id="15" name="Shape 15"/>
        <p:cNvGrpSpPr/>
        <p:nvPr/>
      </p:nvGrpSpPr>
      <p:grpSpPr>
        <a:xfrm>
          <a:off x="0" y="0"/>
          <a:ext cx="0" cy="0"/>
          <a:chOff x="0" y="0"/>
          <a:chExt cx="0" cy="0"/>
        </a:xfrm>
      </p:grpSpPr>
      <p:sp>
        <p:nvSpPr>
          <p:cNvPr id="16" name="Google Shape;16;p4"/>
          <p:cNvSpPr txBox="1"/>
          <p:nvPr>
            <p:ph type="ctrTitle"/>
          </p:nvPr>
        </p:nvSpPr>
        <p:spPr>
          <a:xfrm>
            <a:off x="552550" y="219456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 name="Google Shape;17;p4"/>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5869"/>
              </a:buClr>
              <a:buSzPts val="1200"/>
              <a:buNone/>
              <a:defRPr sz="1200">
                <a:solidFill>
                  <a:srgbClr val="485869"/>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18" name="Google Shape;18;p4"/>
          <p:cNvPicPr preferRelativeResize="0"/>
          <p:nvPr/>
        </p:nvPicPr>
        <p:blipFill>
          <a:blip r:embed="rId2">
            <a:alphaModFix/>
          </a:blip>
          <a:stretch>
            <a:fillRect/>
          </a:stretch>
        </p:blipFill>
        <p:spPr>
          <a:xfrm>
            <a:off x="-9144" y="2313432"/>
            <a:ext cx="252275" cy="3291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ext_color">
  <p:cSld name="TITLE_1_1">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52550" y="4480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 name="Google Shape;21;p5"/>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2" name="Google Shape;22;p5"/>
          <p:cNvPicPr preferRelativeResize="0"/>
          <p:nvPr/>
        </p:nvPicPr>
        <p:blipFill>
          <a:blip r:embed="rId3">
            <a:alphaModFix/>
          </a:blip>
          <a:stretch>
            <a:fillRect/>
          </a:stretch>
        </p:blipFill>
        <p:spPr>
          <a:xfrm>
            <a:off x="-9144" y="566928"/>
            <a:ext cx="252275" cy="328875"/>
          </a:xfrm>
          <a:prstGeom prst="rect">
            <a:avLst/>
          </a:prstGeom>
          <a:noFill/>
          <a:ln>
            <a:noFill/>
          </a:ln>
        </p:spPr>
      </p:pic>
      <p:pic>
        <p:nvPicPr>
          <p:cNvPr id="23" name="Google Shape;23;p5"/>
          <p:cNvPicPr preferRelativeResize="0"/>
          <p:nvPr/>
        </p:nvPicPr>
        <p:blipFill>
          <a:blip r:embed="rId4">
            <a:alphaModFix/>
          </a:blip>
          <a:stretch>
            <a:fillRect/>
          </a:stretch>
        </p:blipFill>
        <p:spPr>
          <a:xfrm>
            <a:off x="-11025" y="566775"/>
            <a:ext cx="256032" cy="329184"/>
          </a:xfrm>
          <a:prstGeom prst="rect">
            <a:avLst/>
          </a:prstGeom>
          <a:noFill/>
          <a:ln>
            <a:noFill/>
          </a:ln>
        </p:spPr>
      </p:pic>
      <p:sp>
        <p:nvSpPr>
          <p:cNvPr id="24" name="Google Shape;24;p5"/>
          <p:cNvSpPr txBox="1"/>
          <p:nvPr>
            <p:ph idx="12" type="sldNum"/>
          </p:nvPr>
        </p:nvSpPr>
        <p:spPr>
          <a:xfrm>
            <a:off x="159733" y="4663217"/>
            <a:ext cx="548700" cy="393600"/>
          </a:xfrm>
          <a:prstGeom prst="rect">
            <a:avLst/>
          </a:prstGeom>
          <a:noFill/>
          <a:ln>
            <a:noFill/>
          </a:ln>
        </p:spPr>
        <p:txBody>
          <a:bodyPr anchorCtr="0" anchor="ctr" bIns="91425" lIns="91425" spcFirstLastPara="1" rIns="91425" wrap="square" tIns="91425">
            <a:noAutofit/>
          </a:bodyPr>
          <a:lstStyle>
            <a:lvl1pPr lvl="0" rtl="0">
              <a:buNone/>
              <a:defRPr b="1" sz="1000">
                <a:solidFill>
                  <a:srgbClr val="485869"/>
                </a:solidFill>
                <a:latin typeface="Open Sans"/>
                <a:ea typeface="Open Sans"/>
                <a:cs typeface="Open Sans"/>
                <a:sym typeface="Open Sans"/>
              </a:defRPr>
            </a:lvl1pPr>
            <a:lvl2pPr lvl="1" rtl="0">
              <a:buNone/>
              <a:defRPr b="1" sz="1000">
                <a:solidFill>
                  <a:srgbClr val="485869"/>
                </a:solidFill>
                <a:latin typeface="Open Sans"/>
                <a:ea typeface="Open Sans"/>
                <a:cs typeface="Open Sans"/>
                <a:sym typeface="Open Sans"/>
              </a:defRPr>
            </a:lvl2pPr>
            <a:lvl3pPr lvl="2" rtl="0">
              <a:buNone/>
              <a:defRPr b="1" sz="1000">
                <a:solidFill>
                  <a:srgbClr val="485869"/>
                </a:solidFill>
                <a:latin typeface="Open Sans"/>
                <a:ea typeface="Open Sans"/>
                <a:cs typeface="Open Sans"/>
                <a:sym typeface="Open Sans"/>
              </a:defRPr>
            </a:lvl3pPr>
            <a:lvl4pPr lvl="3" rtl="0">
              <a:buNone/>
              <a:defRPr b="1" sz="1000">
                <a:solidFill>
                  <a:srgbClr val="485869"/>
                </a:solidFill>
                <a:latin typeface="Open Sans"/>
                <a:ea typeface="Open Sans"/>
                <a:cs typeface="Open Sans"/>
                <a:sym typeface="Open Sans"/>
              </a:defRPr>
            </a:lvl4pPr>
            <a:lvl5pPr lvl="4" rtl="0">
              <a:buNone/>
              <a:defRPr b="1" sz="1000">
                <a:solidFill>
                  <a:srgbClr val="485869"/>
                </a:solidFill>
                <a:latin typeface="Open Sans"/>
                <a:ea typeface="Open Sans"/>
                <a:cs typeface="Open Sans"/>
                <a:sym typeface="Open Sans"/>
              </a:defRPr>
            </a:lvl5pPr>
            <a:lvl6pPr lvl="5" rtl="0">
              <a:buNone/>
              <a:defRPr b="1" sz="1000">
                <a:solidFill>
                  <a:srgbClr val="485869"/>
                </a:solidFill>
                <a:latin typeface="Open Sans"/>
                <a:ea typeface="Open Sans"/>
                <a:cs typeface="Open Sans"/>
                <a:sym typeface="Open Sans"/>
              </a:defRPr>
            </a:lvl6pPr>
            <a:lvl7pPr lvl="6" rtl="0">
              <a:buNone/>
              <a:defRPr b="1" sz="1000">
                <a:solidFill>
                  <a:srgbClr val="485869"/>
                </a:solidFill>
                <a:latin typeface="Open Sans"/>
                <a:ea typeface="Open Sans"/>
                <a:cs typeface="Open Sans"/>
                <a:sym typeface="Open Sans"/>
              </a:defRPr>
            </a:lvl7pPr>
            <a:lvl8pPr lvl="7" rtl="0">
              <a:buNone/>
              <a:defRPr b="1" sz="1000">
                <a:solidFill>
                  <a:srgbClr val="485869"/>
                </a:solidFill>
                <a:latin typeface="Open Sans"/>
                <a:ea typeface="Open Sans"/>
                <a:cs typeface="Open Sans"/>
                <a:sym typeface="Open Sans"/>
              </a:defRPr>
            </a:lvl8pPr>
            <a:lvl9pPr lvl="8" rtl="0">
              <a:buNone/>
              <a:defRPr b="1" sz="1000">
                <a:solidFill>
                  <a:srgbClr val="485869"/>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ext_DK color">
  <p:cSld name="TITLE_1_1_4">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type="ctrTitle"/>
          </p:nvPr>
        </p:nvSpPr>
        <p:spPr>
          <a:xfrm>
            <a:off x="552550" y="4480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 name="Google Shape;27;p6"/>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28" name="Google Shape;28;p6"/>
          <p:cNvPicPr preferRelativeResize="0"/>
          <p:nvPr/>
        </p:nvPicPr>
        <p:blipFill>
          <a:blip r:embed="rId3">
            <a:alphaModFix/>
          </a:blip>
          <a:stretch>
            <a:fillRect/>
          </a:stretch>
        </p:blipFill>
        <p:spPr>
          <a:xfrm>
            <a:off x="-9144" y="566928"/>
            <a:ext cx="252275" cy="328875"/>
          </a:xfrm>
          <a:prstGeom prst="rect">
            <a:avLst/>
          </a:prstGeom>
          <a:noFill/>
          <a:ln>
            <a:noFill/>
          </a:ln>
        </p:spPr>
      </p:pic>
      <p:pic>
        <p:nvPicPr>
          <p:cNvPr id="29" name="Google Shape;29;p6"/>
          <p:cNvPicPr preferRelativeResize="0"/>
          <p:nvPr/>
        </p:nvPicPr>
        <p:blipFill>
          <a:blip r:embed="rId4">
            <a:alphaModFix/>
          </a:blip>
          <a:stretch>
            <a:fillRect/>
          </a:stretch>
        </p:blipFill>
        <p:spPr>
          <a:xfrm>
            <a:off x="-11025" y="566775"/>
            <a:ext cx="256032" cy="329184"/>
          </a:xfrm>
          <a:prstGeom prst="rect">
            <a:avLst/>
          </a:prstGeom>
          <a:noFill/>
          <a:ln>
            <a:noFill/>
          </a:ln>
        </p:spPr>
      </p:pic>
      <p:sp>
        <p:nvSpPr>
          <p:cNvPr id="30" name="Google Shape;30;p6"/>
          <p:cNvSpPr txBox="1"/>
          <p:nvPr>
            <p:ph idx="12" type="sldNum"/>
          </p:nvPr>
        </p:nvSpPr>
        <p:spPr>
          <a:xfrm>
            <a:off x="159733" y="4663217"/>
            <a:ext cx="548700" cy="393600"/>
          </a:xfrm>
          <a:prstGeom prst="rect">
            <a:avLst/>
          </a:prstGeom>
          <a:noFill/>
          <a:ln>
            <a:noFill/>
          </a:ln>
        </p:spPr>
        <p:txBody>
          <a:bodyPr anchorCtr="0" anchor="ctr" bIns="91425" lIns="91425" spcFirstLastPara="1" rIns="91425" wrap="square" tIns="91425">
            <a:noAutofit/>
          </a:bodyPr>
          <a:lstStyle>
            <a:lvl1pPr lvl="0" rtl="0">
              <a:buNone/>
              <a:defRPr b="1" sz="1000">
                <a:solidFill>
                  <a:srgbClr val="60C6CC"/>
                </a:solidFill>
                <a:latin typeface="Open Sans"/>
                <a:ea typeface="Open Sans"/>
                <a:cs typeface="Open Sans"/>
                <a:sym typeface="Open Sans"/>
              </a:defRPr>
            </a:lvl1pPr>
            <a:lvl2pPr lvl="1" rtl="0">
              <a:buNone/>
              <a:defRPr b="1" sz="1000">
                <a:solidFill>
                  <a:srgbClr val="60C6CC"/>
                </a:solidFill>
                <a:latin typeface="Open Sans"/>
                <a:ea typeface="Open Sans"/>
                <a:cs typeface="Open Sans"/>
                <a:sym typeface="Open Sans"/>
              </a:defRPr>
            </a:lvl2pPr>
            <a:lvl3pPr lvl="2" rtl="0">
              <a:buNone/>
              <a:defRPr b="1" sz="1000">
                <a:solidFill>
                  <a:srgbClr val="60C6CC"/>
                </a:solidFill>
                <a:latin typeface="Open Sans"/>
                <a:ea typeface="Open Sans"/>
                <a:cs typeface="Open Sans"/>
                <a:sym typeface="Open Sans"/>
              </a:defRPr>
            </a:lvl3pPr>
            <a:lvl4pPr lvl="3" rtl="0">
              <a:buNone/>
              <a:defRPr b="1" sz="1000">
                <a:solidFill>
                  <a:srgbClr val="60C6CC"/>
                </a:solidFill>
                <a:latin typeface="Open Sans"/>
                <a:ea typeface="Open Sans"/>
                <a:cs typeface="Open Sans"/>
                <a:sym typeface="Open Sans"/>
              </a:defRPr>
            </a:lvl4pPr>
            <a:lvl5pPr lvl="4" rtl="0">
              <a:buNone/>
              <a:defRPr b="1" sz="1000">
                <a:solidFill>
                  <a:srgbClr val="60C6CC"/>
                </a:solidFill>
                <a:latin typeface="Open Sans"/>
                <a:ea typeface="Open Sans"/>
                <a:cs typeface="Open Sans"/>
                <a:sym typeface="Open Sans"/>
              </a:defRPr>
            </a:lvl5pPr>
            <a:lvl6pPr lvl="5" rtl="0">
              <a:buNone/>
              <a:defRPr b="1" sz="1000">
                <a:solidFill>
                  <a:srgbClr val="60C6CC"/>
                </a:solidFill>
                <a:latin typeface="Open Sans"/>
                <a:ea typeface="Open Sans"/>
                <a:cs typeface="Open Sans"/>
                <a:sym typeface="Open Sans"/>
              </a:defRPr>
            </a:lvl6pPr>
            <a:lvl7pPr lvl="6" rtl="0">
              <a:buNone/>
              <a:defRPr b="1" sz="1000">
                <a:solidFill>
                  <a:srgbClr val="60C6CC"/>
                </a:solidFill>
                <a:latin typeface="Open Sans"/>
                <a:ea typeface="Open Sans"/>
                <a:cs typeface="Open Sans"/>
                <a:sym typeface="Open Sans"/>
              </a:defRPr>
            </a:lvl7pPr>
            <a:lvl8pPr lvl="7" rtl="0">
              <a:buNone/>
              <a:defRPr b="1" sz="1000">
                <a:solidFill>
                  <a:srgbClr val="60C6CC"/>
                </a:solidFill>
                <a:latin typeface="Open Sans"/>
                <a:ea typeface="Open Sans"/>
                <a:cs typeface="Open Sans"/>
                <a:sym typeface="Open Sans"/>
              </a:defRPr>
            </a:lvl8pPr>
            <a:lvl9pPr lvl="8" rtl="0">
              <a:buNone/>
              <a:defRPr b="1" sz="1000">
                <a:solidFill>
                  <a:srgbClr val="60C6CC"/>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2">
  <p:cSld name="TITLE_1_1_2">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7"/>
          <p:cNvSpPr txBox="1"/>
          <p:nvPr>
            <p:ph type="ctrTitle"/>
          </p:nvPr>
        </p:nvSpPr>
        <p:spPr>
          <a:xfrm>
            <a:off x="552550" y="219456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 name="Google Shape;33;p7"/>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34" name="Google Shape;34;p7"/>
          <p:cNvPicPr preferRelativeResize="0"/>
          <p:nvPr/>
        </p:nvPicPr>
        <p:blipFill>
          <a:blip r:embed="rId3">
            <a:alphaModFix/>
          </a:blip>
          <a:stretch>
            <a:fillRect/>
          </a:stretch>
        </p:blipFill>
        <p:spPr>
          <a:xfrm>
            <a:off x="-11025" y="2313432"/>
            <a:ext cx="256032" cy="32918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_1_1_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ph type="ctrTitle"/>
          </p:nvPr>
        </p:nvSpPr>
        <p:spPr>
          <a:xfrm>
            <a:off x="552550" y="219456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 name="Google Shape;37;p8"/>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38" name="Google Shape;38;p8"/>
          <p:cNvPicPr preferRelativeResize="0"/>
          <p:nvPr/>
        </p:nvPicPr>
        <p:blipFill>
          <a:blip r:embed="rId3">
            <a:alphaModFix/>
          </a:blip>
          <a:stretch>
            <a:fillRect/>
          </a:stretch>
        </p:blipFill>
        <p:spPr>
          <a:xfrm>
            <a:off x="-11025" y="2313432"/>
            <a:ext cx="256032" cy="32918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 Title">
  <p:cSld name="TITLE_1_1_1_1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ph type="ctrTitle"/>
          </p:nvPr>
        </p:nvSpPr>
        <p:spPr>
          <a:xfrm>
            <a:off x="552550" y="2194850"/>
            <a:ext cx="7960200" cy="2052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600"/>
              <a:buNone/>
              <a:defRPr>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1" name="Google Shape;41;p9"/>
          <p:cNvSpPr txBox="1"/>
          <p:nvPr>
            <p:ph idx="1" type="subTitle"/>
          </p:nvPr>
        </p:nvSpPr>
        <p:spPr>
          <a:xfrm>
            <a:off x="552550" y="1918850"/>
            <a:ext cx="8193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solidFill>
                  <a:srgbClr val="60C6CC"/>
                </a:solidFill>
              </a:defRPr>
            </a:lvl1pPr>
            <a:lvl2pPr lvl="1" rtl="0" algn="ctr">
              <a:lnSpc>
                <a:spcPct val="100000"/>
              </a:lnSpc>
              <a:spcBef>
                <a:spcPts val="0"/>
              </a:spcBef>
              <a:spcAft>
                <a:spcPts val="0"/>
              </a:spcAft>
              <a:buClr>
                <a:srgbClr val="60C6CC"/>
              </a:buClr>
              <a:buSzPts val="2800"/>
              <a:buNone/>
              <a:defRPr sz="2800">
                <a:solidFill>
                  <a:srgbClr val="60C6CC"/>
                </a:solidFill>
              </a:defRPr>
            </a:lvl2pPr>
            <a:lvl3pPr lvl="2" rtl="0" algn="ctr">
              <a:lnSpc>
                <a:spcPct val="100000"/>
              </a:lnSpc>
              <a:spcBef>
                <a:spcPts val="0"/>
              </a:spcBef>
              <a:spcAft>
                <a:spcPts val="0"/>
              </a:spcAft>
              <a:buClr>
                <a:srgbClr val="60C6CC"/>
              </a:buClr>
              <a:buSzPts val="2800"/>
              <a:buNone/>
              <a:defRPr sz="2800">
                <a:solidFill>
                  <a:srgbClr val="60C6CC"/>
                </a:solidFill>
              </a:defRPr>
            </a:lvl3pPr>
            <a:lvl4pPr lvl="3" rtl="0" algn="ctr">
              <a:lnSpc>
                <a:spcPct val="100000"/>
              </a:lnSpc>
              <a:spcBef>
                <a:spcPts val="0"/>
              </a:spcBef>
              <a:spcAft>
                <a:spcPts val="0"/>
              </a:spcAft>
              <a:buClr>
                <a:srgbClr val="60C6CC"/>
              </a:buClr>
              <a:buSzPts val="2800"/>
              <a:buNone/>
              <a:defRPr sz="2800">
                <a:solidFill>
                  <a:srgbClr val="60C6CC"/>
                </a:solidFill>
              </a:defRPr>
            </a:lvl4pPr>
            <a:lvl5pPr lvl="4" rtl="0" algn="ctr">
              <a:lnSpc>
                <a:spcPct val="100000"/>
              </a:lnSpc>
              <a:spcBef>
                <a:spcPts val="0"/>
              </a:spcBef>
              <a:spcAft>
                <a:spcPts val="0"/>
              </a:spcAft>
              <a:buClr>
                <a:srgbClr val="60C6CC"/>
              </a:buClr>
              <a:buSzPts val="2800"/>
              <a:buNone/>
              <a:defRPr sz="2800">
                <a:solidFill>
                  <a:srgbClr val="60C6CC"/>
                </a:solidFill>
              </a:defRPr>
            </a:lvl5pPr>
            <a:lvl6pPr lvl="5" rtl="0" algn="ctr">
              <a:lnSpc>
                <a:spcPct val="100000"/>
              </a:lnSpc>
              <a:spcBef>
                <a:spcPts val="0"/>
              </a:spcBef>
              <a:spcAft>
                <a:spcPts val="0"/>
              </a:spcAft>
              <a:buClr>
                <a:srgbClr val="60C6CC"/>
              </a:buClr>
              <a:buSzPts val="2800"/>
              <a:buNone/>
              <a:defRPr sz="2800">
                <a:solidFill>
                  <a:srgbClr val="60C6CC"/>
                </a:solidFill>
              </a:defRPr>
            </a:lvl6pPr>
            <a:lvl7pPr lvl="6" rtl="0" algn="ctr">
              <a:lnSpc>
                <a:spcPct val="100000"/>
              </a:lnSpc>
              <a:spcBef>
                <a:spcPts val="0"/>
              </a:spcBef>
              <a:spcAft>
                <a:spcPts val="0"/>
              </a:spcAft>
              <a:buClr>
                <a:srgbClr val="60C6CC"/>
              </a:buClr>
              <a:buSzPts val="2800"/>
              <a:buNone/>
              <a:defRPr sz="2800">
                <a:solidFill>
                  <a:srgbClr val="60C6CC"/>
                </a:solidFill>
              </a:defRPr>
            </a:lvl7pPr>
            <a:lvl8pPr lvl="7" rtl="0" algn="ctr">
              <a:lnSpc>
                <a:spcPct val="100000"/>
              </a:lnSpc>
              <a:spcBef>
                <a:spcPts val="0"/>
              </a:spcBef>
              <a:spcAft>
                <a:spcPts val="0"/>
              </a:spcAft>
              <a:buClr>
                <a:srgbClr val="60C6CC"/>
              </a:buClr>
              <a:buSzPts val="2800"/>
              <a:buNone/>
              <a:defRPr sz="2800">
                <a:solidFill>
                  <a:srgbClr val="60C6CC"/>
                </a:solidFill>
              </a:defRPr>
            </a:lvl8pPr>
            <a:lvl9pPr lvl="8" rtl="0" algn="ctr">
              <a:lnSpc>
                <a:spcPct val="100000"/>
              </a:lnSpc>
              <a:spcBef>
                <a:spcPts val="0"/>
              </a:spcBef>
              <a:spcAft>
                <a:spcPts val="0"/>
              </a:spcAft>
              <a:buClr>
                <a:srgbClr val="60C6CC"/>
              </a:buClr>
              <a:buSzPts val="2800"/>
              <a:buNone/>
              <a:defRPr sz="2800">
                <a:solidFill>
                  <a:srgbClr val="60C6CC"/>
                </a:solidFill>
              </a:defRPr>
            </a:lvl9pPr>
          </a:lstStyle>
          <a:p/>
        </p:txBody>
      </p:sp>
      <p:pic>
        <p:nvPicPr>
          <p:cNvPr id="42" name="Google Shape;42;p9"/>
          <p:cNvPicPr preferRelativeResize="0"/>
          <p:nvPr/>
        </p:nvPicPr>
        <p:blipFill>
          <a:blip r:embed="rId3">
            <a:alphaModFix/>
          </a:blip>
          <a:stretch>
            <a:fillRect/>
          </a:stretch>
        </p:blipFill>
        <p:spPr>
          <a:xfrm>
            <a:off x="-11025" y="2313575"/>
            <a:ext cx="256032" cy="329184"/>
          </a:xfrm>
          <a:prstGeom prst="rect">
            <a:avLst/>
          </a:prstGeom>
          <a:noFill/>
          <a:ln>
            <a:noFill/>
          </a:ln>
        </p:spPr>
      </p:pic>
      <p:sp>
        <p:nvSpPr>
          <p:cNvPr id="43" name="Google Shape;43;p9"/>
          <p:cNvSpPr txBox="1"/>
          <p:nvPr>
            <p:ph idx="12" type="sldNum"/>
          </p:nvPr>
        </p:nvSpPr>
        <p:spPr>
          <a:xfrm>
            <a:off x="159733" y="4663217"/>
            <a:ext cx="548700" cy="393600"/>
          </a:xfrm>
          <a:prstGeom prst="rect">
            <a:avLst/>
          </a:prstGeom>
          <a:noFill/>
          <a:ln>
            <a:noFill/>
          </a:ln>
        </p:spPr>
        <p:txBody>
          <a:bodyPr anchorCtr="0" anchor="ctr" bIns="91425" lIns="91425" spcFirstLastPara="1" rIns="91425" wrap="square" tIns="91425">
            <a:noAutofit/>
          </a:bodyPr>
          <a:lstStyle>
            <a:lvl1pPr lvl="0" rtl="0">
              <a:buNone/>
              <a:defRPr b="1" sz="1000">
                <a:solidFill>
                  <a:srgbClr val="60C6CC"/>
                </a:solidFill>
                <a:latin typeface="Open Sans"/>
                <a:ea typeface="Open Sans"/>
                <a:cs typeface="Open Sans"/>
                <a:sym typeface="Open Sans"/>
              </a:defRPr>
            </a:lvl1pPr>
            <a:lvl2pPr lvl="1" rtl="0">
              <a:buNone/>
              <a:defRPr b="1" sz="1000">
                <a:solidFill>
                  <a:srgbClr val="60C6CC"/>
                </a:solidFill>
                <a:latin typeface="Open Sans"/>
                <a:ea typeface="Open Sans"/>
                <a:cs typeface="Open Sans"/>
                <a:sym typeface="Open Sans"/>
              </a:defRPr>
            </a:lvl2pPr>
            <a:lvl3pPr lvl="2" rtl="0">
              <a:buNone/>
              <a:defRPr b="1" sz="1000">
                <a:solidFill>
                  <a:srgbClr val="60C6CC"/>
                </a:solidFill>
                <a:latin typeface="Open Sans"/>
                <a:ea typeface="Open Sans"/>
                <a:cs typeface="Open Sans"/>
                <a:sym typeface="Open Sans"/>
              </a:defRPr>
            </a:lvl3pPr>
            <a:lvl4pPr lvl="3" rtl="0">
              <a:buNone/>
              <a:defRPr b="1" sz="1000">
                <a:solidFill>
                  <a:srgbClr val="60C6CC"/>
                </a:solidFill>
                <a:latin typeface="Open Sans"/>
                <a:ea typeface="Open Sans"/>
                <a:cs typeface="Open Sans"/>
                <a:sym typeface="Open Sans"/>
              </a:defRPr>
            </a:lvl4pPr>
            <a:lvl5pPr lvl="4" rtl="0">
              <a:buNone/>
              <a:defRPr b="1" sz="1000">
                <a:solidFill>
                  <a:srgbClr val="60C6CC"/>
                </a:solidFill>
                <a:latin typeface="Open Sans"/>
                <a:ea typeface="Open Sans"/>
                <a:cs typeface="Open Sans"/>
                <a:sym typeface="Open Sans"/>
              </a:defRPr>
            </a:lvl5pPr>
            <a:lvl6pPr lvl="5" rtl="0">
              <a:buNone/>
              <a:defRPr b="1" sz="1000">
                <a:solidFill>
                  <a:srgbClr val="60C6CC"/>
                </a:solidFill>
                <a:latin typeface="Open Sans"/>
                <a:ea typeface="Open Sans"/>
                <a:cs typeface="Open Sans"/>
                <a:sym typeface="Open Sans"/>
              </a:defRPr>
            </a:lvl6pPr>
            <a:lvl7pPr lvl="6" rtl="0">
              <a:buNone/>
              <a:defRPr b="1" sz="1000">
                <a:solidFill>
                  <a:srgbClr val="60C6CC"/>
                </a:solidFill>
                <a:latin typeface="Open Sans"/>
                <a:ea typeface="Open Sans"/>
                <a:cs typeface="Open Sans"/>
                <a:sym typeface="Open Sans"/>
              </a:defRPr>
            </a:lvl7pPr>
            <a:lvl8pPr lvl="7" rtl="0">
              <a:buNone/>
              <a:defRPr b="1" sz="1000">
                <a:solidFill>
                  <a:srgbClr val="60C6CC"/>
                </a:solidFill>
                <a:latin typeface="Open Sans"/>
                <a:ea typeface="Open Sans"/>
                <a:cs typeface="Open Sans"/>
                <a:sym typeface="Open Sans"/>
              </a:defRPr>
            </a:lvl8pPr>
            <a:lvl9pPr lvl="8" rtl="0">
              <a:buNone/>
              <a:defRPr b="1" sz="1000">
                <a:solidFill>
                  <a:srgbClr val="60C6CC"/>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0"/>
          <p:cNvSpPr txBox="1"/>
          <p:nvPr>
            <p:ph idx="12" type="sldNum"/>
          </p:nvPr>
        </p:nvSpPr>
        <p:spPr>
          <a:xfrm>
            <a:off x="159733" y="4663217"/>
            <a:ext cx="548700" cy="393600"/>
          </a:xfrm>
          <a:prstGeom prst="rect">
            <a:avLst/>
          </a:prstGeom>
          <a:noFill/>
          <a:ln>
            <a:noFill/>
          </a:ln>
        </p:spPr>
        <p:txBody>
          <a:bodyPr anchorCtr="0" anchor="ctr" bIns="91425" lIns="91425" spcFirstLastPara="1" rIns="91425" wrap="square" tIns="91425">
            <a:noAutofit/>
          </a:bodyPr>
          <a:lstStyle>
            <a:lvl1pPr lvl="0" rtl="0">
              <a:buNone/>
              <a:defRPr b="1" sz="1000">
                <a:solidFill>
                  <a:srgbClr val="60C6CC"/>
                </a:solidFill>
                <a:latin typeface="Open Sans"/>
                <a:ea typeface="Open Sans"/>
                <a:cs typeface="Open Sans"/>
                <a:sym typeface="Open Sans"/>
              </a:defRPr>
            </a:lvl1pPr>
            <a:lvl2pPr lvl="1" rtl="0">
              <a:buNone/>
              <a:defRPr b="1" sz="1000">
                <a:solidFill>
                  <a:srgbClr val="60C6CC"/>
                </a:solidFill>
                <a:latin typeface="Open Sans"/>
                <a:ea typeface="Open Sans"/>
                <a:cs typeface="Open Sans"/>
                <a:sym typeface="Open Sans"/>
              </a:defRPr>
            </a:lvl2pPr>
            <a:lvl3pPr lvl="2" rtl="0">
              <a:buNone/>
              <a:defRPr b="1" sz="1000">
                <a:solidFill>
                  <a:srgbClr val="60C6CC"/>
                </a:solidFill>
                <a:latin typeface="Open Sans"/>
                <a:ea typeface="Open Sans"/>
                <a:cs typeface="Open Sans"/>
                <a:sym typeface="Open Sans"/>
              </a:defRPr>
            </a:lvl3pPr>
            <a:lvl4pPr lvl="3" rtl="0">
              <a:buNone/>
              <a:defRPr b="1" sz="1000">
                <a:solidFill>
                  <a:srgbClr val="60C6CC"/>
                </a:solidFill>
                <a:latin typeface="Open Sans"/>
                <a:ea typeface="Open Sans"/>
                <a:cs typeface="Open Sans"/>
                <a:sym typeface="Open Sans"/>
              </a:defRPr>
            </a:lvl4pPr>
            <a:lvl5pPr lvl="4" rtl="0">
              <a:buNone/>
              <a:defRPr b="1" sz="1000">
                <a:solidFill>
                  <a:srgbClr val="60C6CC"/>
                </a:solidFill>
                <a:latin typeface="Open Sans"/>
                <a:ea typeface="Open Sans"/>
                <a:cs typeface="Open Sans"/>
                <a:sym typeface="Open Sans"/>
              </a:defRPr>
            </a:lvl5pPr>
            <a:lvl6pPr lvl="5" rtl="0">
              <a:buNone/>
              <a:defRPr b="1" sz="1000">
                <a:solidFill>
                  <a:srgbClr val="60C6CC"/>
                </a:solidFill>
                <a:latin typeface="Open Sans"/>
                <a:ea typeface="Open Sans"/>
                <a:cs typeface="Open Sans"/>
                <a:sym typeface="Open Sans"/>
              </a:defRPr>
            </a:lvl6pPr>
            <a:lvl7pPr lvl="6" rtl="0">
              <a:buNone/>
              <a:defRPr b="1" sz="1000">
                <a:solidFill>
                  <a:srgbClr val="60C6CC"/>
                </a:solidFill>
                <a:latin typeface="Open Sans"/>
                <a:ea typeface="Open Sans"/>
                <a:cs typeface="Open Sans"/>
                <a:sym typeface="Open Sans"/>
              </a:defRPr>
            </a:lvl7pPr>
            <a:lvl8pPr lvl="7" rtl="0">
              <a:buNone/>
              <a:defRPr b="1" sz="1000">
                <a:solidFill>
                  <a:srgbClr val="60C6CC"/>
                </a:solidFill>
                <a:latin typeface="Open Sans"/>
                <a:ea typeface="Open Sans"/>
                <a:cs typeface="Open Sans"/>
                <a:sym typeface="Open Sans"/>
              </a:defRPr>
            </a:lvl8pPr>
            <a:lvl9pPr lvl="8" rtl="0">
              <a:buNone/>
              <a:defRPr b="1" sz="1000">
                <a:solidFill>
                  <a:srgbClr val="60C6CC"/>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864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85869"/>
              </a:buClr>
              <a:buSzPts val="2600"/>
              <a:buFont typeface="Open Sans ExtraBold"/>
              <a:buNone/>
              <a:defRPr sz="2600">
                <a:solidFill>
                  <a:srgbClr val="485869"/>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54864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60C6CC"/>
              </a:buClr>
              <a:buSzPts val="1800"/>
              <a:buFont typeface="Open Sans"/>
              <a:buChar char="●"/>
              <a:defRPr sz="1800">
                <a:solidFill>
                  <a:srgbClr val="485869"/>
                </a:solidFill>
                <a:latin typeface="Open Sans"/>
                <a:ea typeface="Open Sans"/>
                <a:cs typeface="Open Sans"/>
                <a:sym typeface="Open Sans"/>
              </a:defRPr>
            </a:lvl1pPr>
            <a:lvl2pPr indent="-317500" lvl="1" marL="9144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2pPr>
            <a:lvl3pPr indent="-317500" lvl="2" marL="13716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3pPr>
            <a:lvl4pPr indent="-317500" lvl="3" marL="18288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4pPr>
            <a:lvl5pPr indent="-317500" lvl="4" marL="22860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5pPr>
            <a:lvl6pPr indent="-317500" lvl="5" marL="27432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6pPr>
            <a:lvl7pPr indent="-317500" lvl="6" marL="32004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7pPr>
            <a:lvl8pPr indent="-317500" lvl="7" marL="3657600" rtl="0">
              <a:lnSpc>
                <a:spcPct val="115000"/>
              </a:lnSpc>
              <a:spcBef>
                <a:spcPts val="1600"/>
              </a:spcBef>
              <a:spcAft>
                <a:spcPts val="0"/>
              </a:spcAft>
              <a:buClr>
                <a:srgbClr val="60C6CC"/>
              </a:buClr>
              <a:buSzPts val="1400"/>
              <a:buFont typeface="Open Sans"/>
              <a:buChar char="○"/>
              <a:defRPr>
                <a:solidFill>
                  <a:srgbClr val="485869"/>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60C6CC"/>
              </a:buClr>
              <a:buSzPts val="1400"/>
              <a:buFont typeface="Open Sans"/>
              <a:buChar char="■"/>
              <a:defRPr>
                <a:solidFill>
                  <a:srgbClr val="485869"/>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s://www.linkedin.com" TargetMode="External"/><Relationship Id="rId4" Type="http://schemas.openxmlformats.org/officeDocument/2006/relationships/hyperlink" Target="https://github.com" TargetMode="External"/><Relationship Id="rId5" Type="http://schemas.openxmlformats.org/officeDocument/2006/relationships/hyperlink" Target="http://stackoverflow.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brew.sh"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google.com/chr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screencastify.com/" TargetMode="External"/><Relationship Id="rId4" Type="http://schemas.openxmlformats.org/officeDocument/2006/relationships/hyperlink" Target="https://chrome.google.com/webstore/detail/screencastify-screen-vide/mmeijimgabbpbgpdklnllpncmdofkcp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slack.com/download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code.visualstudio.com/downlo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1"/>
          <p:cNvSpPr txBox="1"/>
          <p:nvPr>
            <p:ph type="ctrTitle"/>
          </p:nvPr>
        </p:nvSpPr>
        <p:spPr>
          <a:xfrm>
            <a:off x="552550" y="605300"/>
            <a:ext cx="7960200" cy="97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Ready:</a:t>
            </a:r>
            <a:endParaRPr/>
          </a:p>
          <a:p>
            <a:pPr indent="0" lvl="0" marL="0" rtl="0" algn="ctr">
              <a:spcBef>
                <a:spcPts val="0"/>
              </a:spcBef>
              <a:spcAft>
                <a:spcPts val="0"/>
              </a:spcAft>
              <a:buNone/>
            </a:pPr>
            <a:r>
              <a:rPr lang="en"/>
              <a:t>Mac</a:t>
            </a:r>
            <a:endParaRPr/>
          </a:p>
          <a:p>
            <a:pPr indent="0" lvl="0" marL="0" rtl="0" algn="ctr">
              <a:spcBef>
                <a:spcPts val="0"/>
              </a:spcBef>
              <a:spcAft>
                <a:spcPts val="0"/>
              </a:spcAft>
              <a:buNone/>
            </a:pPr>
            <a:r>
              <a:t/>
            </a:r>
            <a:endParaRPr/>
          </a:p>
        </p:txBody>
      </p:sp>
      <p:sp>
        <p:nvSpPr>
          <p:cNvPr id="51" name="Google Shape;51;p11"/>
          <p:cNvSpPr txBox="1"/>
          <p:nvPr>
            <p:ph idx="1" type="subTitle"/>
          </p:nvPr>
        </p:nvSpPr>
        <p:spPr>
          <a:xfrm>
            <a:off x="552550" y="1918850"/>
            <a:ext cx="8193300" cy="27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In this assignment, you will be installing all of the required tools and software necessary for the class. We've got a lot to install, so buckle in and get ready!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You Begin Make sure you sign up for these services; you'll need all of them throughout the course:</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LinkedIn: </a:t>
            </a:r>
            <a:r>
              <a:rPr lang="en" u="sng">
                <a:solidFill>
                  <a:srgbClr val="FF0000"/>
                </a:solidFill>
                <a:hlinkClick r:id="rId3">
                  <a:extLst>
                    <a:ext uri="{A12FA001-AC4F-418D-AE19-62706E023703}">
                      <ahyp:hlinkClr val="tx"/>
                    </a:ext>
                  </a:extLst>
                </a:hlinkClick>
              </a:rPr>
              <a:t>https://www.linkedin.com</a:t>
            </a:r>
            <a:endParaRPr>
              <a:solidFill>
                <a:srgbClr val="FF0000"/>
              </a:solidFill>
            </a:endParaRPr>
          </a:p>
          <a:p>
            <a:pPr indent="-304800" lvl="0" marL="457200" rtl="0" algn="l">
              <a:spcBef>
                <a:spcPts val="0"/>
              </a:spcBef>
              <a:spcAft>
                <a:spcPts val="0"/>
              </a:spcAft>
              <a:buSzPts val="1200"/>
              <a:buChar char="●"/>
            </a:pPr>
            <a:r>
              <a:rPr lang="en"/>
              <a:t>GitHub: </a:t>
            </a:r>
            <a:r>
              <a:rPr lang="en" u="sng">
                <a:solidFill>
                  <a:srgbClr val="FF0000"/>
                </a:solidFill>
                <a:hlinkClick r:id="rId4">
                  <a:extLst>
                    <a:ext uri="{A12FA001-AC4F-418D-AE19-62706E023703}">
                      <ahyp:hlinkClr val="tx"/>
                    </a:ext>
                  </a:extLst>
                </a:hlinkClick>
              </a:rPr>
              <a:t>https://github.com</a:t>
            </a:r>
            <a:endParaRPr>
              <a:solidFill>
                <a:srgbClr val="FF0000"/>
              </a:solidFill>
            </a:endParaRPr>
          </a:p>
          <a:p>
            <a:pPr indent="-304800" lvl="0" marL="457200" rtl="0" algn="l">
              <a:spcBef>
                <a:spcPts val="0"/>
              </a:spcBef>
              <a:spcAft>
                <a:spcPts val="0"/>
              </a:spcAft>
              <a:buSzPts val="1200"/>
              <a:buChar char="●"/>
            </a:pPr>
            <a:r>
              <a:rPr lang="en"/>
              <a:t>StackOverflow: </a:t>
            </a:r>
            <a:r>
              <a:rPr lang="en" u="sng">
                <a:solidFill>
                  <a:srgbClr val="FF0000"/>
                </a:solidFill>
                <a:hlinkClick r:id="rId5">
                  <a:extLst>
                    <a:ext uri="{A12FA001-AC4F-418D-AE19-62706E023703}">
                      <ahyp:hlinkClr val="tx"/>
                    </a:ext>
                  </a:extLst>
                </a:hlinkClick>
              </a:rPr>
              <a:t>http://stackoverflow.com</a:t>
            </a:r>
            <a:endParaRPr>
              <a:solidFill>
                <a:srgbClr val="FF00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Don't just create logins. Job recruiters often scour these sites in search of job candidates; make sure you provide your headshot and your contact info on all three services. P.S. Don’t forget to outline your skills and your work experience on LinkedIn. You will receive the link to your class-specific Slack channel during orientation - make sure to accept the invite in order to communicate with your class and instructional team.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552550" y="448050"/>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Xcode</a:t>
            </a:r>
            <a:endParaRPr/>
          </a:p>
        </p:txBody>
      </p:sp>
      <p:sp>
        <p:nvSpPr>
          <p:cNvPr id="105" name="Google Shape;105;p20"/>
          <p:cNvSpPr txBox="1"/>
          <p:nvPr>
            <p:ph idx="1" type="subTitle"/>
          </p:nvPr>
        </p:nvSpPr>
        <p:spPr>
          <a:xfrm>
            <a:off x="552550" y="1228650"/>
            <a:ext cx="8193300" cy="33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Xcode is a development suite exclusive to the Mac.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While we're going to use Visual Studio Code in this class, installing Xcode will set up some of the other required bootcamp programs.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This includes the always-handy Git—coders depend on this tool for logging the development of programs and applications.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Open up the App Store on your Mac machine, and then search for Xcode. Download and install it.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Once Xcode finishes downloading, open the program. Agree to the terms of service and wait for the remaining components to install.</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552550" y="448050"/>
            <a:ext cx="7960200" cy="11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Homebrew</a:t>
            </a:r>
            <a:endParaRPr/>
          </a:p>
        </p:txBody>
      </p:sp>
      <p:sp>
        <p:nvSpPr>
          <p:cNvPr id="111" name="Google Shape;111;p21"/>
          <p:cNvSpPr txBox="1"/>
          <p:nvPr>
            <p:ph idx="1" type="subTitle"/>
          </p:nvPr>
        </p:nvSpPr>
        <p:spPr>
          <a:xfrm>
            <a:off x="552550" y="1859650"/>
            <a:ext cx="8193300" cy="26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tool makes it a cinch to install new programs and libraries in your Terminal window. </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n" sz="1400"/>
              <a:t>1. Go to </a:t>
            </a:r>
            <a:r>
              <a:rPr lang="en" sz="1400" u="sng">
                <a:solidFill>
                  <a:schemeClr val="hlink"/>
                </a:solidFill>
                <a:hlinkClick r:id="rId3"/>
              </a:rPr>
              <a:t>http://brew.sh</a:t>
            </a:r>
            <a:r>
              <a:rPr lang="en" sz="1400"/>
              <a:t>. Copy the script listed under “Install Homebrew.” </a:t>
            </a:r>
            <a:endParaRPr sz="1400"/>
          </a:p>
        </p:txBody>
      </p:sp>
      <p:pic>
        <p:nvPicPr>
          <p:cNvPr id="112" name="Google Shape;112;p21"/>
          <p:cNvPicPr preferRelativeResize="0"/>
          <p:nvPr/>
        </p:nvPicPr>
        <p:blipFill>
          <a:blip r:embed="rId4">
            <a:alphaModFix/>
          </a:blip>
          <a:stretch>
            <a:fillRect/>
          </a:stretch>
        </p:blipFill>
        <p:spPr>
          <a:xfrm>
            <a:off x="1042675" y="2932050"/>
            <a:ext cx="7054751" cy="160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552550" y="448050"/>
            <a:ext cx="7960200" cy="11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Homebrew</a:t>
            </a:r>
            <a:endParaRPr/>
          </a:p>
        </p:txBody>
      </p:sp>
      <p:sp>
        <p:nvSpPr>
          <p:cNvPr id="118" name="Google Shape;118;p22"/>
          <p:cNvSpPr txBox="1"/>
          <p:nvPr>
            <p:ph idx="1" type="subTitle"/>
          </p:nvPr>
        </p:nvSpPr>
        <p:spPr>
          <a:xfrm>
            <a:off x="552550" y="1449100"/>
            <a:ext cx="8193300" cy="3102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t>2. Paste the script into your Terminal window. Press the return key when prompted. </a:t>
            </a:r>
            <a:r>
              <a:rPr lang="en" sz="1400"/>
              <a:t> </a:t>
            </a:r>
            <a:endParaRPr sz="1400"/>
          </a:p>
        </p:txBody>
      </p:sp>
      <p:pic>
        <p:nvPicPr>
          <p:cNvPr id="119" name="Google Shape;119;p22"/>
          <p:cNvPicPr preferRelativeResize="0"/>
          <p:nvPr/>
        </p:nvPicPr>
        <p:blipFill>
          <a:blip r:embed="rId3">
            <a:alphaModFix/>
          </a:blip>
          <a:stretch>
            <a:fillRect/>
          </a:stretch>
        </p:blipFill>
        <p:spPr>
          <a:xfrm>
            <a:off x="1841100" y="1902948"/>
            <a:ext cx="5191125" cy="293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552550" y="307650"/>
            <a:ext cx="7960200" cy="90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Node.js </a:t>
            </a:r>
            <a:endParaRPr sz="3000"/>
          </a:p>
        </p:txBody>
      </p:sp>
      <p:sp>
        <p:nvSpPr>
          <p:cNvPr id="125" name="Google Shape;125;p23"/>
          <p:cNvSpPr txBox="1"/>
          <p:nvPr>
            <p:ph idx="1" type="subTitle"/>
          </p:nvPr>
        </p:nvSpPr>
        <p:spPr>
          <a:xfrm>
            <a:off x="552550" y="1178375"/>
            <a:ext cx="8193300" cy="3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runtime environment has quickly become the standard for coding back-end programs. Your code will run on Node throughout most of the course.</a:t>
            </a:r>
            <a:endParaRPr sz="1600"/>
          </a:p>
          <a:p>
            <a:pPr indent="0" lvl="0" marL="0" rtl="0" algn="l">
              <a:spcBef>
                <a:spcPts val="0"/>
              </a:spcBef>
              <a:spcAft>
                <a:spcPts val="0"/>
              </a:spcAft>
              <a:buNone/>
            </a:pPr>
            <a:r>
              <a:t/>
            </a:r>
            <a:endParaRPr sz="2400"/>
          </a:p>
          <a:p>
            <a:pPr indent="0" lvl="0" marL="457200" rtl="0" algn="l">
              <a:spcBef>
                <a:spcPts val="0"/>
              </a:spcBef>
              <a:spcAft>
                <a:spcPts val="0"/>
              </a:spcAft>
              <a:buNone/>
            </a:pPr>
            <a:r>
              <a:rPr lang="en" sz="1600"/>
              <a:t> 1. Just run this command in your Terminal window: </a:t>
            </a:r>
            <a:endParaRPr sz="1600"/>
          </a:p>
          <a:p>
            <a:pPr indent="457200" lvl="0" marL="1371600" rtl="0" algn="l">
              <a:spcBef>
                <a:spcPts val="0"/>
              </a:spcBef>
              <a:spcAft>
                <a:spcPts val="0"/>
              </a:spcAft>
              <a:buNone/>
            </a:pPr>
            <a:r>
              <a:rPr b="1" lang="en" sz="1600">
                <a:solidFill>
                  <a:srgbClr val="00FFFF"/>
                </a:solidFill>
              </a:rPr>
              <a:t>brew install node </a:t>
            </a:r>
            <a:endParaRPr b="1" sz="1600">
              <a:solidFill>
                <a:srgbClr val="00FFFF"/>
              </a:solidFill>
            </a:endParaRPr>
          </a:p>
          <a:p>
            <a:pPr indent="0" lvl="0" marL="457200" rtl="0" algn="l">
              <a:spcBef>
                <a:spcPts val="0"/>
              </a:spcBef>
              <a:spcAft>
                <a:spcPts val="0"/>
              </a:spcAft>
              <a:buNone/>
            </a:pPr>
            <a:r>
              <a:rPr lang="en" sz="1600"/>
              <a:t>Note: make sure you have brew installed before you run this.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 sz="1600"/>
              <a:t>2. Type </a:t>
            </a:r>
            <a:r>
              <a:rPr b="1" lang="en" sz="1600">
                <a:solidFill>
                  <a:srgbClr val="00FFFF"/>
                </a:solidFill>
              </a:rPr>
              <a:t>node –v</a:t>
            </a:r>
            <a:r>
              <a:rPr lang="en" sz="1600"/>
              <a:t> in Terminal, and hit return. If Terminal returns a version number, then you’ve successfully installed Node.</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552550" y="307650"/>
            <a:ext cx="7960200" cy="11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Setting your Git username for every repository on your computer </a:t>
            </a:r>
            <a:endParaRPr sz="3000"/>
          </a:p>
        </p:txBody>
      </p:sp>
      <p:sp>
        <p:nvSpPr>
          <p:cNvPr id="131" name="Google Shape;131;p24"/>
          <p:cNvSpPr txBox="1"/>
          <p:nvPr>
            <p:ph idx="1" type="subTitle"/>
          </p:nvPr>
        </p:nvSpPr>
        <p:spPr>
          <a:xfrm>
            <a:off x="552550" y="1918850"/>
            <a:ext cx="8193300" cy="27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600"/>
              <a:t>Git uses a username to associate commits with an identity. The Git username is not the same as your GitHub username.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 sz="1600"/>
              <a:t>You can change the name that is associated with your Git commits using the git config command. The new name you set will be visible in any future commits you push to GitHub from the command line. </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rPr lang="en" sz="1600"/>
              <a:t>If you'd like to keep your real name private, you can use any text as your Git username. Changing the name associated with your Git commits using git config will only affect future commits and will not change the name used for past commits.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ctrTitle"/>
          </p:nvPr>
        </p:nvSpPr>
        <p:spPr>
          <a:xfrm>
            <a:off x="552550" y="307650"/>
            <a:ext cx="7960200" cy="11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Git Config Username</a:t>
            </a:r>
            <a:endParaRPr sz="3000"/>
          </a:p>
        </p:txBody>
      </p:sp>
      <p:pic>
        <p:nvPicPr>
          <p:cNvPr id="137" name="Google Shape;137;p25"/>
          <p:cNvPicPr preferRelativeResize="0"/>
          <p:nvPr/>
        </p:nvPicPr>
        <p:blipFill>
          <a:blip r:embed="rId3">
            <a:alphaModFix/>
          </a:blip>
          <a:stretch>
            <a:fillRect/>
          </a:stretch>
        </p:blipFill>
        <p:spPr>
          <a:xfrm>
            <a:off x="1536675" y="1099550"/>
            <a:ext cx="5891501" cy="347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ctrTitle"/>
          </p:nvPr>
        </p:nvSpPr>
        <p:spPr>
          <a:xfrm>
            <a:off x="552550" y="307650"/>
            <a:ext cx="7960200" cy="11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Git Config Email</a:t>
            </a:r>
            <a:endParaRPr sz="3000"/>
          </a:p>
        </p:txBody>
      </p:sp>
      <p:pic>
        <p:nvPicPr>
          <p:cNvPr id="143" name="Google Shape;143;p26"/>
          <p:cNvPicPr preferRelativeResize="0"/>
          <p:nvPr/>
        </p:nvPicPr>
        <p:blipFill>
          <a:blip r:embed="rId3">
            <a:alphaModFix/>
          </a:blip>
          <a:stretch>
            <a:fillRect/>
          </a:stretch>
        </p:blipFill>
        <p:spPr>
          <a:xfrm>
            <a:off x="1584450" y="1005150"/>
            <a:ext cx="5844175" cy="358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552550" y="307650"/>
            <a:ext cx="7960200" cy="90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Da Big Installation Enchilada</a:t>
            </a:r>
            <a:endParaRPr sz="3000"/>
          </a:p>
        </p:txBody>
      </p:sp>
      <p:sp>
        <p:nvSpPr>
          <p:cNvPr id="57" name="Google Shape;57;p12"/>
          <p:cNvSpPr txBox="1"/>
          <p:nvPr>
            <p:ph idx="1" type="subTitle"/>
          </p:nvPr>
        </p:nvSpPr>
        <p:spPr>
          <a:xfrm>
            <a:off x="552550" y="1918850"/>
            <a:ext cx="8193300" cy="27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rest of this assignment will walk you through the specific steps associated with installing each of the tools you'll need. Follow the instructions closely.</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552550" y="448050"/>
            <a:ext cx="7960200" cy="11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Google Chrome</a:t>
            </a:r>
            <a:endParaRPr/>
          </a:p>
        </p:txBody>
      </p:sp>
      <p:sp>
        <p:nvSpPr>
          <p:cNvPr id="63" name="Google Shape;63;p13"/>
          <p:cNvSpPr txBox="1"/>
          <p:nvPr>
            <p:ph idx="1" type="subTitle"/>
          </p:nvPr>
        </p:nvSpPr>
        <p:spPr>
          <a:xfrm>
            <a:off x="552550" y="1859650"/>
            <a:ext cx="8193300" cy="26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During this course, consider Chrome the web browser; it comes loaded with tools for quickly editing the web pages you’ll create.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1. If you don’t already have Chrome installed, visit their </a:t>
            </a:r>
            <a:r>
              <a:rPr lang="en" sz="1400" u="sng">
                <a:solidFill>
                  <a:schemeClr val="accent5"/>
                </a:solidFill>
                <a:hlinkClick r:id="rId3">
                  <a:extLst>
                    <a:ext uri="{A12FA001-AC4F-418D-AE19-62706E023703}">
                      <ahyp:hlinkClr val="tx"/>
                    </a:ext>
                  </a:extLst>
                </a:hlinkClick>
              </a:rPr>
              <a:t>download page</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2. Download, open, and run through Chrome’s installation file.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552550" y="448050"/>
            <a:ext cx="7960200" cy="11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Screencastify</a:t>
            </a:r>
            <a:endParaRPr/>
          </a:p>
        </p:txBody>
      </p:sp>
      <p:sp>
        <p:nvSpPr>
          <p:cNvPr id="69" name="Google Shape;69;p14"/>
          <p:cNvSpPr txBox="1"/>
          <p:nvPr>
            <p:ph idx="1" type="subTitle"/>
          </p:nvPr>
        </p:nvSpPr>
        <p:spPr>
          <a:xfrm>
            <a:off x="552550" y="1250725"/>
            <a:ext cx="81933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places where you can install the Screencastify extension: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The Screencastify Website. </a:t>
            </a:r>
            <a:endParaRPr/>
          </a:p>
          <a:p>
            <a:pPr indent="0" lvl="0" marL="0" rtl="0" algn="l">
              <a:spcBef>
                <a:spcPts val="0"/>
              </a:spcBef>
              <a:spcAft>
                <a:spcPts val="0"/>
              </a:spcAft>
              <a:buNone/>
            </a:pPr>
            <a:r>
              <a:rPr lang="en"/>
              <a:t>2. The Chrome Web Store. </a:t>
            </a:r>
            <a:endParaRPr/>
          </a:p>
          <a:p>
            <a:pPr indent="0" lvl="0" marL="0" rtl="0" algn="l">
              <a:spcBef>
                <a:spcPts val="0"/>
              </a:spcBef>
              <a:spcAft>
                <a:spcPts val="0"/>
              </a:spcAft>
              <a:buNone/>
            </a:pPr>
            <a:r>
              <a:rPr lang="en"/>
              <a:t>Note: You must be using Google Chrome to install and use Screencastify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Install Screencastify from their Website: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to the </a:t>
            </a:r>
            <a:r>
              <a:rPr lang="en" u="sng">
                <a:solidFill>
                  <a:schemeClr val="hlink"/>
                </a:solidFill>
                <a:hlinkClick r:id="rId3"/>
              </a:rPr>
              <a:t>homepage</a:t>
            </a:r>
            <a:r>
              <a:rPr lang="en"/>
              <a:t> and click the blue "Free 1-Click Install" button. You'll see a confirmation box confirming that you want to install the extension. Click "Add extension". Screencastify will then begin downloading. </a:t>
            </a:r>
            <a:endParaRPr/>
          </a:p>
          <a:p>
            <a:pPr indent="457200" lvl="0" marL="0" rtl="0" algn="l">
              <a:spcBef>
                <a:spcPts val="0"/>
              </a:spcBef>
              <a:spcAft>
                <a:spcPts val="0"/>
              </a:spcAft>
              <a:buNone/>
            </a:pPr>
            <a:r>
              <a:t/>
            </a:r>
            <a:endParaRPr/>
          </a:p>
          <a:p>
            <a:pPr indent="0" lvl="0" marL="0" rtl="0" algn="l">
              <a:spcBef>
                <a:spcPts val="0"/>
              </a:spcBef>
              <a:spcAft>
                <a:spcPts val="0"/>
              </a:spcAft>
              <a:buNone/>
            </a:pPr>
            <a:r>
              <a:rPr b="1" lang="en"/>
              <a:t>Install Screencastify from the Chrome Web Store: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t>
            </a:r>
            <a:r>
              <a:rPr lang="en" u="sng">
                <a:solidFill>
                  <a:schemeClr val="hlink"/>
                </a:solidFill>
                <a:hlinkClick r:id="rId4"/>
              </a:rPr>
              <a:t>here</a:t>
            </a:r>
            <a:r>
              <a:rPr lang="en"/>
              <a:t> to view their listing in the Chrome Web Store, then click "Add to Chrome". You'll see a confirmation box confirming that you want to install the extension. Click "Add extension". Screencastify will then begin downloading.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552550" y="448050"/>
            <a:ext cx="7960200" cy="83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Slack</a:t>
            </a:r>
            <a:endParaRPr/>
          </a:p>
        </p:txBody>
      </p:sp>
      <p:sp>
        <p:nvSpPr>
          <p:cNvPr id="75" name="Google Shape;75;p15"/>
          <p:cNvSpPr txBox="1"/>
          <p:nvPr>
            <p:ph idx="1" type="subTitle"/>
          </p:nvPr>
        </p:nvSpPr>
        <p:spPr>
          <a:xfrm>
            <a:off x="552550" y="1472750"/>
            <a:ext cx="8193300" cy="31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You’ll be messaging your instructor, your TAs, and your fellow classmates with this businesscentric chatting app.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teaching and career staff will post some of their most important announcements here so set this program up as soon as you can.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You will receive the link to your class-specific channel during orientation.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If you don’t have the Slack app yet, go to </a:t>
            </a:r>
            <a:r>
              <a:rPr lang="en" sz="1400" u="sng">
                <a:solidFill>
                  <a:schemeClr val="hlink"/>
                </a:solidFill>
                <a:hlinkClick r:id="rId3"/>
              </a:rPr>
              <a:t>Slack</a:t>
            </a:r>
            <a:r>
              <a:rPr lang="en" sz="1400"/>
              <a:t>. Select "Windows" to download the installation file, and then open the program. </a:t>
            </a:r>
            <a:endParaRPr sz="14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ctrTitle"/>
          </p:nvPr>
        </p:nvSpPr>
        <p:spPr>
          <a:xfrm>
            <a:off x="552550" y="448050"/>
            <a:ext cx="7960200" cy="8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Joining the Slack Workspace</a:t>
            </a:r>
            <a:endParaRPr/>
          </a:p>
        </p:txBody>
      </p:sp>
      <p:sp>
        <p:nvSpPr>
          <p:cNvPr id="81" name="Google Shape;81;p16"/>
          <p:cNvSpPr txBox="1"/>
          <p:nvPr>
            <p:ph idx="1" type="subTitle"/>
          </p:nvPr>
        </p:nvSpPr>
        <p:spPr>
          <a:xfrm>
            <a:off x="552550" y="1361725"/>
            <a:ext cx="8193300" cy="32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you already use the Slack app, you just need to add our channel to your application. Using the invitation that you receive during orientation, use the following instructions to add the channel: </a:t>
            </a:r>
            <a:endParaRPr sz="1400"/>
          </a:p>
          <a:p>
            <a:pPr indent="0" lvl="0" marL="0" rtl="0" algn="l">
              <a:spcBef>
                <a:spcPts val="0"/>
              </a:spcBef>
              <a:spcAft>
                <a:spcPts val="0"/>
              </a:spcAft>
              <a:buClr>
                <a:schemeClr val="dk1"/>
              </a:buClr>
              <a:buSzPts val="1100"/>
              <a:buFont typeface="Arial"/>
              <a:buNone/>
            </a:pPr>
            <a:r>
              <a:t/>
            </a:r>
            <a:endParaRPr sz="1400"/>
          </a:p>
          <a:p>
            <a:pPr indent="-317500" lvl="0" marL="457200" rtl="0" algn="l">
              <a:spcBef>
                <a:spcPts val="0"/>
              </a:spcBef>
              <a:spcAft>
                <a:spcPts val="0"/>
              </a:spcAft>
              <a:buSzPts val="1400"/>
              <a:buChar char="●"/>
            </a:pPr>
            <a:r>
              <a:rPr lang="en" sz="1400"/>
              <a:t>Click the plus symbol on the side of your Slack window.</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Then select “Sign in to another workspace”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Enter in the domain we gave you for Slack.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Enter in the email with which we invited you, as well as your password, when prompted.</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When you see the chatroom, you’re finished.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552550" y="448050"/>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Studio Code</a:t>
            </a:r>
            <a:endParaRPr/>
          </a:p>
        </p:txBody>
      </p:sp>
      <p:sp>
        <p:nvSpPr>
          <p:cNvPr id="87" name="Google Shape;87;p17"/>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text editor features a variety of indispensable tools and customizable components that will help you code your websites and apps. </a:t>
            </a:r>
            <a:endParaRPr sz="1400"/>
          </a:p>
          <a:p>
            <a:pPr indent="45720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Download the appropriate version for your operating system </a:t>
            </a:r>
            <a:r>
              <a:rPr lang="en" sz="1400" u="sng">
                <a:solidFill>
                  <a:srgbClr val="FF0000"/>
                </a:solidFill>
                <a:hlinkClick r:id="rId3">
                  <a:extLst>
                    <a:ext uri="{A12FA001-AC4F-418D-AE19-62706E023703}">
                      <ahyp:hlinkClr val="tx"/>
                    </a:ext>
                  </a:extLst>
                </a:hlinkClick>
              </a:rPr>
              <a:t>here</a:t>
            </a:r>
            <a:r>
              <a:rPr lang="en" sz="1400"/>
              <a:t>.</a:t>
            </a:r>
            <a:endParaRPr sz="1400"/>
          </a:p>
          <a:p>
            <a:pPr indent="45720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Once the download is complete, unzip the file.</a:t>
            </a:r>
            <a:endParaRPr sz="1400"/>
          </a:p>
          <a:p>
            <a:pPr indent="45720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Drag the resulting file to your Applications folder.</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You should now be able to access Visual Studio Code from your Applications folder.</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552550" y="448050"/>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Install "Open in Default Browser" Extension </a:t>
            </a:r>
            <a:endParaRPr/>
          </a:p>
        </p:txBody>
      </p:sp>
      <p:sp>
        <p:nvSpPr>
          <p:cNvPr id="93" name="Google Shape;93;p18"/>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With this extension, you can open HTML files in your web browser from the Visual Studio Code editor. </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n" sz="1400"/>
              <a:t>1. Open Visual Studio Code. </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n" sz="1400"/>
              <a:t>2. Open the extensions pane and search for "Open in Default Browser". </a:t>
            </a:r>
            <a:endParaRPr sz="1400"/>
          </a:p>
          <a:p>
            <a:pPr indent="0" lvl="0" marL="0" rtl="0" algn="l">
              <a:spcBef>
                <a:spcPts val="0"/>
              </a:spcBef>
              <a:spcAft>
                <a:spcPts val="0"/>
              </a:spcAft>
              <a:buNone/>
            </a:pPr>
            <a:r>
              <a:t/>
            </a:r>
            <a:endParaRPr sz="1400"/>
          </a:p>
          <a:p>
            <a:pPr indent="457200" lvl="0" marL="0" rtl="0" algn="l">
              <a:spcBef>
                <a:spcPts val="0"/>
              </a:spcBef>
              <a:spcAft>
                <a:spcPts val="0"/>
              </a:spcAft>
              <a:buNone/>
            </a:pPr>
            <a:r>
              <a:rPr lang="en" sz="1400"/>
              <a:t>3. Select the version written by "peakchen90" and install.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552550" y="448050"/>
            <a:ext cx="79602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Terminal </a:t>
            </a:r>
            <a:endParaRPr/>
          </a:p>
        </p:txBody>
      </p:sp>
      <p:sp>
        <p:nvSpPr>
          <p:cNvPr id="99" name="Google Shape;99;p19"/>
          <p:cNvSpPr txBox="1"/>
          <p:nvPr>
            <p:ph idx="1" type="subTitle"/>
          </p:nvPr>
        </p:nvSpPr>
        <p:spPr>
          <a:xfrm>
            <a:off x="552550" y="1576350"/>
            <a:ext cx="8193300" cy="29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You’ll be entering your command line code through this interface. Since you’re on a Mac right now, you already have it! Just follow these steps to open the program.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Press command + spacebar to open up Spotlight Search.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Type “Terminal” into the search, and then hit enter.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 Keep this window open; you’ll need it for the next steps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