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Wingdings 3" pitchFamily="2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7518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7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2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28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32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95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40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7606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987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3561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258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7659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260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7637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7453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6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439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6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2D90D97-34CF-4445-B512-E651F81E355C}"/>
              </a:ext>
            </a:extLst>
          </p:cNvPr>
          <p:cNvSpPr/>
          <p:nvPr/>
        </p:nvSpPr>
        <p:spPr>
          <a:xfrm>
            <a:off x="9440333" y="-372528"/>
            <a:ext cx="3352800" cy="27619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0BDD2-2CBD-4CBB-A6C4-6CC5218F7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892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sz="11500" dirty="0"/>
              <a:t>WBD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2A0C2-0A6F-4657-8105-173B540C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285067"/>
            <a:ext cx="8791575" cy="3158066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bg-BG" sz="2800" dirty="0" err="1"/>
              <a:t>АвторИ</a:t>
            </a:r>
            <a:r>
              <a:rPr lang="bg-BG" sz="2800" dirty="0"/>
              <a:t>: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bg-BG" sz="2800" dirty="0"/>
              <a:t>Никола </a:t>
            </a:r>
            <a:r>
              <a:rPr lang="bg-BG" sz="2800" dirty="0" err="1"/>
              <a:t>коларов</a:t>
            </a:r>
            <a:r>
              <a:rPr lang="bg-BG" sz="2800" dirty="0"/>
              <a:t>, </a:t>
            </a:r>
            <a:r>
              <a:rPr lang="en-US" sz="2800" dirty="0"/>
              <a:t>XII</a:t>
            </a:r>
            <a:r>
              <a:rPr lang="bg-BG" sz="2800" dirty="0"/>
              <a:t> клас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bg-BG" sz="2800" dirty="0"/>
              <a:t>ИВАН ТЕРЗИЕВ, </a:t>
            </a:r>
            <a:r>
              <a:rPr lang="en-US" sz="2800" dirty="0"/>
              <a:t>XII</a:t>
            </a:r>
            <a:r>
              <a:rPr lang="bg-BG" sz="2800" dirty="0"/>
              <a:t> клас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bg-BG" sz="2800" dirty="0"/>
              <a:t>Ръководител: Свилен Димитров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bg-BG" sz="2800" dirty="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bg-BG" sz="2800" dirty="0" err="1"/>
              <a:t>Су</a:t>
            </a:r>
            <a:r>
              <a:rPr lang="bg-BG" sz="2800" dirty="0"/>
              <a:t> „Васил Левски“ – гр. Троян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bg-BG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6CC285-C4C1-4159-B8A1-48F28BAA0FCA}"/>
              </a:ext>
            </a:extLst>
          </p:cNvPr>
          <p:cNvSpPr txBox="1">
            <a:spLocks/>
          </p:cNvSpPr>
          <p:nvPr/>
        </p:nvSpPr>
        <p:spPr>
          <a:xfrm>
            <a:off x="276222" y="0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Проект: </a:t>
            </a:r>
            <a:r>
              <a:rPr lang="en-US" dirty="0"/>
              <a:t>296</a:t>
            </a:r>
            <a:r>
              <a:rPr lang="bg-BG" dirty="0"/>
              <a:t>, </a:t>
            </a:r>
          </a:p>
          <a:p>
            <a:r>
              <a:rPr lang="bg-BG" dirty="0"/>
              <a:t>Големи обеми от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59EC2-5765-467B-B869-E7C5119E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33" y="-186267"/>
            <a:ext cx="2573867" cy="2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951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ECDA-A24C-4E76-94D8-53E43F31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bg-BG" sz="4400" i="1" dirty="0"/>
              <a:t>Цели</a:t>
            </a:r>
            <a:endParaRPr lang="en-US" sz="4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352A-1254-4A7F-B09B-7BD438B7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12" y="2387985"/>
            <a:ext cx="9905998" cy="3674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„WBD“ представлява система за намиране на информация за музеи.</a:t>
            </a:r>
            <a:endParaRPr lang="en-US" i="1" dirty="0"/>
          </a:p>
          <a:p>
            <a:pPr marL="0" indent="0">
              <a:buNone/>
            </a:pPr>
            <a:r>
              <a:rPr lang="ru-RU" i="1" dirty="0"/>
              <a:t>Идеята е бързо да се получава информация</a:t>
            </a:r>
            <a:br>
              <a:rPr lang="en-US" i="1" dirty="0"/>
            </a:br>
            <a:r>
              <a:rPr lang="ru-RU" i="1" dirty="0"/>
              <a:t>за физическото местоположение на даден музей,</a:t>
            </a:r>
            <a:br>
              <a:rPr lang="en-US" i="1" dirty="0"/>
            </a:br>
            <a:r>
              <a:rPr lang="ru-RU" i="1" dirty="0"/>
              <a:t>къде се намира и какъв е неговият рейтинг.</a:t>
            </a:r>
            <a:endParaRPr lang="en-US" i="1" dirty="0"/>
          </a:p>
          <a:p>
            <a:pPr marL="0" indent="0">
              <a:buNone/>
            </a:pPr>
            <a:r>
              <a:rPr lang="ru-RU" i="1" dirty="0"/>
              <a:t>Използвайки гол</a:t>
            </a:r>
            <a:r>
              <a:rPr lang="bg-BG" i="1" dirty="0"/>
              <a:t>е</a:t>
            </a:r>
            <a:r>
              <a:rPr lang="ru-RU" i="1" dirty="0"/>
              <a:t>ми обеми от данни, изготвихме нашата система,</a:t>
            </a:r>
            <a:br>
              <a:rPr lang="ru-RU" i="1" dirty="0"/>
            </a:br>
            <a:r>
              <a:rPr lang="ru-RU" i="1" dirty="0"/>
              <a:t>като в нея дадохме възможност всеки да добавя музей</a:t>
            </a:r>
            <a:br>
              <a:rPr lang="ru-RU" i="1" dirty="0"/>
            </a:br>
            <a:r>
              <a:rPr lang="ru-RU" i="1" dirty="0"/>
              <a:t>и да търси във вече въведените над 30 000.</a:t>
            </a:r>
            <a:endParaRPr lang="en-US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8586B1-A659-42DD-9EED-88E08EE9A0C1}"/>
              </a:ext>
            </a:extLst>
          </p:cNvPr>
          <p:cNvSpPr/>
          <p:nvPr/>
        </p:nvSpPr>
        <p:spPr>
          <a:xfrm>
            <a:off x="9440333" y="-372528"/>
            <a:ext cx="3352800" cy="27619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3DF78-6A62-41FF-B06B-2D74640D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33" y="-186267"/>
            <a:ext cx="2573867" cy="2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432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88C8-4A82-4C05-9EE2-7B888638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" y="452718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i="1" dirty="0"/>
              <a:t>Основни етапи</a:t>
            </a:r>
            <a:br>
              <a:rPr lang="bg-BG" sz="4400" i="1" dirty="0"/>
            </a:br>
            <a:r>
              <a:rPr lang="bg-BG" sz="4400" i="1" dirty="0"/>
              <a:t>в реализирането</a:t>
            </a:r>
            <a:endParaRPr lang="en-US" sz="4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CCE4-DD94-4DB1-941E-C7B7B552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12" y="2249485"/>
            <a:ext cx="9905999" cy="4243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i="1" dirty="0"/>
              <a:t>1. Проучване на средата и необходимостта от подобно приложение. </a:t>
            </a:r>
            <a:endParaRPr lang="en-US" i="1" dirty="0"/>
          </a:p>
          <a:p>
            <a:pPr marL="0" indent="0">
              <a:buNone/>
            </a:pPr>
            <a:r>
              <a:rPr lang="bg-BG" i="1" dirty="0"/>
              <a:t>2. Създаване на обновяващ модул за отстраняване на неизправности.</a:t>
            </a:r>
            <a:endParaRPr lang="en-US" i="1" dirty="0"/>
          </a:p>
          <a:p>
            <a:pPr marL="0" indent="0">
              <a:buNone/>
            </a:pPr>
            <a:r>
              <a:rPr lang="bg-BG" i="1" dirty="0"/>
              <a:t>3. Проектиране дизайна и архитектурата.</a:t>
            </a:r>
            <a:endParaRPr lang="en-US" i="1" dirty="0"/>
          </a:p>
          <a:p>
            <a:pPr marL="0" indent="0">
              <a:buNone/>
            </a:pPr>
            <a:r>
              <a:rPr lang="bg-BG" i="1" dirty="0"/>
              <a:t>4. Проектиране на базата данни.</a:t>
            </a:r>
            <a:endParaRPr lang="en-US" i="1" dirty="0"/>
          </a:p>
          <a:p>
            <a:pPr marL="0" indent="0">
              <a:buNone/>
            </a:pPr>
            <a:r>
              <a:rPr lang="bg-BG" i="1" dirty="0"/>
              <a:t>5. Свързване на модулите.</a:t>
            </a:r>
            <a:endParaRPr lang="en-US" i="1" dirty="0"/>
          </a:p>
          <a:p>
            <a:pPr marL="0" indent="0">
              <a:buNone/>
            </a:pPr>
            <a:r>
              <a:rPr lang="bg-BG" i="1" dirty="0"/>
              <a:t>6. Тестване.</a:t>
            </a:r>
            <a:endParaRPr lang="en-US" i="1" dirty="0"/>
          </a:p>
          <a:p>
            <a:pPr marL="0" indent="0">
              <a:buNone/>
            </a:pPr>
            <a:r>
              <a:rPr lang="bg-BG" i="1" dirty="0"/>
              <a:t>7. Представяне пред аудитория.</a:t>
            </a:r>
            <a:endParaRPr lang="en-US" i="1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166CA8-E31A-4DA2-92B7-08195473B491}"/>
              </a:ext>
            </a:extLst>
          </p:cNvPr>
          <p:cNvSpPr/>
          <p:nvPr/>
        </p:nvSpPr>
        <p:spPr>
          <a:xfrm>
            <a:off x="9440333" y="-372528"/>
            <a:ext cx="3352800" cy="27619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DFB57-582D-4133-9E73-8146FF29F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33" y="-186267"/>
            <a:ext cx="2573867" cy="2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373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D373-C6A1-4A67-ADD6-91DA4CC5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bg-BG" sz="4400" i="1" dirty="0"/>
              <a:t>Ниво на сложност</a:t>
            </a:r>
            <a:endParaRPr lang="en-US" sz="4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2CB-81B2-4DED-88BD-4C07B2652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12" y="2249485"/>
            <a:ext cx="9905999" cy="4210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Като най-голямо предизвикателство при реализирането на проекта</a:t>
            </a:r>
            <a:br>
              <a:rPr lang="ru-RU" i="1" dirty="0"/>
            </a:br>
            <a:r>
              <a:rPr lang="ru-RU" i="1" dirty="0"/>
              <a:t>можем да отчетем комбинираното използване на Apache2 и Python,</a:t>
            </a:r>
            <a:br>
              <a:rPr lang="ru-RU" i="1" dirty="0"/>
            </a:br>
            <a:r>
              <a:rPr lang="ru-RU" i="1" dirty="0"/>
              <a:t>за да създадем SSL връзката и да я криптираме с версията TLS 1.2.</a:t>
            </a:r>
            <a:endParaRPr lang="en-US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60DBB3-C2E9-4814-B746-769E25C0257C}"/>
              </a:ext>
            </a:extLst>
          </p:cNvPr>
          <p:cNvSpPr/>
          <p:nvPr/>
        </p:nvSpPr>
        <p:spPr>
          <a:xfrm>
            <a:off x="9440333" y="-372528"/>
            <a:ext cx="3352800" cy="27619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7013A-101B-40FC-81A4-9865EC8C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33" y="-186267"/>
            <a:ext cx="2573867" cy="2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45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67A4-B56F-4EED-90CE-B007430A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" y="452718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i="1" dirty="0"/>
              <a:t>Реализация и използване</a:t>
            </a:r>
            <a:br>
              <a:rPr lang="bg-BG" sz="4400" i="1" dirty="0"/>
            </a:br>
            <a:r>
              <a:rPr lang="bg-BG" sz="4400" i="1" dirty="0"/>
              <a:t>на технологии</a:t>
            </a:r>
            <a:endParaRPr lang="en-US" sz="4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AC69-B9D8-4836-9056-A7F2393D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10" y="237782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i="1" dirty="0"/>
              <a:t>За реализиране на проекта са използвани следните технологии</a:t>
            </a:r>
            <a:br>
              <a:rPr lang="bg-BG" i="1" dirty="0"/>
            </a:br>
            <a:r>
              <a:rPr lang="bg-BG" i="1" dirty="0"/>
              <a:t>и програми:</a:t>
            </a:r>
            <a:br>
              <a:rPr lang="bg-BG" i="1" dirty="0"/>
            </a:br>
            <a:r>
              <a:rPr lang="en-US" i="1" dirty="0"/>
              <a:t>Python, </a:t>
            </a:r>
            <a:r>
              <a:rPr lang="en-US" i="1" dirty="0" err="1"/>
              <a:t>Tensorflow</a:t>
            </a:r>
            <a:r>
              <a:rPr lang="en-US" i="1" dirty="0"/>
              <a:t>, Flask, </a:t>
            </a:r>
            <a:r>
              <a:rPr lang="en-US" i="1" dirty="0" err="1"/>
              <a:t>Gunicorn</a:t>
            </a:r>
            <a:r>
              <a:rPr lang="en-US" i="1" dirty="0"/>
              <a:t>, NumPy</a:t>
            </a:r>
            <a:br>
              <a:rPr lang="bg-BG" i="1" dirty="0"/>
            </a:br>
            <a:r>
              <a:rPr lang="en-US" i="1" dirty="0" err="1"/>
              <a:t>FrontEnd</a:t>
            </a:r>
            <a:r>
              <a:rPr lang="en-US" i="1" dirty="0"/>
              <a:t>-</a:t>
            </a:r>
            <a:r>
              <a:rPr lang="bg-BG" i="1" dirty="0"/>
              <a:t>а основно сме използвали </a:t>
            </a:r>
            <a:r>
              <a:rPr lang="en-US" i="1" dirty="0"/>
              <a:t>Bootstrap 5.</a:t>
            </a:r>
            <a:br>
              <a:rPr lang="bg-BG" i="1" dirty="0"/>
            </a:br>
            <a:r>
              <a:rPr lang="bg-BG" i="1" dirty="0"/>
              <a:t>Базата данни беше изградена изцяло на </a:t>
            </a:r>
            <a:r>
              <a:rPr lang="en-US" i="1" dirty="0"/>
              <a:t>MySQL,</a:t>
            </a:r>
            <a:br>
              <a:rPr lang="bg-BG" i="1" dirty="0"/>
            </a:br>
            <a:r>
              <a:rPr lang="bg-BG" i="1" dirty="0"/>
              <a:t>като връзката се осъществяваше с </a:t>
            </a:r>
            <a:r>
              <a:rPr lang="en-US" i="1" dirty="0"/>
              <a:t>Python.</a:t>
            </a:r>
            <a:br>
              <a:rPr lang="bg-BG" i="1" dirty="0"/>
            </a:br>
            <a:r>
              <a:rPr lang="en-US" i="1" dirty="0"/>
              <a:t>Backend-</a:t>
            </a:r>
            <a:r>
              <a:rPr lang="bg-BG" i="1" dirty="0" err="1"/>
              <a:t>ът</a:t>
            </a:r>
            <a:r>
              <a:rPr lang="bg-BG" i="1" dirty="0"/>
              <a:t> беше изцяло написан на </a:t>
            </a:r>
            <a:r>
              <a:rPr lang="en-US" i="1" dirty="0"/>
              <a:t>Python,</a:t>
            </a:r>
            <a:br>
              <a:rPr lang="bg-BG" i="1" dirty="0"/>
            </a:br>
            <a:r>
              <a:rPr lang="bg-BG" i="1" dirty="0"/>
              <a:t>като той беше свързан посредством </a:t>
            </a:r>
            <a:r>
              <a:rPr lang="en-US" i="1" dirty="0"/>
              <a:t>SSL Proxy </a:t>
            </a:r>
            <a:r>
              <a:rPr lang="bg-BG" i="1" dirty="0"/>
              <a:t>към </a:t>
            </a:r>
            <a:r>
              <a:rPr lang="en-US" i="1" dirty="0"/>
              <a:t>Apache2.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7DBD10-18C3-46BA-BB47-1445E469595A}"/>
              </a:ext>
            </a:extLst>
          </p:cNvPr>
          <p:cNvSpPr/>
          <p:nvPr/>
        </p:nvSpPr>
        <p:spPr>
          <a:xfrm>
            <a:off x="9440333" y="-372528"/>
            <a:ext cx="3352800" cy="27619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22B19-150E-4D09-9052-8579BA19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33" y="-186267"/>
            <a:ext cx="2573867" cy="2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405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25BF-9B95-4F27-B3A7-4DA550C6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bg-BG" sz="4400" i="1" dirty="0"/>
              <a:t>Заключение</a:t>
            </a:r>
            <a:endParaRPr lang="en-US" sz="4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91AE-DBDF-43E6-AC48-F2B9FFD1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09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WBD </a:t>
            </a:r>
            <a:r>
              <a:rPr lang="bg-BG" i="1" dirty="0"/>
              <a:t>ще се подобрява и усъвършенства.</a:t>
            </a:r>
          </a:p>
          <a:p>
            <a:pPr marL="0" indent="0">
              <a:buNone/>
            </a:pPr>
            <a:r>
              <a:rPr lang="bg-BG" i="1" dirty="0"/>
              <a:t>Предвид развитието на технологиите</a:t>
            </a:r>
            <a:br>
              <a:rPr lang="bg-BG" i="1" dirty="0"/>
            </a:br>
            <a:r>
              <a:rPr lang="bg-BG" i="1" dirty="0"/>
              <a:t>приложението никога няма да бъде напълно завършено.</a:t>
            </a:r>
          </a:p>
          <a:p>
            <a:pPr marL="0" indent="0">
              <a:buNone/>
            </a:pPr>
            <a:r>
              <a:rPr lang="bg-BG" i="1" dirty="0"/>
              <a:t>Ще се добавят нови функции,</a:t>
            </a:r>
            <a:br>
              <a:rPr lang="bg-BG" i="1" dirty="0"/>
            </a:br>
            <a:r>
              <a:rPr lang="bg-BG" i="1" dirty="0"/>
              <a:t>ще се повишава нивото на трудност и сигурност.</a:t>
            </a:r>
            <a:endParaRPr lang="en-US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43374D-A449-4E20-AA8C-FAF05A03003F}"/>
              </a:ext>
            </a:extLst>
          </p:cNvPr>
          <p:cNvSpPr/>
          <p:nvPr/>
        </p:nvSpPr>
        <p:spPr>
          <a:xfrm>
            <a:off x="9440333" y="-372528"/>
            <a:ext cx="3352800" cy="27619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F2C81-676E-4DF8-B3DE-09A76DE7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33" y="-186267"/>
            <a:ext cx="2573867" cy="2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9946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46E4-6E9D-40C7-B1A4-13123C67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4" y="2707303"/>
            <a:ext cx="12176656" cy="1478570"/>
          </a:xfrm>
        </p:spPr>
        <p:txBody>
          <a:bodyPr>
            <a:normAutofit/>
          </a:bodyPr>
          <a:lstStyle/>
          <a:p>
            <a:pPr algn="ctr"/>
            <a:r>
              <a:rPr lang="bg-BG" sz="4400" i="1" dirty="0"/>
              <a:t>Благодарим ви</a:t>
            </a:r>
            <a:br>
              <a:rPr lang="bg-BG" sz="4400" i="1" dirty="0"/>
            </a:br>
            <a:r>
              <a:rPr lang="bg-BG" sz="4400" i="1" dirty="0"/>
              <a:t>за вниманието</a:t>
            </a:r>
            <a:r>
              <a:rPr lang="en-US" sz="4400" i="1" dirty="0"/>
              <a:t>!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0E6D7E-526A-485D-9504-5EF58C6F2F19}"/>
              </a:ext>
            </a:extLst>
          </p:cNvPr>
          <p:cNvSpPr/>
          <p:nvPr/>
        </p:nvSpPr>
        <p:spPr>
          <a:xfrm>
            <a:off x="9440333" y="-372528"/>
            <a:ext cx="3352800" cy="27619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CCAB8-BDFB-4CE0-B95E-F7111B49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33" y="-186267"/>
            <a:ext cx="2573867" cy="2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0667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135</TotalTime>
  <Words>315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WBD</vt:lpstr>
      <vt:lpstr>Цели</vt:lpstr>
      <vt:lpstr>Основни етапи в реализирането</vt:lpstr>
      <vt:lpstr>Ниво на сложност</vt:lpstr>
      <vt:lpstr>Реализация и използване на технологии</vt:lpstr>
      <vt:lpstr>Заключение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 помогнем!</dc:title>
  <dc:creator>YPIflash</dc:creator>
  <cp:lastModifiedBy>Иван П. Терзиев</cp:lastModifiedBy>
  <cp:revision>17</cp:revision>
  <dcterms:created xsi:type="dcterms:W3CDTF">2021-02-28T19:49:14Z</dcterms:created>
  <dcterms:modified xsi:type="dcterms:W3CDTF">2022-03-18T11:56:41Z</dcterms:modified>
</cp:coreProperties>
</file>