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8" r:id="rId4"/>
    <p:sldId id="267" r:id="rId5"/>
    <p:sldId id="269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mper, Niklas" initials="KN" lastIdx="1" clrIdx="0">
    <p:extLst>
      <p:ext uri="{19B8F6BF-5375-455C-9EA6-DF929625EA0E}">
        <p15:presenceInfo xmlns:p15="http://schemas.microsoft.com/office/powerpoint/2012/main" userId="S::niklas.kemper@sap.com::42fd0434-2080-426a-b9ca-6a2243903c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iklas-23/eportfolio-postma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Postman?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REST APIs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unabhängig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Client </a:t>
            </a:r>
            <a:r>
              <a:rPr lang="en-US" dirty="0" err="1"/>
              <a:t>getestet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r>
              <a:rPr lang="en-US" dirty="0" err="1"/>
              <a:t>Anfragen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gespeichert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r>
              <a:rPr lang="en-US" dirty="0" err="1"/>
              <a:t>Testabläufe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automatisiert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5F6E-4890-4D70-922F-5967FA14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Automatisierung von Testabläufen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9CA82-92D8-4787-A90F-7D3E8533A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32" y="1844824"/>
            <a:ext cx="8650560" cy="42643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D3BC44-E856-4EB3-B4E0-3950DE90FED2}"/>
              </a:ext>
            </a:extLst>
          </p:cNvPr>
          <p:cNvSpPr/>
          <p:nvPr/>
        </p:nvSpPr>
        <p:spPr>
          <a:xfrm>
            <a:off x="2349996" y="2420888"/>
            <a:ext cx="2304256" cy="3024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BE5C7-B2CE-4006-9A43-4F82D42AD65E}"/>
              </a:ext>
            </a:extLst>
          </p:cNvPr>
          <p:cNvSpPr/>
          <p:nvPr/>
        </p:nvSpPr>
        <p:spPr>
          <a:xfrm>
            <a:off x="7030516" y="3244416"/>
            <a:ext cx="936104" cy="2478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044E4E-801D-4497-BE09-F8FFEEEEAD0F}"/>
              </a:ext>
            </a:extLst>
          </p:cNvPr>
          <p:cNvSpPr/>
          <p:nvPr/>
        </p:nvSpPr>
        <p:spPr>
          <a:xfrm>
            <a:off x="8038628" y="3244416"/>
            <a:ext cx="396042" cy="2478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D162FB-7225-4F6A-A0DC-F48757EFE244}"/>
              </a:ext>
            </a:extLst>
          </p:cNvPr>
          <p:cNvSpPr/>
          <p:nvPr/>
        </p:nvSpPr>
        <p:spPr>
          <a:xfrm>
            <a:off x="2494012" y="5445224"/>
            <a:ext cx="201622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Collection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07B06E-4A9D-48B3-A638-F4607E4E5C4A}"/>
              </a:ext>
            </a:extLst>
          </p:cNvPr>
          <p:cNvSpPr/>
          <p:nvPr/>
        </p:nvSpPr>
        <p:spPr>
          <a:xfrm>
            <a:off x="5235116" y="4152648"/>
            <a:ext cx="201622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FF0000"/>
                </a:solidFill>
              </a:rPr>
              <a:t>Vor der </a:t>
            </a:r>
            <a:r>
              <a:rPr lang="de-DE" sz="1600" dirty="0" err="1">
                <a:solidFill>
                  <a:srgbClr val="FF0000"/>
                </a:solidFill>
              </a:rPr>
              <a:t>request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B7C4DC-AF7A-47C2-9AFF-BE06E3E095F7}"/>
              </a:ext>
            </a:extLst>
          </p:cNvPr>
          <p:cNvSpPr/>
          <p:nvPr/>
        </p:nvSpPr>
        <p:spPr>
          <a:xfrm>
            <a:off x="8236649" y="4152648"/>
            <a:ext cx="201622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FF0000"/>
                </a:solidFill>
              </a:rPr>
              <a:t>Nach der </a:t>
            </a:r>
            <a:r>
              <a:rPr lang="de-DE" sz="1600" dirty="0" err="1">
                <a:solidFill>
                  <a:srgbClr val="FF0000"/>
                </a:solidFill>
              </a:rPr>
              <a:t>request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D08616-4C11-4D4B-BCC9-C52157780C2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243228" y="3486582"/>
            <a:ext cx="764213" cy="66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C46888-6542-4F12-8D38-FB4549511FFB}"/>
              </a:ext>
            </a:extLst>
          </p:cNvPr>
          <p:cNvCxnSpPr>
            <a:cxnSpLocks/>
          </p:cNvCxnSpPr>
          <p:nvPr/>
        </p:nvCxnSpPr>
        <p:spPr>
          <a:xfrm flipH="1" flipV="1">
            <a:off x="8444408" y="3486582"/>
            <a:ext cx="818357" cy="73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26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Szenario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B4BD2D-A23F-46D2-B226-1A123091E59D}"/>
              </a:ext>
            </a:extLst>
          </p:cNvPr>
          <p:cNvSpPr/>
          <p:nvPr/>
        </p:nvSpPr>
        <p:spPr>
          <a:xfrm>
            <a:off x="3646763" y="2276871"/>
            <a:ext cx="1944216" cy="14464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User</a:t>
            </a:r>
            <a:endParaRPr lang="de-DE" b="1" dirty="0"/>
          </a:p>
          <a:p>
            <a:pPr algn="ctr"/>
            <a:r>
              <a:rPr lang="de-DE" sz="1600" dirty="0"/>
              <a:t>Jeder User besitzt eine Wunschliste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6DC271-66EB-4236-AEB7-A7D1ABE39F18}"/>
              </a:ext>
            </a:extLst>
          </p:cNvPr>
          <p:cNvSpPr/>
          <p:nvPr/>
        </p:nvSpPr>
        <p:spPr>
          <a:xfrm>
            <a:off x="801315" y="2276872"/>
            <a:ext cx="2088232" cy="14464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Haushalt</a:t>
            </a:r>
            <a:endParaRPr lang="de-DE" b="1" dirty="0"/>
          </a:p>
          <a:p>
            <a:pPr algn="ctr"/>
            <a:r>
              <a:rPr lang="de-DE" sz="1600" dirty="0"/>
              <a:t>Jedem Haushalt werden mehrere User zugeordnet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F7082-4140-4292-A855-84727AC2EE4E}"/>
              </a:ext>
            </a:extLst>
          </p:cNvPr>
          <p:cNvSpPr/>
          <p:nvPr/>
        </p:nvSpPr>
        <p:spPr>
          <a:xfrm>
            <a:off x="6524029" y="2276872"/>
            <a:ext cx="2088231" cy="14464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Wunschliste</a:t>
            </a:r>
            <a:endParaRPr lang="de-DE" b="1" dirty="0"/>
          </a:p>
          <a:p>
            <a:pPr algn="ctr"/>
            <a:r>
              <a:rPr lang="de-DE" sz="1600" dirty="0"/>
              <a:t>Auf einer Wunschliste stehen beliebig viele Bücher</a:t>
            </a:r>
            <a:endParaRPr lang="en-US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31EE94-E0AE-4106-BC30-ED2632894683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2889547" y="3000113"/>
            <a:ext cx="757216" cy="1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F029D9-B594-457D-A3FD-06C71E86638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590979" y="3000113"/>
            <a:ext cx="933050" cy="1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2878703-9A89-4183-85A6-A1949137694F}"/>
              </a:ext>
            </a:extLst>
          </p:cNvPr>
          <p:cNvSpPr/>
          <p:nvPr/>
        </p:nvSpPr>
        <p:spPr>
          <a:xfrm>
            <a:off x="6530339" y="4007291"/>
            <a:ext cx="2088231" cy="59017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i="1" dirty="0"/>
              <a:t>/</a:t>
            </a:r>
            <a:r>
              <a:rPr lang="de-DE" sz="1600" i="1" dirty="0" err="1"/>
              <a:t>wishlists</a:t>
            </a:r>
            <a:endParaRPr lang="en-US" sz="1600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FBC435-97C0-4ADD-8BF8-ABB2D4407FE7}"/>
              </a:ext>
            </a:extLst>
          </p:cNvPr>
          <p:cNvSpPr/>
          <p:nvPr/>
        </p:nvSpPr>
        <p:spPr>
          <a:xfrm>
            <a:off x="3646763" y="4010743"/>
            <a:ext cx="1944216" cy="59017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i="1" dirty="0"/>
              <a:t>/</a:t>
            </a:r>
            <a:r>
              <a:rPr lang="de-DE" sz="1600" i="1" dirty="0" err="1"/>
              <a:t>users</a:t>
            </a:r>
            <a:endParaRPr lang="en-US" sz="16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B256A5-2516-42CC-91CD-AC3D0791C3FC}"/>
              </a:ext>
            </a:extLst>
          </p:cNvPr>
          <p:cNvSpPr/>
          <p:nvPr/>
        </p:nvSpPr>
        <p:spPr>
          <a:xfrm>
            <a:off x="801315" y="4007286"/>
            <a:ext cx="2088232" cy="59017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i="1" dirty="0"/>
              <a:t>/</a:t>
            </a:r>
            <a:r>
              <a:rPr lang="de-DE" sz="1600" i="1" dirty="0" err="1"/>
              <a:t>households</a:t>
            </a:r>
            <a:endParaRPr lang="en-US" sz="1600" i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3C7E65-F545-4A28-8035-1C2251FD17C8}"/>
              </a:ext>
            </a:extLst>
          </p:cNvPr>
          <p:cNvSpPr/>
          <p:nvPr/>
        </p:nvSpPr>
        <p:spPr>
          <a:xfrm>
            <a:off x="9545310" y="2276872"/>
            <a:ext cx="2088231" cy="14464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Bücher</a:t>
            </a:r>
            <a:endParaRPr lang="de-DE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F81E92-787C-4485-BAF7-5CDB65B56EBD}"/>
              </a:ext>
            </a:extLst>
          </p:cNvPr>
          <p:cNvCxnSpPr>
            <a:stCxn id="10" idx="3"/>
            <a:endCxn id="38" idx="1"/>
          </p:cNvCxnSpPr>
          <p:nvPr/>
        </p:nvCxnSpPr>
        <p:spPr>
          <a:xfrm>
            <a:off x="8612260" y="3000114"/>
            <a:ext cx="933050" cy="0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3F44427-B767-4D24-B75A-C82C3A22791E}"/>
              </a:ext>
            </a:extLst>
          </p:cNvPr>
          <p:cNvSpPr/>
          <p:nvPr/>
        </p:nvSpPr>
        <p:spPr>
          <a:xfrm>
            <a:off x="9580226" y="4007286"/>
            <a:ext cx="2088231" cy="59017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i="1" dirty="0"/>
              <a:t>/</a:t>
            </a:r>
            <a:r>
              <a:rPr lang="de-DE" sz="1600" i="1" dirty="0" err="1"/>
              <a:t>books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E26B-94CA-4775-B031-36FB125C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138138"/>
          </a:xfrm>
        </p:spPr>
        <p:txBody>
          <a:bodyPr/>
          <a:lstStyle/>
          <a:p>
            <a:r>
              <a:rPr lang="de-DE" dirty="0"/>
              <a:t>Vielen Dank für </a:t>
            </a:r>
            <a:r>
              <a:rPr lang="de-DE" dirty="0" err="1"/>
              <a:t>euere</a:t>
            </a:r>
            <a:r>
              <a:rPr lang="de-DE" dirty="0"/>
              <a:t> Aufmerksamkeit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5A69-D0B0-4CD2-8EB4-6BB4E51A5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sz="2800" i="1" dirty="0"/>
          </a:p>
          <a:p>
            <a:pPr marL="0" indent="0" algn="ctr">
              <a:buNone/>
            </a:pPr>
            <a:r>
              <a:rPr lang="en-US" sz="3000" i="1" dirty="0"/>
              <a:t>Habt </a:t>
            </a:r>
            <a:r>
              <a:rPr lang="en-US" sz="3000" i="1" dirty="0" err="1"/>
              <a:t>ihr</a:t>
            </a:r>
            <a:r>
              <a:rPr lang="en-US" sz="3000" i="1" dirty="0"/>
              <a:t> </a:t>
            </a:r>
            <a:r>
              <a:rPr lang="en-US" sz="3000" i="1" dirty="0" err="1"/>
              <a:t>noch</a:t>
            </a:r>
            <a:r>
              <a:rPr lang="en-US" sz="3000" i="1" dirty="0"/>
              <a:t> </a:t>
            </a:r>
            <a:r>
              <a:rPr lang="en-US" sz="3000" i="1" dirty="0" err="1"/>
              <a:t>fragen</a:t>
            </a:r>
            <a:r>
              <a:rPr lang="en-US" sz="3000" i="1" dirty="0"/>
              <a:t>?</a:t>
            </a:r>
            <a:endParaRPr lang="en-US" sz="3000" i="1" dirty="0">
              <a:hlinkClick r:id="rId2"/>
            </a:endParaRPr>
          </a:p>
          <a:p>
            <a:pPr marL="0" indent="0" algn="ctr">
              <a:buNone/>
            </a:pPr>
            <a:r>
              <a:rPr lang="en-US" sz="1800" dirty="0">
                <a:hlinkClick r:id="rId2"/>
              </a:rPr>
              <a:t>github.com/Niklas-23/eportfolio-postman</a:t>
            </a:r>
            <a:endParaRPr lang="en-US" sz="1800" dirty="0"/>
          </a:p>
        </p:txBody>
      </p:sp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2AC76C4F-12A4-41E9-8C2F-92B1BC1DA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0636" y="2852936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9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60</TotalTime>
  <Words>80</Words>
  <Application>Microsoft Office PowerPoint</Application>
  <PresentationFormat>Custom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Corbel</vt:lpstr>
      <vt:lpstr>Chalkboard 16x9</vt:lpstr>
      <vt:lpstr>Postman</vt:lpstr>
      <vt:lpstr>Was ist Postman?</vt:lpstr>
      <vt:lpstr>Automatisierung von Testabläufen</vt:lpstr>
      <vt:lpstr>Demo Szenario</vt:lpstr>
      <vt:lpstr>Vielen Dank für euere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</dc:title>
  <dc:creator>Kemper, Niklas</dc:creator>
  <cp:lastModifiedBy>Kemper, Niklas</cp:lastModifiedBy>
  <cp:revision>11</cp:revision>
  <dcterms:created xsi:type="dcterms:W3CDTF">2021-05-02T12:17:25Z</dcterms:created>
  <dcterms:modified xsi:type="dcterms:W3CDTF">2021-05-02T13:17:32Z</dcterms:modified>
</cp:coreProperties>
</file>