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87384-47D5-DD2F-E4C9-7B5333885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F4A94A-E9DE-D16D-C41B-A24DF7A0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9E100-07F1-98BF-63D7-3A65BD14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03599-1A35-BD7A-D5DB-3646D9DA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A613D-79EC-8314-1090-6C6DDC88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4C51-E574-0A47-2F11-E5D1FADB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C6C66D-B081-4167-36AA-4ECCCA7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7C8C6-56E3-7069-D0DE-5C4E49A3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2B3F4-BE6F-1C8A-57E0-090AFA14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F6E-F69C-AF17-95C1-496EBC4C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307085-1DAF-2CDC-3ACB-22CE7783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336A9E-30D8-72B1-2434-9DCB6B28A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5139D-2420-3AAF-60D6-0ADD6F37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5B9406-5EF8-984E-BB52-D8549369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389A2-B754-02DD-D7EC-4050A3E1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66995-D185-8BF0-A521-4545F8D9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6B694-FE49-D55D-A2AF-CD731F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58973-02F2-AB2D-C090-D2E3657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4DD80-42A6-2290-2D61-9BF033FC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9B33B-1E58-8883-57B7-68F235C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34B9C-2AE5-979E-4DF4-F1C445FB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932AF-8ADE-8744-4998-E2555CFE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E58A3-89AD-F6A5-4D51-B7497E0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3DC5A-1711-9D85-2D54-B4AEEFC8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E13ECE-027C-1095-99FE-848313C4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21F8-4F2D-FFF1-B914-DC6C1A2A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A5C80-6555-1C07-8943-E28693A4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5C7C0A-0616-21E3-EB41-6F5E3AAA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107A6-D929-B4AE-C9D8-5350F393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F6DD50-84FE-A18B-DDDC-6D981489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F15FB-A1FC-0DBB-A056-45611FB9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10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9D792-7006-3931-91DC-E9C6E431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B79BB-E4CB-F94E-1C8F-B750A64A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C01A4-1418-CDEF-A09C-E210CA22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8CB496-0AAF-7204-AE1E-3691A0801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FD618B-6986-7942-6387-037FE3ECD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EE2F15-1D66-BED1-E927-9C3431FF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20876D-AB8A-C770-60EB-99144AB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AEE1BD-C850-2FA0-1D0D-8DB41A26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7799-8F39-6921-A23D-18E8E035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00A29C-F6A3-26BC-01B0-2686F3B0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A568B3-2496-9299-7C76-024E2871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3A7106-A1F6-DF8F-A7AD-4C158CAC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E2D001-1302-8D07-B480-1ED2993A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D83937-190F-278E-69FB-8C344A3D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FAD41-42C2-6153-21CE-48AA5647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9FB5F-1224-5098-EC1F-951DCA3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A6291-A700-1D1B-6EFA-7FD8C748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9D4357-120E-E260-768F-823BA7E4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AC04F-7F0B-AE27-2F62-A01215D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03093-F536-1BCD-1962-87756838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D314A1-B1DA-8459-FB1C-0780590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F0F16-C752-9DF1-1D91-A4C85D26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F003A5-EE77-9D4C-CF82-E65B6E321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99C702-0AED-6550-31BD-50B1E32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9EA38-1371-DBF7-28DD-7B13E48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7B1B7-DE41-36AD-728F-6BC0074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EF3E39-EFFF-E237-713E-3596A8B0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6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6CBF4-7A39-6389-BCE8-45C1873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4C3C3-7BC8-1D26-221C-E2148147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C6AF5-1A07-EA99-F099-186A7098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F1C8D-0CD8-4D24-9CE8-E4B6B37C423F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380DC-47EB-3C8A-45D9-1213F3EC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62AEBF-8520-656B-72A7-45E76E270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7B09A-0EC7-443A-BE31-6CE487E07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k= (225×225)">
            <a:extLst>
              <a:ext uri="{FF2B5EF4-FFF2-40B4-BE49-F238E27FC236}">
                <a16:creationId xmlns:a16="http://schemas.microsoft.com/office/drawing/2014/main" id="{F8C96E4F-B196-C9CF-8439-2EA38247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99" y="2619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A84504-B6A0-DF5E-BC8B-8DC30AE8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88" y="67130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D96B-6F72-B88E-841C-39885532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43" y="67130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436A76B-9A2B-665C-4021-2C8DF4E8B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948" y="2973375"/>
            <a:ext cx="1620000" cy="91125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75B59C-122C-BCEF-B641-A6E904F7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31" y="3023238"/>
            <a:ext cx="162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3D32453-399C-66FE-EADE-B94A4A30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31" y="4953761"/>
            <a:ext cx="1620000" cy="83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143C108-3D5D-0033-AB62-6D50DC9AB37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3463499" y="3429000"/>
            <a:ext cx="20944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0041056-742F-7B4E-988A-A03D40F74740}"/>
              </a:ext>
            </a:extLst>
          </p:cNvPr>
          <p:cNvCxnSpPr>
            <a:cxnSpLocks/>
            <a:stCxn id="4" idx="3"/>
            <a:endCxn id="1036" idx="1"/>
          </p:cNvCxnSpPr>
          <p:nvPr/>
        </p:nvCxnSpPr>
        <p:spPr>
          <a:xfrm flipV="1">
            <a:off x="7177948" y="3428238"/>
            <a:ext cx="2432783" cy="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317F4B4-F9CA-D859-6BE1-9AA9DBD9AE41}"/>
              </a:ext>
            </a:extLst>
          </p:cNvPr>
          <p:cNvSpPr txBox="1"/>
          <p:nvPr/>
        </p:nvSpPr>
        <p:spPr>
          <a:xfrm>
            <a:off x="3402856" y="2636391"/>
            <a:ext cx="20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Subscribe/Publish</a:t>
            </a:r>
          </a:p>
          <a:p>
            <a:pPr algn="ctr"/>
            <a:r>
              <a:rPr lang="en-GB" dirty="0"/>
              <a:t>JSON Format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F1C8CB-CB43-3A8D-040C-D04886DBE18E}"/>
              </a:ext>
            </a:extLst>
          </p:cNvPr>
          <p:cNvSpPr txBox="1"/>
          <p:nvPr/>
        </p:nvSpPr>
        <p:spPr>
          <a:xfrm>
            <a:off x="7286703" y="2746930"/>
            <a:ext cx="20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Subscribe/Publish</a:t>
            </a:r>
          </a:p>
          <a:p>
            <a:pPr algn="ctr"/>
            <a:r>
              <a:rPr lang="en-GB" dirty="0"/>
              <a:t>JSON Format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179877-26BE-2E6F-8B80-C66A21AD3F25}"/>
              </a:ext>
            </a:extLst>
          </p:cNvPr>
          <p:cNvSpPr/>
          <p:nvPr/>
        </p:nvSpPr>
        <p:spPr>
          <a:xfrm>
            <a:off x="5407956" y="389106"/>
            <a:ext cx="6488977" cy="5781170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2F946B6-7C44-DF03-1900-1326FD474FBA}"/>
              </a:ext>
            </a:extLst>
          </p:cNvPr>
          <p:cNvCxnSpPr>
            <a:cxnSpLocks/>
            <a:stCxn id="1036" idx="2"/>
            <a:endCxn id="1038" idx="0"/>
          </p:cNvCxnSpPr>
          <p:nvPr/>
        </p:nvCxnSpPr>
        <p:spPr>
          <a:xfrm>
            <a:off x="10420731" y="3833238"/>
            <a:ext cx="0" cy="1120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022506-BDE5-5099-409B-78BFDF0E7959}"/>
              </a:ext>
            </a:extLst>
          </p:cNvPr>
          <p:cNvSpPr txBox="1"/>
          <p:nvPr/>
        </p:nvSpPr>
        <p:spPr>
          <a:xfrm>
            <a:off x="9016243" y="4273906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SQL-INSERT</a:t>
            </a:r>
            <a:endParaRPr lang="en-GB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799B3BDC-0782-A0FD-A189-6DD9A67B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1" y="5556567"/>
            <a:ext cx="1620000" cy="9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889E582-C76F-2E45-86E4-5BFB221D9D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339" y="4425922"/>
            <a:ext cx="1071818" cy="162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88E04EC-DAD6-DBED-D939-CD6410F799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569" y="4975913"/>
            <a:ext cx="1620000" cy="154995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C651E38-3AB8-4025-2253-A44BA9051D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017" y="723715"/>
            <a:ext cx="1620000" cy="129327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8429C82-6619-ACE5-D550-C1DE1D80E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698" y="332129"/>
            <a:ext cx="1352550" cy="207645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79DD657-135B-0632-9787-E61455432A1C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3711569" y="5235922"/>
            <a:ext cx="595770" cy="51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C8041E4-6D3C-4EF2-6AA6-5A177DDFADC6}"/>
              </a:ext>
            </a:extLst>
          </p:cNvPr>
          <p:cNvCxnSpPr>
            <a:stCxn id="28" idx="0"/>
            <a:endCxn id="1026" idx="2"/>
          </p:cNvCxnSpPr>
          <p:nvPr/>
        </p:nvCxnSpPr>
        <p:spPr>
          <a:xfrm flipH="1" flipV="1">
            <a:off x="2653499" y="4239000"/>
            <a:ext cx="248070" cy="73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F59BA5-F5AF-1FC5-430B-662C53C579BC}"/>
              </a:ext>
            </a:extLst>
          </p:cNvPr>
          <p:cNvCxnSpPr>
            <a:cxnSpLocks/>
            <a:stCxn id="1040" idx="0"/>
            <a:endCxn id="1026" idx="2"/>
          </p:cNvCxnSpPr>
          <p:nvPr/>
        </p:nvCxnSpPr>
        <p:spPr>
          <a:xfrm flipV="1">
            <a:off x="1019751" y="4239000"/>
            <a:ext cx="1633748" cy="1317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D266BCD-0197-69D4-6F1E-1E75D2D9F60C}"/>
              </a:ext>
            </a:extLst>
          </p:cNvPr>
          <p:cNvCxnSpPr>
            <a:stCxn id="1026" idx="0"/>
            <a:endCxn id="30" idx="2"/>
          </p:cNvCxnSpPr>
          <p:nvPr/>
        </p:nvCxnSpPr>
        <p:spPr>
          <a:xfrm flipH="1" flipV="1">
            <a:off x="1218017" y="2016992"/>
            <a:ext cx="1435482" cy="60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68A4F76-B75C-D740-9744-45CC958FE77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028017" y="1370354"/>
            <a:ext cx="1462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147D9090-7E03-3C48-EB89-C5E42C5BC140}"/>
              </a:ext>
            </a:extLst>
          </p:cNvPr>
          <p:cNvSpPr txBox="1"/>
          <p:nvPr/>
        </p:nvSpPr>
        <p:spPr>
          <a:xfrm>
            <a:off x="3912494" y="5556567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12V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B77A211-604E-0A4C-1ECE-7C21C2EBDD71}"/>
              </a:ext>
            </a:extLst>
          </p:cNvPr>
          <p:cNvSpPr txBox="1"/>
          <p:nvPr/>
        </p:nvSpPr>
        <p:spPr>
          <a:xfrm>
            <a:off x="2370408" y="1022326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12V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3F06AC9-C75B-BFCE-345F-188F1B8287DB}"/>
              </a:ext>
            </a:extLst>
          </p:cNvPr>
          <p:cNvSpPr txBox="1"/>
          <p:nvPr/>
        </p:nvSpPr>
        <p:spPr>
          <a:xfrm>
            <a:off x="2864456" y="425639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3,3V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56614BA-2776-5A37-9160-DF1058E9DAA1}"/>
              </a:ext>
            </a:extLst>
          </p:cNvPr>
          <p:cNvSpPr txBox="1"/>
          <p:nvPr/>
        </p:nvSpPr>
        <p:spPr>
          <a:xfrm>
            <a:off x="2026517" y="20745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3,3V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B169C95-C68D-27FF-54CB-362CB3C06DEB}"/>
              </a:ext>
            </a:extLst>
          </p:cNvPr>
          <p:cNvSpPr txBox="1"/>
          <p:nvPr/>
        </p:nvSpPr>
        <p:spPr>
          <a:xfrm>
            <a:off x="1664512" y="4368129"/>
            <a:ext cx="52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I2C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DEA9D979-8495-CFC9-4023-C5C066C5B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149095"/>
            <a:ext cx="1581986" cy="1620000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FDDB4C2-7798-13D1-7873-3C4B00107E79}"/>
              </a:ext>
            </a:extLst>
          </p:cNvPr>
          <p:cNvCxnSpPr>
            <a:cxnSpLocks/>
            <a:stCxn id="1026" idx="1"/>
            <a:endCxn id="54" idx="3"/>
          </p:cNvCxnSpPr>
          <p:nvPr/>
        </p:nvCxnSpPr>
        <p:spPr>
          <a:xfrm flipH="1">
            <a:off x="1581986" y="3429000"/>
            <a:ext cx="261513" cy="53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3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Granel</dc:creator>
  <cp:lastModifiedBy>Niklas Granel</cp:lastModifiedBy>
  <cp:revision>6</cp:revision>
  <dcterms:created xsi:type="dcterms:W3CDTF">2025-05-04T14:07:04Z</dcterms:created>
  <dcterms:modified xsi:type="dcterms:W3CDTF">2025-05-04T15:01:09Z</dcterms:modified>
</cp:coreProperties>
</file>