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69" r:id="rId2"/>
    <p:sldId id="335" r:id="rId3"/>
    <p:sldId id="350" r:id="rId4"/>
    <p:sldId id="352" r:id="rId5"/>
    <p:sldId id="351" r:id="rId6"/>
    <p:sldId id="353" r:id="rId7"/>
    <p:sldId id="354" r:id="rId8"/>
    <p:sldId id="355" r:id="rId9"/>
    <p:sldId id="356" r:id="rId10"/>
    <p:sldId id="357" r:id="rId11"/>
    <p:sldId id="360" r:id="rId12"/>
    <p:sldId id="361" r:id="rId13"/>
    <p:sldId id="362" r:id="rId14"/>
    <p:sldId id="363" r:id="rId15"/>
    <p:sldId id="358" r:id="rId16"/>
    <p:sldId id="359" r:id="rId17"/>
    <p:sldId id="364" r:id="rId18"/>
  </p:sldIdLst>
  <p:sldSz cx="12192000" cy="6858000"/>
  <p:notesSz cx="6797675" cy="9926638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C"/>
    <a:srgbClr val="CBCED7"/>
    <a:srgbClr val="8A93BA"/>
    <a:srgbClr val="00AFB7"/>
    <a:srgbClr val="0B397C"/>
    <a:srgbClr val="EE7F00"/>
    <a:srgbClr val="002857"/>
    <a:srgbClr val="C8D300"/>
    <a:srgbClr val="000000"/>
    <a:srgbClr val="003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406" autoAdjust="0"/>
  </p:normalViewPr>
  <p:slideViewPr>
    <p:cSldViewPr snapToGrid="0" showGuides="1">
      <p:cViewPr varScale="1">
        <p:scale>
          <a:sx n="77" d="100"/>
          <a:sy n="77" d="100"/>
        </p:scale>
        <p:origin x="36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85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1C948204-3A03-48C0-926A-1D9A3F1B9545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85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DEF7DDE0-D0D0-45D1-9006-1E8162826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1847337"/>
            <a:ext cx="11223291" cy="1581663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3573378"/>
            <a:ext cx="11223291" cy="1094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22DC-E65E-4831-B1FC-79371E1FDAFD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4" y="1844674"/>
            <a:ext cx="11232575" cy="453707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88E8-E3B4-4F63-9B6A-397BBE84E994}" type="datetime1">
              <a:rPr lang="de-DE" smtClean="0"/>
              <a:t>03.02.2020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20EA-7866-43CC-A22C-06A244395395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844675"/>
            <a:ext cx="7380000" cy="45370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850691"/>
            <a:ext cx="3600000" cy="4531060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31393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F599-8F9C-4CE2-8F58-C5B6B519BBF0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85275" y="1850689"/>
            <a:ext cx="7374149" cy="453106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850690"/>
            <a:ext cx="3600000" cy="4531059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4068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noFill/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</p:spTree>
    <p:extLst>
      <p:ext uri="{BB962C8B-B14F-4D97-AF65-F5344CB8AC3E}">
        <p14:creationId xmlns:p14="http://schemas.microsoft.com/office/powerpoint/2010/main" val="765196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10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solidFill>
            <a:srgbClr val="193A7B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9425" y="1203325"/>
            <a:ext cx="11233150" cy="270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0953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89282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2000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67956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6" y="3138283"/>
            <a:ext cx="11227300" cy="324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A3F-5697-4B72-A7D0-00CD2FB685A4}" type="datetime1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844675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648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512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6" y="1854200"/>
            <a:ext cx="5474366" cy="452755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421" y="1854199"/>
            <a:ext cx="5458324" cy="452755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C6CE-E6DB-4DA4-8B2A-56FED52874C0}" type="datetime1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DEA-2025-4EAA-BCBF-99C6698F7272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75" y="1854201"/>
            <a:ext cx="11227300" cy="452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D38-B650-49C4-B5B7-5AC2E181F9D3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0" r:id="rId3"/>
    <p:sldLayoutId id="2147483705" r:id="rId4"/>
    <p:sldLayoutId id="2147483707" r:id="rId5"/>
    <p:sldLayoutId id="2147483706" r:id="rId6"/>
    <p:sldLayoutId id="2147483698" r:id="rId7"/>
    <p:sldLayoutId id="2147483700" r:id="rId8"/>
    <p:sldLayoutId id="2147483702" r:id="rId9"/>
    <p:sldLayoutId id="2147483713" r:id="rId10"/>
    <p:sldLayoutId id="2147483703" r:id="rId11"/>
    <p:sldLayoutId id="2147483708" r:id="rId12"/>
    <p:sldLayoutId id="214748370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Courier New" panose="02070309020205020404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br>
              <a:rPr lang="de-DE" dirty="0"/>
            </a:b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35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Zielsetzung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63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Datensätze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6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Erstellen des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48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  <a:p>
            <a:r>
              <a:rPr lang="de-DE" dirty="0"/>
              <a:t>Einarbeitung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48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Andere Versionen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8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2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>
            <a:norm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6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Tensoren</a:t>
            </a:r>
          </a:p>
          <a:p>
            <a:r>
              <a:rPr lang="de-DE" dirty="0"/>
              <a:t>Graphen</a:t>
            </a:r>
          </a:p>
          <a:p>
            <a:r>
              <a:rPr lang="de-DE" dirty="0"/>
              <a:t>Trainieren eines Neuronalen Netzes</a:t>
            </a:r>
          </a:p>
          <a:p>
            <a:r>
              <a:rPr lang="de-DE" dirty="0" err="1"/>
              <a:t>TensorFlow</a:t>
            </a:r>
            <a:r>
              <a:rPr lang="de-DE" dirty="0"/>
              <a:t> an einem Beispiel</a:t>
            </a:r>
          </a:p>
          <a:p>
            <a:r>
              <a:rPr lang="de-DE" dirty="0"/>
              <a:t>Andere Versionen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2932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Neuronale Netze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78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1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Mathematische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r>
              <a:rPr lang="de-DE" dirty="0"/>
              <a:t>Bestehen aus mathematischen Tensoren</a:t>
            </a:r>
          </a:p>
        </p:txBody>
      </p:sp>
    </p:spTree>
    <p:extLst>
      <p:ext uri="{BB962C8B-B14F-4D97-AF65-F5344CB8AC3E}">
        <p14:creationId xmlns:p14="http://schemas.microsoft.com/office/powerpoint/2010/main" val="306330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Graphen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1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Unterschiede zu anderen Frameworks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des Graphen möglich</a:t>
            </a:r>
          </a:p>
          <a:p>
            <a:r>
              <a:rPr lang="de-DE" dirty="0"/>
              <a:t>Abhängigkeiten klären</a:t>
            </a:r>
          </a:p>
        </p:txBody>
      </p:sp>
    </p:spTree>
    <p:extLst>
      <p:ext uri="{BB962C8B-B14F-4D97-AF65-F5344CB8AC3E}">
        <p14:creationId xmlns:p14="http://schemas.microsoft.com/office/powerpoint/2010/main" val="280053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Trainieren eines Neuronalen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0934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1">
  <a:themeElements>
    <a:clrScheme name="Ostfalia CD 2018">
      <a:dk1>
        <a:srgbClr val="003A79"/>
      </a:dk1>
      <a:lt1>
        <a:srgbClr val="FFFFFF"/>
      </a:lt1>
      <a:dk2>
        <a:srgbClr val="003A79"/>
      </a:dk2>
      <a:lt2>
        <a:srgbClr val="000000"/>
      </a:lt2>
      <a:accent1>
        <a:srgbClr val="7AB51D"/>
      </a:accent1>
      <a:accent2>
        <a:srgbClr val="E2001A"/>
      </a:accent2>
      <a:accent3>
        <a:srgbClr val="009EE0"/>
      </a:accent3>
      <a:accent4>
        <a:srgbClr val="EE7F00"/>
      </a:accent4>
      <a:accent5>
        <a:srgbClr val="E6007E"/>
      </a:accent5>
      <a:accent6>
        <a:srgbClr val="00AFB7"/>
      </a:accent6>
      <a:hlink>
        <a:srgbClr val="003A79"/>
      </a:hlink>
      <a:folHlink>
        <a:srgbClr val="003A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307</Words>
  <Application>Microsoft Office PowerPoint</Application>
  <PresentationFormat>Breitbild</PresentationFormat>
  <Paragraphs>80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Master_1</vt:lpstr>
      <vt:lpstr>Python Machine Learning:  TensorFlow</vt:lpstr>
      <vt:lpstr>Agenda</vt:lpstr>
      <vt:lpstr>Neuronale Netze</vt:lpstr>
      <vt:lpstr>Einführung TensorFlow</vt:lpstr>
      <vt:lpstr>Mathematische Tensoren</vt:lpstr>
      <vt:lpstr>TensorFlow Tensoren</vt:lpstr>
      <vt:lpstr>Graphen</vt:lpstr>
      <vt:lpstr>Unterschiede zu anderen Frameworks</vt:lpstr>
      <vt:lpstr>Trainieren eines Neuronalen Netzes</vt:lpstr>
      <vt:lpstr>Praktisches Beispiel Zielsetzung</vt:lpstr>
      <vt:lpstr>Praktisches Beispiel Datensätze</vt:lpstr>
      <vt:lpstr>Praktisches Beispiel Erstellen des Netzes</vt:lpstr>
      <vt:lpstr>Praktisches Beispiel Auswertung</vt:lpstr>
      <vt:lpstr>Praktisches Beispiel Probleme</vt:lpstr>
      <vt:lpstr>Andere Versionen</vt:lpstr>
      <vt:lpstr>Fazit</vt:lpstr>
      <vt:lpstr>Titel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Ostfalia Design</dc:subject>
  <dc:creator>Julia Schlüns</dc:creator>
  <cp:lastModifiedBy> </cp:lastModifiedBy>
  <cp:revision>469</cp:revision>
  <cp:lastPrinted>2018-12-11T10:56:52Z</cp:lastPrinted>
  <dcterms:created xsi:type="dcterms:W3CDTF">2018-05-16T07:31:09Z</dcterms:created>
  <dcterms:modified xsi:type="dcterms:W3CDTF">2020-02-03T20:25:31Z</dcterms:modified>
</cp:coreProperties>
</file>