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69" r:id="rId2"/>
    <p:sldId id="335" r:id="rId3"/>
    <p:sldId id="350" r:id="rId4"/>
    <p:sldId id="352" r:id="rId5"/>
    <p:sldId id="351" r:id="rId6"/>
    <p:sldId id="353" r:id="rId7"/>
    <p:sldId id="354" r:id="rId8"/>
    <p:sldId id="356" r:id="rId9"/>
    <p:sldId id="357" r:id="rId10"/>
    <p:sldId id="360" r:id="rId11"/>
    <p:sldId id="361" r:id="rId12"/>
    <p:sldId id="362" r:id="rId13"/>
    <p:sldId id="363" r:id="rId14"/>
    <p:sldId id="358" r:id="rId15"/>
    <p:sldId id="359" r:id="rId16"/>
    <p:sldId id="364" r:id="rId17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406" autoAdjust="0"/>
  </p:normalViewPr>
  <p:slideViewPr>
    <p:cSldViewPr snapToGrid="0" showGuides="1">
      <p:cViewPr varScale="1">
        <p:scale>
          <a:sx n="41" d="100"/>
          <a:sy n="41" d="100"/>
        </p:scale>
        <p:origin x="40" y="8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04.02.2020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br>
              <a:rPr lang="de-DE" dirty="0"/>
            </a:b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Datensätze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6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Erstellen des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des Datenflussgraphen</a:t>
            </a:r>
          </a:p>
          <a:p>
            <a:r>
              <a:rPr lang="de-DE" dirty="0"/>
              <a:t>Backpropagation</a:t>
            </a:r>
          </a:p>
          <a:p>
            <a:r>
              <a:rPr lang="de-DE" dirty="0"/>
              <a:t>Aufteilung des Graphen möglich</a:t>
            </a:r>
          </a:p>
          <a:p>
            <a:r>
              <a:rPr lang="de-DE" dirty="0"/>
              <a:t>Abhängigkeiten klären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48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  <a:p>
            <a:r>
              <a:rPr lang="de-DE" dirty="0"/>
              <a:t>Einarbeitung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48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8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2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>
            <a:norm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56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Tensoren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Trainieren eines Neuronalen Netzes</a:t>
            </a:r>
          </a:p>
          <a:p>
            <a:r>
              <a:rPr lang="de-DE" dirty="0" err="1"/>
              <a:t>TensorFlow</a:t>
            </a:r>
            <a:r>
              <a:rPr lang="de-DE" dirty="0"/>
              <a:t> an einem Beispiel</a:t>
            </a:r>
          </a:p>
          <a:p>
            <a:r>
              <a:rPr lang="de-DE" dirty="0"/>
              <a:t>Andere Versionen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2015 Google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Vereinfachung Arbeit mit Neuronaler Netze</a:t>
            </a:r>
          </a:p>
          <a:p>
            <a:r>
              <a:rPr lang="de-DE"/>
              <a:t>Datenflussgraph</a:t>
            </a:r>
            <a:endParaRPr lang="de-DE" dirty="0"/>
          </a:p>
          <a:p>
            <a:r>
              <a:rPr lang="de-DE" dirty="0"/>
              <a:t>Portierbarkeit</a:t>
            </a:r>
          </a:p>
          <a:p>
            <a:r>
              <a:rPr lang="de-DE" dirty="0"/>
              <a:t>Flexibilität</a:t>
            </a:r>
          </a:p>
          <a:p>
            <a:r>
              <a:rPr lang="de-DE" dirty="0"/>
              <a:t>Abstraktionsbibliotheken</a:t>
            </a:r>
          </a:p>
          <a:p>
            <a:r>
              <a:rPr lang="de-DE" dirty="0" err="1"/>
              <a:t>Tensorboard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91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Mathematische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r>
              <a:rPr lang="de-DE" dirty="0"/>
              <a:t>Bestehen aus mathematischen Tensoren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30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Trainieren eines Neuronalen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6347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</Words>
  <Application>Microsoft Office PowerPoint</Application>
  <PresentationFormat>Breitbild</PresentationFormat>
  <Paragraphs>86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Master_1</vt:lpstr>
      <vt:lpstr>Python Machine Learning:  TensorFlow</vt:lpstr>
      <vt:lpstr>Agenda</vt:lpstr>
      <vt:lpstr>Neuronale Netze</vt:lpstr>
      <vt:lpstr>Einführung TensorFlow</vt:lpstr>
      <vt:lpstr>Mathematische Tensoren</vt:lpstr>
      <vt:lpstr>TensorFlow Tensoren</vt:lpstr>
      <vt:lpstr>Graphen</vt:lpstr>
      <vt:lpstr>Trainieren eines Neuronalen Netzes</vt:lpstr>
      <vt:lpstr>Praktisches Beispiel Zielsetzung</vt:lpstr>
      <vt:lpstr>Praktisches Beispiel Datensätze</vt:lpstr>
      <vt:lpstr>Praktisches Beispiel Erstellen des Netzes</vt:lpstr>
      <vt:lpstr>Praktisches Beispiel Auswertung</vt:lpstr>
      <vt:lpstr>Praktisches Beispiel Probleme</vt:lpstr>
      <vt:lpstr>Andere Versionen</vt:lpstr>
      <vt:lpstr>Fazit</vt:lpstr>
      <vt:lpstr>Titel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 </cp:lastModifiedBy>
  <cp:revision>472</cp:revision>
  <cp:lastPrinted>2018-12-11T10:56:52Z</cp:lastPrinted>
  <dcterms:created xsi:type="dcterms:W3CDTF">2018-05-16T07:31:09Z</dcterms:created>
  <dcterms:modified xsi:type="dcterms:W3CDTF">2020-02-04T16:03:41Z</dcterms:modified>
</cp:coreProperties>
</file>