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63D29-2B8E-48C1-82C3-B42E4AEAE648}" v="21" dt="2023-11-13T17:57:0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udiger Niklas" userId="45d8e59a-3fbb-48b7-bd5d-580fb78334bf" providerId="ADAL" clId="{C2F63D29-2B8E-48C1-82C3-B42E4AEAE648}"/>
    <pc:docChg chg="undo custSel addSld delSld modSld">
      <pc:chgData name="Freudiger Niklas" userId="45d8e59a-3fbb-48b7-bd5d-580fb78334bf" providerId="ADAL" clId="{C2F63D29-2B8E-48C1-82C3-B42E4AEAE648}" dt="2023-11-13T17:58:05.398" v="941" actId="1076"/>
      <pc:docMkLst>
        <pc:docMk/>
      </pc:docMkLst>
      <pc:sldChg chg="addSp modSp mod">
        <pc:chgData name="Freudiger Niklas" userId="45d8e59a-3fbb-48b7-bd5d-580fb78334bf" providerId="ADAL" clId="{C2F63D29-2B8E-48C1-82C3-B42E4AEAE648}" dt="2023-11-09T09:55:04.882" v="280" actId="29295"/>
        <pc:sldMkLst>
          <pc:docMk/>
          <pc:sldMk cId="1289269629" sldId="256"/>
        </pc:sldMkLst>
        <pc:spChg chg="mod">
          <ac:chgData name="Freudiger Niklas" userId="45d8e59a-3fbb-48b7-bd5d-580fb78334bf" providerId="ADAL" clId="{C2F63D29-2B8E-48C1-82C3-B42E4AEAE648}" dt="2023-11-09T09:54:51.660" v="278" actId="3062"/>
          <ac:spMkLst>
            <pc:docMk/>
            <pc:sldMk cId="1289269629" sldId="256"/>
            <ac:spMk id="2" creationId="{B434D136-2C8E-C466-C3C8-DF49F068FFC7}"/>
          </ac:spMkLst>
        </pc:spChg>
        <pc:spChg chg="mod">
          <ac:chgData name="Freudiger Niklas" userId="45d8e59a-3fbb-48b7-bd5d-580fb78334bf" providerId="ADAL" clId="{C2F63D29-2B8E-48C1-82C3-B42E4AEAE648}" dt="2023-11-09T09:54:54.631" v="279" actId="3062"/>
          <ac:spMkLst>
            <pc:docMk/>
            <pc:sldMk cId="1289269629" sldId="256"/>
            <ac:spMk id="3" creationId="{84AE7253-AFCB-F12D-AD6D-842E3CF23C71}"/>
          </ac:spMkLst>
        </pc:spChg>
        <pc:picChg chg="add mod ord">
          <ac:chgData name="Freudiger Niklas" userId="45d8e59a-3fbb-48b7-bd5d-580fb78334bf" providerId="ADAL" clId="{C2F63D29-2B8E-48C1-82C3-B42E4AEAE648}" dt="2023-11-09T09:55:04.882" v="280" actId="29295"/>
          <ac:picMkLst>
            <pc:docMk/>
            <pc:sldMk cId="1289269629" sldId="256"/>
            <ac:picMk id="5" creationId="{95016585-4912-DF7B-DF59-AC3A4B0FB80C}"/>
          </ac:picMkLst>
        </pc:picChg>
      </pc:sldChg>
      <pc:sldChg chg="addSp delSp modSp new del mod">
        <pc:chgData name="Freudiger Niklas" userId="45d8e59a-3fbb-48b7-bd5d-580fb78334bf" providerId="ADAL" clId="{C2F63D29-2B8E-48C1-82C3-B42E4AEAE648}" dt="2023-11-13T17:49:48.195" v="648" actId="47"/>
        <pc:sldMkLst>
          <pc:docMk/>
          <pc:sldMk cId="3410980361" sldId="257"/>
        </pc:sldMkLst>
        <pc:spChg chg="mod">
          <ac:chgData name="Freudiger Niklas" userId="45d8e59a-3fbb-48b7-bd5d-580fb78334bf" providerId="ADAL" clId="{C2F63D29-2B8E-48C1-82C3-B42E4AEAE648}" dt="2023-11-09T09:43:47.167" v="171" actId="20577"/>
          <ac:spMkLst>
            <pc:docMk/>
            <pc:sldMk cId="3410980361" sldId="257"/>
            <ac:spMk id="2" creationId="{B9D0DA55-6C7B-8450-8AD1-6DC59CF20BD6}"/>
          </ac:spMkLst>
        </pc:spChg>
        <pc:spChg chg="add del">
          <ac:chgData name="Freudiger Niklas" userId="45d8e59a-3fbb-48b7-bd5d-580fb78334bf" providerId="ADAL" clId="{C2F63D29-2B8E-48C1-82C3-B42E4AEAE648}" dt="2023-11-09T09:55:22.498" v="282"/>
          <ac:spMkLst>
            <pc:docMk/>
            <pc:sldMk cId="3410980361" sldId="257"/>
            <ac:spMk id="3" creationId="{24782095-A0CD-B141-2DB0-A1A75CFF7D4C}"/>
          </ac:spMkLst>
        </pc:spChg>
        <pc:spChg chg="add del mod">
          <ac:chgData name="Freudiger Niklas" userId="45d8e59a-3fbb-48b7-bd5d-580fb78334bf" providerId="ADAL" clId="{C2F63D29-2B8E-48C1-82C3-B42E4AEAE648}" dt="2023-11-09T10:00:04.832" v="341" actId="21"/>
          <ac:spMkLst>
            <pc:docMk/>
            <pc:sldMk cId="3410980361" sldId="257"/>
            <ac:spMk id="8" creationId="{09CD6037-9B95-C009-FE2A-BCB10608D583}"/>
          </ac:spMkLst>
        </pc:spChg>
        <pc:spChg chg="add del mod">
          <ac:chgData name="Freudiger Niklas" userId="45d8e59a-3fbb-48b7-bd5d-580fb78334bf" providerId="ADAL" clId="{C2F63D29-2B8E-48C1-82C3-B42E4AEAE648}" dt="2023-11-09T10:00:04.832" v="341" actId="21"/>
          <ac:spMkLst>
            <pc:docMk/>
            <pc:sldMk cId="3410980361" sldId="257"/>
            <ac:spMk id="9" creationId="{A8BE0F66-728F-3A9D-5E63-0B82F7868462}"/>
          </ac:spMkLst>
        </pc:spChg>
        <pc:picChg chg="add del mod">
          <ac:chgData name="Freudiger Niklas" userId="45d8e59a-3fbb-48b7-bd5d-580fb78334bf" providerId="ADAL" clId="{C2F63D29-2B8E-48C1-82C3-B42E4AEAE648}" dt="2023-11-09T09:55:22.498" v="282"/>
          <ac:picMkLst>
            <pc:docMk/>
            <pc:sldMk cId="3410980361" sldId="257"/>
            <ac:picMk id="4" creationId="{3E5A3A90-C4FA-964D-C112-BF734635B177}"/>
          </ac:picMkLst>
        </pc:picChg>
        <pc:picChg chg="add mod modCrop">
          <ac:chgData name="Freudiger Niklas" userId="45d8e59a-3fbb-48b7-bd5d-580fb78334bf" providerId="ADAL" clId="{C2F63D29-2B8E-48C1-82C3-B42E4AEAE648}" dt="2023-11-09T09:56:37.084" v="303" actId="1076"/>
          <ac:picMkLst>
            <pc:docMk/>
            <pc:sldMk cId="3410980361" sldId="257"/>
            <ac:picMk id="5" creationId="{A03FAA84-E136-53C9-5DFE-8FED21A45E1F}"/>
          </ac:picMkLst>
        </pc:picChg>
        <pc:picChg chg="add del mod">
          <ac:chgData name="Freudiger Niklas" userId="45d8e59a-3fbb-48b7-bd5d-580fb78334bf" providerId="ADAL" clId="{C2F63D29-2B8E-48C1-82C3-B42E4AEAE648}" dt="2023-11-09T10:00:04.832" v="341" actId="21"/>
          <ac:picMkLst>
            <pc:docMk/>
            <pc:sldMk cId="3410980361" sldId="257"/>
            <ac:picMk id="7" creationId="{2CE30609-F75E-9F38-A8A5-46F92F65F72C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09T10:03:27.731" v="395" actId="1076"/>
        <pc:sldMkLst>
          <pc:docMk/>
          <pc:sldMk cId="656880526" sldId="258"/>
        </pc:sldMkLst>
        <pc:spChg chg="mod">
          <ac:chgData name="Freudiger Niklas" userId="45d8e59a-3fbb-48b7-bd5d-580fb78334bf" providerId="ADAL" clId="{C2F63D29-2B8E-48C1-82C3-B42E4AEAE648}" dt="2023-11-09T09:45:09.795" v="188" actId="20577"/>
          <ac:spMkLst>
            <pc:docMk/>
            <pc:sldMk cId="656880526" sldId="258"/>
            <ac:spMk id="2" creationId="{A38F2D94-8926-3CEE-2ACF-D6F2E2E0BCB7}"/>
          </ac:spMkLst>
        </pc:spChg>
        <pc:picChg chg="add mod">
          <ac:chgData name="Freudiger Niklas" userId="45d8e59a-3fbb-48b7-bd5d-580fb78334bf" providerId="ADAL" clId="{C2F63D29-2B8E-48C1-82C3-B42E4AEAE648}" dt="2023-11-09T09:56:42.046" v="304"/>
          <ac:picMkLst>
            <pc:docMk/>
            <pc:sldMk cId="656880526" sldId="258"/>
            <ac:picMk id="4" creationId="{84C7A0D0-E518-D599-7A40-E9F17F523BB0}"/>
          </ac:picMkLst>
        </pc:picChg>
        <pc:picChg chg="add mod">
          <ac:chgData name="Freudiger Niklas" userId="45d8e59a-3fbb-48b7-bd5d-580fb78334bf" providerId="ADAL" clId="{C2F63D29-2B8E-48C1-82C3-B42E4AEAE648}" dt="2023-11-09T10:03:27.731" v="395" actId="1076"/>
          <ac:picMkLst>
            <pc:docMk/>
            <pc:sldMk cId="656880526" sldId="258"/>
            <ac:picMk id="6" creationId="{3FDF899D-51FC-3B91-B4C7-C2443DB1901C}"/>
          </ac:picMkLst>
        </pc:picChg>
        <pc:picChg chg="add mod">
          <ac:chgData name="Freudiger Niklas" userId="45d8e59a-3fbb-48b7-bd5d-580fb78334bf" providerId="ADAL" clId="{C2F63D29-2B8E-48C1-82C3-B42E4AEAE648}" dt="2023-11-09T10:03:18.588" v="393" actId="1076"/>
          <ac:picMkLst>
            <pc:docMk/>
            <pc:sldMk cId="656880526" sldId="258"/>
            <ac:picMk id="8" creationId="{FB5E6E90-A538-9D24-27BE-29748F8CE355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09T10:00:06.396" v="342"/>
        <pc:sldMkLst>
          <pc:docMk/>
          <pc:sldMk cId="808363874" sldId="259"/>
        </pc:sldMkLst>
        <pc:spChg chg="mod">
          <ac:chgData name="Freudiger Niklas" userId="45d8e59a-3fbb-48b7-bd5d-580fb78334bf" providerId="ADAL" clId="{C2F63D29-2B8E-48C1-82C3-B42E4AEAE648}" dt="2023-11-09T09:46:21.005" v="225" actId="20577"/>
          <ac:spMkLst>
            <pc:docMk/>
            <pc:sldMk cId="808363874" sldId="259"/>
            <ac:spMk id="2" creationId="{F92ACF4A-73B7-14E5-A099-412C95AD7546}"/>
          </ac:spMkLst>
        </pc:spChg>
        <pc:spChg chg="add mod">
          <ac:chgData name="Freudiger Niklas" userId="45d8e59a-3fbb-48b7-bd5d-580fb78334bf" providerId="ADAL" clId="{C2F63D29-2B8E-48C1-82C3-B42E4AEAE648}" dt="2023-11-09T10:00:06.396" v="342"/>
          <ac:spMkLst>
            <pc:docMk/>
            <pc:sldMk cId="808363874" sldId="259"/>
            <ac:spMk id="6" creationId="{01642FF7-9A57-C4AB-CCE5-43F8B0CABB26}"/>
          </ac:spMkLst>
        </pc:spChg>
        <pc:spChg chg="add mod">
          <ac:chgData name="Freudiger Niklas" userId="45d8e59a-3fbb-48b7-bd5d-580fb78334bf" providerId="ADAL" clId="{C2F63D29-2B8E-48C1-82C3-B42E4AEAE648}" dt="2023-11-09T10:00:06.396" v="342"/>
          <ac:spMkLst>
            <pc:docMk/>
            <pc:sldMk cId="808363874" sldId="259"/>
            <ac:spMk id="7" creationId="{F4D9A1C8-4B39-2543-8ECC-EEFD0D77CDC4}"/>
          </ac:spMkLst>
        </pc:spChg>
        <pc:picChg chg="add mod">
          <ac:chgData name="Freudiger Niklas" userId="45d8e59a-3fbb-48b7-bd5d-580fb78334bf" providerId="ADAL" clId="{C2F63D29-2B8E-48C1-82C3-B42E4AEAE648}" dt="2023-11-09T09:56:42.725" v="305"/>
          <ac:picMkLst>
            <pc:docMk/>
            <pc:sldMk cId="808363874" sldId="259"/>
            <ac:picMk id="4" creationId="{2410B4BC-13BC-CDBC-F5D3-600AFAA71024}"/>
          </ac:picMkLst>
        </pc:picChg>
        <pc:picChg chg="add mod">
          <ac:chgData name="Freudiger Niklas" userId="45d8e59a-3fbb-48b7-bd5d-580fb78334bf" providerId="ADAL" clId="{C2F63D29-2B8E-48C1-82C3-B42E4AEAE648}" dt="2023-11-09T10:00:06.396" v="342"/>
          <ac:picMkLst>
            <pc:docMk/>
            <pc:sldMk cId="808363874" sldId="259"/>
            <ac:picMk id="5" creationId="{1E319EF6-1E01-031A-5FA5-3FE5760422D9}"/>
          </ac:picMkLst>
        </pc:picChg>
      </pc:sldChg>
      <pc:sldChg chg="addSp delSp modSp new mod">
        <pc:chgData name="Freudiger Niklas" userId="45d8e59a-3fbb-48b7-bd5d-580fb78334bf" providerId="ADAL" clId="{C2F63D29-2B8E-48C1-82C3-B42E4AEAE648}" dt="2023-11-13T17:41:18.781" v="428" actId="1076"/>
        <pc:sldMkLst>
          <pc:docMk/>
          <pc:sldMk cId="3734279941" sldId="260"/>
        </pc:sldMkLst>
        <pc:spChg chg="mod">
          <ac:chgData name="Freudiger Niklas" userId="45d8e59a-3fbb-48b7-bd5d-580fb78334bf" providerId="ADAL" clId="{C2F63D29-2B8E-48C1-82C3-B42E4AEAE648}" dt="2023-11-09T09:48:18.171" v="257" actId="20577"/>
          <ac:spMkLst>
            <pc:docMk/>
            <pc:sldMk cId="3734279941" sldId="260"/>
            <ac:spMk id="2" creationId="{77579ADD-04E7-2CC2-821A-5CB661650C8C}"/>
          </ac:spMkLst>
        </pc:spChg>
        <pc:spChg chg="del">
          <ac:chgData name="Freudiger Niklas" userId="45d8e59a-3fbb-48b7-bd5d-580fb78334bf" providerId="ADAL" clId="{C2F63D29-2B8E-48C1-82C3-B42E4AEAE648}" dt="2023-11-13T17:39:21.835" v="398"/>
          <ac:spMkLst>
            <pc:docMk/>
            <pc:sldMk cId="3734279941" sldId="260"/>
            <ac:spMk id="3" creationId="{68C0BC99-B837-E042-28FB-F80CC84ADDB1}"/>
          </ac:spMkLst>
        </pc:spChg>
        <pc:spChg chg="add del mod">
          <ac:chgData name="Freudiger Niklas" userId="45d8e59a-3fbb-48b7-bd5d-580fb78334bf" providerId="ADAL" clId="{C2F63D29-2B8E-48C1-82C3-B42E4AEAE648}" dt="2023-11-13T17:40:21.087" v="408" actId="478"/>
          <ac:spMkLst>
            <pc:docMk/>
            <pc:sldMk cId="3734279941" sldId="260"/>
            <ac:spMk id="10" creationId="{8DA30174-1D26-EFEB-D29A-4484468400FB}"/>
          </ac:spMkLst>
        </pc:spChg>
        <pc:picChg chg="add mod">
          <ac:chgData name="Freudiger Niklas" userId="45d8e59a-3fbb-48b7-bd5d-580fb78334bf" providerId="ADAL" clId="{C2F63D29-2B8E-48C1-82C3-B42E4AEAE648}" dt="2023-11-09T09:56:43.340" v="306"/>
          <ac:picMkLst>
            <pc:docMk/>
            <pc:sldMk cId="3734279941" sldId="260"/>
            <ac:picMk id="4" creationId="{2A6981DF-3392-4DFA-788C-2C394D7C6B00}"/>
          </ac:picMkLst>
        </pc:picChg>
        <pc:picChg chg="add del mod">
          <ac:chgData name="Freudiger Niklas" userId="45d8e59a-3fbb-48b7-bd5d-580fb78334bf" providerId="ADAL" clId="{C2F63D29-2B8E-48C1-82C3-B42E4AEAE648}" dt="2023-11-13T17:40:15.585" v="407" actId="478"/>
          <ac:picMkLst>
            <pc:docMk/>
            <pc:sldMk cId="3734279941" sldId="260"/>
            <ac:picMk id="6" creationId="{275D2807-4D6B-8259-0A9B-CB863EDADC6F}"/>
          </ac:picMkLst>
        </pc:picChg>
        <pc:picChg chg="add mod">
          <ac:chgData name="Freudiger Niklas" userId="45d8e59a-3fbb-48b7-bd5d-580fb78334bf" providerId="ADAL" clId="{C2F63D29-2B8E-48C1-82C3-B42E4AEAE648}" dt="2023-11-13T17:41:18.781" v="428" actId="1076"/>
          <ac:picMkLst>
            <pc:docMk/>
            <pc:sldMk cId="3734279941" sldId="260"/>
            <ac:picMk id="8" creationId="{24899F25-7C66-0AFC-7B5C-D5CA8F288514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13T17:52:50.716" v="840" actId="20577"/>
        <pc:sldMkLst>
          <pc:docMk/>
          <pc:sldMk cId="1853466550" sldId="261"/>
        </pc:sldMkLst>
        <pc:spChg chg="mod">
          <ac:chgData name="Freudiger Niklas" userId="45d8e59a-3fbb-48b7-bd5d-580fb78334bf" providerId="ADAL" clId="{C2F63D29-2B8E-48C1-82C3-B42E4AEAE648}" dt="2023-11-09T09:48:27.517" v="265" actId="20577"/>
          <ac:spMkLst>
            <pc:docMk/>
            <pc:sldMk cId="1853466550" sldId="261"/>
            <ac:spMk id="2" creationId="{222EF944-3681-8308-A938-C9E846D4A875}"/>
          </ac:spMkLst>
        </pc:spChg>
        <pc:spChg chg="mod">
          <ac:chgData name="Freudiger Niklas" userId="45d8e59a-3fbb-48b7-bd5d-580fb78334bf" providerId="ADAL" clId="{C2F63D29-2B8E-48C1-82C3-B42E4AEAE648}" dt="2023-11-13T17:52:50.716" v="840" actId="20577"/>
          <ac:spMkLst>
            <pc:docMk/>
            <pc:sldMk cId="1853466550" sldId="261"/>
            <ac:spMk id="3" creationId="{0976172B-2204-8BA2-863F-D03A1EA7DA09}"/>
          </ac:spMkLst>
        </pc:spChg>
        <pc:picChg chg="add mod">
          <ac:chgData name="Freudiger Niklas" userId="45d8e59a-3fbb-48b7-bd5d-580fb78334bf" providerId="ADAL" clId="{C2F63D29-2B8E-48C1-82C3-B42E4AEAE648}" dt="2023-11-09T09:56:44.049" v="307"/>
          <ac:picMkLst>
            <pc:docMk/>
            <pc:sldMk cId="1853466550" sldId="261"/>
            <ac:picMk id="4" creationId="{1019C6F6-5C1E-33C7-E1D2-5BC886EC1F48}"/>
          </ac:picMkLst>
        </pc:picChg>
      </pc:sldChg>
      <pc:sldChg chg="addSp delSp modSp add mod">
        <pc:chgData name="Freudiger Niklas" userId="45d8e59a-3fbb-48b7-bd5d-580fb78334bf" providerId="ADAL" clId="{C2F63D29-2B8E-48C1-82C3-B42E4AEAE648}" dt="2023-11-13T17:41:26.049" v="432" actId="1076"/>
        <pc:sldMkLst>
          <pc:docMk/>
          <pc:sldMk cId="1579778061" sldId="262"/>
        </pc:sldMkLst>
        <pc:spChg chg="del">
          <ac:chgData name="Freudiger Niklas" userId="45d8e59a-3fbb-48b7-bd5d-580fb78334bf" providerId="ADAL" clId="{C2F63D29-2B8E-48C1-82C3-B42E4AEAE648}" dt="2023-11-13T17:40:43.812" v="415"/>
          <ac:spMkLst>
            <pc:docMk/>
            <pc:sldMk cId="1579778061" sldId="262"/>
            <ac:spMk id="3" creationId="{68C0BC99-B837-E042-28FB-F80CC84ADDB1}"/>
          </ac:spMkLst>
        </pc:spChg>
        <pc:picChg chg="add mod">
          <ac:chgData name="Freudiger Niklas" userId="45d8e59a-3fbb-48b7-bd5d-580fb78334bf" providerId="ADAL" clId="{C2F63D29-2B8E-48C1-82C3-B42E4AEAE648}" dt="2023-11-13T17:41:26.049" v="432" actId="1076"/>
          <ac:picMkLst>
            <pc:docMk/>
            <pc:sldMk cId="1579778061" sldId="262"/>
            <ac:picMk id="6" creationId="{66F43A5D-2A35-FC5C-CFED-A5D49BA546DF}"/>
          </ac:picMkLst>
        </pc:picChg>
      </pc:sldChg>
      <pc:sldChg chg="addSp delSp modSp add mod">
        <pc:chgData name="Freudiger Niklas" userId="45d8e59a-3fbb-48b7-bd5d-580fb78334bf" providerId="ADAL" clId="{C2F63D29-2B8E-48C1-82C3-B42E4AEAE648}" dt="2023-11-13T17:54:51.649" v="888" actId="732"/>
        <pc:sldMkLst>
          <pc:docMk/>
          <pc:sldMk cId="3206904746" sldId="263"/>
        </pc:sldMkLst>
        <pc:spChg chg="add del mod">
          <ac:chgData name="Freudiger Niklas" userId="45d8e59a-3fbb-48b7-bd5d-580fb78334bf" providerId="ADAL" clId="{C2F63D29-2B8E-48C1-82C3-B42E4AEAE648}" dt="2023-11-13T17:46:45.508" v="435"/>
          <ac:spMkLst>
            <pc:docMk/>
            <pc:sldMk cId="3206904746" sldId="263"/>
            <ac:spMk id="5" creationId="{36A846AF-67BB-A36E-BF18-C4AC47087EA6}"/>
          </ac:spMkLst>
        </pc:spChg>
        <pc:spChg chg="add mod">
          <ac:chgData name="Freudiger Niklas" userId="45d8e59a-3fbb-48b7-bd5d-580fb78334bf" providerId="ADAL" clId="{C2F63D29-2B8E-48C1-82C3-B42E4AEAE648}" dt="2023-11-13T17:54:31.397" v="887" actId="1076"/>
          <ac:spMkLst>
            <pc:docMk/>
            <pc:sldMk cId="3206904746" sldId="263"/>
            <ac:spMk id="11" creationId="{E62A073F-3955-6FA0-1C8D-D4C6D74570E2}"/>
          </ac:spMkLst>
        </pc:spChg>
        <pc:picChg chg="del">
          <ac:chgData name="Freudiger Niklas" userId="45d8e59a-3fbb-48b7-bd5d-580fb78334bf" providerId="ADAL" clId="{C2F63D29-2B8E-48C1-82C3-B42E4AEAE648}" dt="2023-11-13T17:46:39.908" v="434" actId="478"/>
          <ac:picMkLst>
            <pc:docMk/>
            <pc:sldMk cId="3206904746" sldId="263"/>
            <ac:picMk id="6" creationId="{66F43A5D-2A35-FC5C-CFED-A5D49BA546DF}"/>
          </ac:picMkLst>
        </pc:picChg>
        <pc:picChg chg="add mod modCrop">
          <ac:chgData name="Freudiger Niklas" userId="45d8e59a-3fbb-48b7-bd5d-580fb78334bf" providerId="ADAL" clId="{C2F63D29-2B8E-48C1-82C3-B42E4AEAE648}" dt="2023-11-13T17:54:51.649" v="888" actId="732"/>
          <ac:picMkLst>
            <pc:docMk/>
            <pc:sldMk cId="3206904746" sldId="263"/>
            <ac:picMk id="8" creationId="{D38BB6B6-5A79-E00B-2A84-B451EABF2352}"/>
          </ac:picMkLst>
        </pc:picChg>
        <pc:picChg chg="add mod ord">
          <ac:chgData name="Freudiger Niklas" userId="45d8e59a-3fbb-48b7-bd5d-580fb78334bf" providerId="ADAL" clId="{C2F63D29-2B8E-48C1-82C3-B42E4AEAE648}" dt="2023-11-13T17:54:28.453" v="886" actId="1037"/>
          <ac:picMkLst>
            <pc:docMk/>
            <pc:sldMk cId="3206904746" sldId="263"/>
            <ac:picMk id="10" creationId="{46C726E0-98D9-2CED-BE47-E5E8AEF94DE4}"/>
          </ac:picMkLst>
        </pc:picChg>
      </pc:sldChg>
      <pc:sldChg chg="addSp modSp new mod setBg">
        <pc:chgData name="Freudiger Niklas" userId="45d8e59a-3fbb-48b7-bd5d-580fb78334bf" providerId="ADAL" clId="{C2F63D29-2B8E-48C1-82C3-B42E4AEAE648}" dt="2023-11-13T17:58:05.398" v="941" actId="1076"/>
        <pc:sldMkLst>
          <pc:docMk/>
          <pc:sldMk cId="2631338104" sldId="264"/>
        </pc:sldMkLst>
        <pc:spChg chg="add mod">
          <ac:chgData name="Freudiger Niklas" userId="45d8e59a-3fbb-48b7-bd5d-580fb78334bf" providerId="ADAL" clId="{C2F63D29-2B8E-48C1-82C3-B42E4AEAE648}" dt="2023-11-13T17:58:05.398" v="941" actId="1076"/>
          <ac:spMkLst>
            <pc:docMk/>
            <pc:sldMk cId="2631338104" sldId="264"/>
            <ac:spMk id="3" creationId="{5E4AAE84-0BA7-A9A8-DE35-2927F4013C3D}"/>
          </ac:spMkLst>
        </pc:spChg>
        <pc:spChg chg="add">
          <ac:chgData name="Freudiger Niklas" userId="45d8e59a-3fbb-48b7-bd5d-580fb78334bf" providerId="ADAL" clId="{C2F63D29-2B8E-48C1-82C3-B42E4AEAE648}" dt="2023-11-13T17:56:02.569" v="891" actId="26606"/>
          <ac:spMkLst>
            <pc:docMk/>
            <pc:sldMk cId="2631338104" sldId="264"/>
            <ac:spMk id="7" creationId="{42A4FC2C-047E-45A5-965D-8E1E3BF09BC6}"/>
          </ac:spMkLst>
        </pc:spChg>
        <pc:picChg chg="add mod">
          <ac:chgData name="Freudiger Niklas" userId="45d8e59a-3fbb-48b7-bd5d-580fb78334bf" providerId="ADAL" clId="{C2F63D29-2B8E-48C1-82C3-B42E4AEAE648}" dt="2023-11-13T17:57:13.011" v="937" actId="1076"/>
          <ac:picMkLst>
            <pc:docMk/>
            <pc:sldMk cId="2631338104" sldId="264"/>
            <ac:picMk id="2" creationId="{9CCB2A29-1CA6-22C5-9A1D-BB1B77609F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ACCE-AD96-CE6C-E370-3A32672A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5066-616C-425C-76E8-43243838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3BF3-55E5-2097-ED53-FD5A7880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5523-8C57-8A79-7ED9-3D306940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7C7C-378B-0913-6B47-60B1A906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308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E868-D6F7-8230-70C5-BBE9F18D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5DD12-0F3B-9D27-A56C-F40A479E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69FE-6EBE-6D33-2BA1-A235572A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6438-F773-BBCA-9174-330B2881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039B-A8CA-FAE9-E3B1-8465BA92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40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4438E-D5B6-FEE2-3EB0-1C161A4B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21F5-A11F-49BC-9A89-1ECFEE72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07C1-27E7-9508-4C0F-5F75ADC2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FE1-A929-EB7D-F05C-E946E802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5552-BB63-3509-1BF9-3709EF8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07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D756-7718-29E5-69A1-07DA386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9482-4527-B840-48F5-06E5FFB8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50A3-D559-BA4E-D5FA-BF2DADAF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4A-7729-A3B2-33BD-B39EBE00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6824-24F0-DAB4-D82C-6926FBFB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8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E177-C752-1494-1D79-A1B471CE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8D17F-097C-D159-AA5F-B50C15C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D259-B710-B586-1829-85929B53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0C36-96B0-620A-9246-85EE64D3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EFB5-4C04-51E8-50DC-EE575C9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684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1097-F82D-D931-F98E-C1A4CB37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E652-38EF-2C7D-AB73-C4E17DC2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A7EC-A74F-8544-7437-BCDFD905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8030-1BAB-6BF8-4DC8-ECC8738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9EFE-F86A-41FD-6D06-5ADA5045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3BBB-39CA-ED3B-FE33-9B7FF816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8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DE66-F93D-EA73-0BEF-2C499500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88918-5283-DA2B-293B-52E55579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9A1DA-BE4F-A3DC-8953-473CE342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EDEBC-25EF-8CC8-B198-D87B5B303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9E843-105B-B579-8875-64593ADC3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60F85-05FB-7E70-03C2-33CDCFA3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4C8CB-C7A9-3AD8-1933-CBDD6EA1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C93D-D6C7-AB74-A715-DCA300D0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3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86E-7616-437A-428E-B5BC66F3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76D64-ACA2-FA0F-0A20-DD3ABE8E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9F76-0C1A-1438-0DDD-BAC6813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B499-A520-8EA7-85FC-535B8FE6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48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AB28A-A234-BA83-DA7A-DFDF7771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77F69-A031-2E20-06F0-A76BDD2B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085B-2BC5-4E03-824E-B62FAC7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74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5347-FAA9-638A-6CE0-D11F5F3B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73EF-7394-55FB-67B9-5A3DE360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69D6-294D-D0CA-29B8-117FBBE9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41A9-C21F-25D3-924B-ED24027F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7CC7E-A3D7-E960-9B7C-F52AEDA1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BDAF-BF57-12D9-3567-C1DFFBC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004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F925-8C52-DC72-9621-6CB6305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CF9B-C30A-6E16-0044-A2D333A1B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4F8F2-D9D1-8380-3BDD-70726455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CA51-0D45-4E07-93C0-0374EA45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9513-04E8-5E95-8B29-3A7DD4BC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78A37-E5B5-0F22-5CB7-630358A4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826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B932F-34CE-F099-C86A-D70F5E3E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42C0-A4F5-1B2C-32A4-94280347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098A-991D-2B2E-FB01-739417B85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8EBC-C93F-4193-8B7C-483A6CDB72F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CE56-DCCA-89AE-22A5-E064F14B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DBCF-82B1-F818-2773-31DCF387A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773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16585-4912-DF7B-DF59-AC3A4B0F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87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4D136-2C8E-C466-C3C8-DF49F068F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Hypothesis 6</a:t>
            </a:r>
            <a:b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Feature Extraction -</a:t>
            </a:r>
            <a:endParaRPr lang="en-CH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E7253-AFCB-F12D-AD6D-842E3CF23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Severin </a:t>
            </a:r>
            <a:r>
              <a:rPr lang="en-GB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Willingsdorfer</a:t>
            </a:r>
            <a:r>
              <a:rPr lang="en-GB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Riccardo </a:t>
            </a:r>
            <a:r>
              <a:rPr lang="en-GB" b="1" i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Dirnberger</a:t>
            </a:r>
            <a:r>
              <a:rPr lang="en-GB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</a:p>
          <a:p>
            <a:r>
              <a:rPr lang="en-GB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Niklas Freudiger</a:t>
            </a:r>
            <a:endParaRPr lang="en-CH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2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D94-8926-3CEE-2ACF-D6F2E2E0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 Results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CFF3-CF63-2496-3B4E-5C04A706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7A0D0-E518-D599-7A40-E9F17F52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F899D-51FC-3B91-B4C7-C2443DB1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31" y="2425710"/>
            <a:ext cx="4414137" cy="742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E6E90-A538-9D24-27BE-29748F8CE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96" y="4060803"/>
            <a:ext cx="1060420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8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CF4A-73B7-14E5-A099-412C95AD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Feature Extractions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C34C-1FE1-3288-2077-0AE3C056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0B4BC-13BC-CDBC-F5D3-600AFAA71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19EF6-1E01-031A-5FA5-3FE576042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8" y="2606164"/>
            <a:ext cx="11339484" cy="27902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1642FF7-9A57-C4AB-CCE5-43F8B0CABB26}"/>
              </a:ext>
            </a:extLst>
          </p:cNvPr>
          <p:cNvSpPr/>
          <p:nvPr/>
        </p:nvSpPr>
        <p:spPr>
          <a:xfrm>
            <a:off x="5353050" y="4325937"/>
            <a:ext cx="5610225" cy="552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9A1C8-4B39-2543-8ECC-EEFD0D77CDC4}"/>
              </a:ext>
            </a:extLst>
          </p:cNvPr>
          <p:cNvSpPr/>
          <p:nvPr/>
        </p:nvSpPr>
        <p:spPr>
          <a:xfrm>
            <a:off x="5614959" y="4798193"/>
            <a:ext cx="6572250" cy="552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83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9ADD-04E7-2CC2-821A-5CB6616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Results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981DF-3392-4DFA-788C-2C394D7C6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diagram of a box plot&#10;&#10;Description automatically generated">
            <a:extLst>
              <a:ext uri="{FF2B5EF4-FFF2-40B4-BE49-F238E27FC236}">
                <a16:creationId xmlns:a16="http://schemas.microsoft.com/office/drawing/2014/main" id="{24899F25-7C66-0AFC-7B5C-D5CA8F288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458000"/>
            <a:ext cx="719999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9ADD-04E7-2CC2-821A-5CB6616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Results</a:t>
            </a:r>
            <a:endParaRPr lang="en-CH" dirty="0"/>
          </a:p>
        </p:txBody>
      </p:sp>
      <p:pic>
        <p:nvPicPr>
          <p:cNvPr id="6" name="Content Placeholder 5" descr="A diagram of a box plot&#10;&#10;Description automatically generated">
            <a:extLst>
              <a:ext uri="{FF2B5EF4-FFF2-40B4-BE49-F238E27FC236}">
                <a16:creationId xmlns:a16="http://schemas.microsoft.com/office/drawing/2014/main" id="{66F43A5D-2A35-FC5C-CFED-A5D49BA54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458000"/>
            <a:ext cx="7199999" cy="5400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6981DF-3392-4DFA-788C-2C394D7C6B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977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9ADD-04E7-2CC2-821A-5CB66165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Results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981DF-3392-4DFA-788C-2C394D7C6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chart of a box plot&#10;&#10;Description automatically generated">
            <a:extLst>
              <a:ext uri="{FF2B5EF4-FFF2-40B4-BE49-F238E27FC236}">
                <a16:creationId xmlns:a16="http://schemas.microsoft.com/office/drawing/2014/main" id="{46C726E0-98D9-2CED-BE47-E5E8AEF94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7" y="1690688"/>
            <a:ext cx="6096000" cy="4572000"/>
          </a:xfrm>
          <a:prstGeom prst="rect">
            <a:avLst/>
          </a:prstGeom>
        </p:spPr>
      </p:pic>
      <p:pic>
        <p:nvPicPr>
          <p:cNvPr id="8" name="Content Placeholder 7" descr="A chart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38BB6B6-5A79-E00B-2A84-B451EABF2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5"/>
          <a:stretch/>
        </p:blipFill>
        <p:spPr>
          <a:xfrm>
            <a:off x="6274575" y="1661715"/>
            <a:ext cx="5917426" cy="471106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2A073F-3955-6FA0-1C8D-D4C6D74570E2}"/>
              </a:ext>
            </a:extLst>
          </p:cNvPr>
          <p:cNvSpPr txBox="1">
            <a:spLocks/>
          </p:cNvSpPr>
          <p:nvPr/>
        </p:nvSpPr>
        <p:spPr>
          <a:xfrm>
            <a:off x="1016774" y="6118455"/>
            <a:ext cx="10515600" cy="50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>
                <a:solidFill>
                  <a:srgbClr val="FF0000"/>
                </a:solidFill>
              </a:rPr>
              <a:t>Feature: 	Coordinates, Gradient, Intensity</a:t>
            </a:r>
            <a:r>
              <a:rPr lang="en-GB" sz="2000" i="1" dirty="0"/>
              <a:t>			             </a:t>
            </a:r>
            <a:r>
              <a:rPr lang="en-GB" sz="2000" i="1" dirty="0">
                <a:solidFill>
                  <a:srgbClr val="FF0000"/>
                </a:solidFill>
              </a:rPr>
              <a:t>Feature: Coordinates </a:t>
            </a:r>
          </a:p>
          <a:p>
            <a:endParaRPr lang="en-GB" sz="1050" dirty="0"/>
          </a:p>
          <a:p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320690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F944-3681-8308-A938-C9E846D4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Outlook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172B-2204-8BA2-863F-D03A1EA7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Apply features existing features on T2-weighted images</a:t>
            </a:r>
          </a:p>
          <a:p>
            <a:endParaRPr lang="en-GB" dirty="0"/>
          </a:p>
          <a:p>
            <a:r>
              <a:rPr lang="en-GB" dirty="0"/>
              <a:t>Add additional features (first order texture features)</a:t>
            </a:r>
          </a:p>
          <a:p>
            <a:endParaRPr lang="en-GB" dirty="0"/>
          </a:p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C6F6-5C1E-33C7-E1D2-5BC886EC1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276" t="14276" r="17911"/>
          <a:stretch/>
        </p:blipFill>
        <p:spPr>
          <a:xfrm>
            <a:off x="9982201" y="365125"/>
            <a:ext cx="1762124" cy="1296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346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B2A29-1CA6-22C5-9A1D-BB1B77609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AAE84-0BA7-A9A8-DE35-2927F4013C3D}"/>
              </a:ext>
            </a:extLst>
          </p:cNvPr>
          <p:cNvSpPr txBox="1"/>
          <p:nvPr/>
        </p:nvSpPr>
        <p:spPr>
          <a:xfrm rot="1904357">
            <a:off x="1756448" y="2677860"/>
            <a:ext cx="8908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listening!</a:t>
            </a:r>
            <a:endParaRPr lang="en-C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33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Hypothesis 6 - Feature Extraction -</vt:lpstr>
      <vt:lpstr>Constant Results</vt:lpstr>
      <vt:lpstr>Different Feature Extractions</vt:lpstr>
      <vt:lpstr>Compare Results</vt:lpstr>
      <vt:lpstr>Compare Results</vt:lpstr>
      <vt:lpstr>Compare Results</vt:lpstr>
      <vt:lpstr>Outlook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Freudiger Niklas</dc:creator>
  <cp:lastModifiedBy>Freudiger Niklas</cp:lastModifiedBy>
  <cp:revision>1</cp:revision>
  <dcterms:created xsi:type="dcterms:W3CDTF">2023-11-09T09:39:07Z</dcterms:created>
  <dcterms:modified xsi:type="dcterms:W3CDTF">2023-11-13T17:58:07Z</dcterms:modified>
</cp:coreProperties>
</file>