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6" r:id="rId3"/>
    <p:sldId id="267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8" r:id="rId13"/>
    <p:sldId id="264" r:id="rId14"/>
    <p:sldId id="276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63D29-2B8E-48C1-82C3-B42E4AEAE648}" v="24" dt="2023-11-15T07:01:1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udiger Niklas" userId="45d8e59a-3fbb-48b7-bd5d-580fb78334bf" providerId="ADAL" clId="{C2F63D29-2B8E-48C1-82C3-B42E4AEAE648}"/>
    <pc:docChg chg="undo custSel addSld delSld modSld">
      <pc:chgData name="Freudiger Niklas" userId="45d8e59a-3fbb-48b7-bd5d-580fb78334bf" providerId="ADAL" clId="{C2F63D29-2B8E-48C1-82C3-B42E4AEAE648}" dt="2023-11-15T07:02:59.055" v="1043" actId="403"/>
      <pc:docMkLst>
        <pc:docMk/>
      </pc:docMkLst>
      <pc:sldChg chg="addSp delSp modSp mod">
        <pc:chgData name="Freudiger Niklas" userId="45d8e59a-3fbb-48b7-bd5d-580fb78334bf" providerId="ADAL" clId="{C2F63D29-2B8E-48C1-82C3-B42E4AEAE648}" dt="2023-11-15T07:01:10.332" v="943"/>
        <pc:sldMkLst>
          <pc:docMk/>
          <pc:sldMk cId="1289269629" sldId="256"/>
        </pc:sldMkLst>
        <pc:spChg chg="mod">
          <ac:chgData name="Freudiger Niklas" userId="45d8e59a-3fbb-48b7-bd5d-580fb78334bf" providerId="ADAL" clId="{C2F63D29-2B8E-48C1-82C3-B42E4AEAE648}" dt="2023-11-09T09:54:51.660" v="278" actId="3062"/>
          <ac:spMkLst>
            <pc:docMk/>
            <pc:sldMk cId="1289269629" sldId="256"/>
            <ac:spMk id="2" creationId="{B434D136-2C8E-C466-C3C8-DF49F068FFC7}"/>
          </ac:spMkLst>
        </pc:spChg>
        <pc:spChg chg="mod">
          <ac:chgData name="Freudiger Niklas" userId="45d8e59a-3fbb-48b7-bd5d-580fb78334bf" providerId="ADAL" clId="{C2F63D29-2B8E-48C1-82C3-B42E4AEAE648}" dt="2023-11-09T09:54:54.631" v="279" actId="3062"/>
          <ac:spMkLst>
            <pc:docMk/>
            <pc:sldMk cId="1289269629" sldId="256"/>
            <ac:spMk id="3" creationId="{84AE7253-AFCB-F12D-AD6D-842E3CF23C71}"/>
          </ac:spMkLst>
        </pc:spChg>
        <pc:picChg chg="add del mod">
          <ac:chgData name="Freudiger Niklas" userId="45d8e59a-3fbb-48b7-bd5d-580fb78334bf" providerId="ADAL" clId="{C2F63D29-2B8E-48C1-82C3-B42E4AEAE648}" dt="2023-11-15T07:01:10.332" v="943"/>
          <ac:picMkLst>
            <pc:docMk/>
            <pc:sldMk cId="1289269629" sldId="256"/>
            <ac:picMk id="4" creationId="{1E7DA6C2-4087-0EFE-E0C5-C89DD95559EC}"/>
          </ac:picMkLst>
        </pc:picChg>
        <pc:picChg chg="add mod ord">
          <ac:chgData name="Freudiger Niklas" userId="45d8e59a-3fbb-48b7-bd5d-580fb78334bf" providerId="ADAL" clId="{C2F63D29-2B8E-48C1-82C3-B42E4AEAE648}" dt="2023-11-09T09:55:04.882" v="280" actId="29295"/>
          <ac:picMkLst>
            <pc:docMk/>
            <pc:sldMk cId="1289269629" sldId="256"/>
            <ac:picMk id="5" creationId="{95016585-4912-DF7B-DF59-AC3A4B0FB80C}"/>
          </ac:picMkLst>
        </pc:picChg>
      </pc:sldChg>
      <pc:sldChg chg="addSp delSp modSp new del mod">
        <pc:chgData name="Freudiger Niklas" userId="45d8e59a-3fbb-48b7-bd5d-580fb78334bf" providerId="ADAL" clId="{C2F63D29-2B8E-48C1-82C3-B42E4AEAE648}" dt="2023-11-13T17:49:48.195" v="648" actId="47"/>
        <pc:sldMkLst>
          <pc:docMk/>
          <pc:sldMk cId="3410980361" sldId="257"/>
        </pc:sldMkLst>
        <pc:spChg chg="mod">
          <ac:chgData name="Freudiger Niklas" userId="45d8e59a-3fbb-48b7-bd5d-580fb78334bf" providerId="ADAL" clId="{C2F63D29-2B8E-48C1-82C3-B42E4AEAE648}" dt="2023-11-09T09:43:47.167" v="171" actId="20577"/>
          <ac:spMkLst>
            <pc:docMk/>
            <pc:sldMk cId="3410980361" sldId="257"/>
            <ac:spMk id="2" creationId="{B9D0DA55-6C7B-8450-8AD1-6DC59CF20BD6}"/>
          </ac:spMkLst>
        </pc:spChg>
        <pc:spChg chg="add del">
          <ac:chgData name="Freudiger Niklas" userId="45d8e59a-3fbb-48b7-bd5d-580fb78334bf" providerId="ADAL" clId="{C2F63D29-2B8E-48C1-82C3-B42E4AEAE648}" dt="2023-11-09T09:55:22.498" v="282"/>
          <ac:spMkLst>
            <pc:docMk/>
            <pc:sldMk cId="3410980361" sldId="257"/>
            <ac:spMk id="3" creationId="{24782095-A0CD-B141-2DB0-A1A75CFF7D4C}"/>
          </ac:spMkLst>
        </pc:spChg>
        <pc:spChg chg="add del mod">
          <ac:chgData name="Freudiger Niklas" userId="45d8e59a-3fbb-48b7-bd5d-580fb78334bf" providerId="ADAL" clId="{C2F63D29-2B8E-48C1-82C3-B42E4AEAE648}" dt="2023-11-09T10:00:04.832" v="341" actId="21"/>
          <ac:spMkLst>
            <pc:docMk/>
            <pc:sldMk cId="3410980361" sldId="257"/>
            <ac:spMk id="8" creationId="{09CD6037-9B95-C009-FE2A-BCB10608D583}"/>
          </ac:spMkLst>
        </pc:spChg>
        <pc:spChg chg="add del mod">
          <ac:chgData name="Freudiger Niklas" userId="45d8e59a-3fbb-48b7-bd5d-580fb78334bf" providerId="ADAL" clId="{C2F63D29-2B8E-48C1-82C3-B42E4AEAE648}" dt="2023-11-09T10:00:04.832" v="341" actId="21"/>
          <ac:spMkLst>
            <pc:docMk/>
            <pc:sldMk cId="3410980361" sldId="257"/>
            <ac:spMk id="9" creationId="{A8BE0F66-728F-3A9D-5E63-0B82F7868462}"/>
          </ac:spMkLst>
        </pc:spChg>
        <pc:picChg chg="add del mod">
          <ac:chgData name="Freudiger Niklas" userId="45d8e59a-3fbb-48b7-bd5d-580fb78334bf" providerId="ADAL" clId="{C2F63D29-2B8E-48C1-82C3-B42E4AEAE648}" dt="2023-11-09T09:55:22.498" v="282"/>
          <ac:picMkLst>
            <pc:docMk/>
            <pc:sldMk cId="3410980361" sldId="257"/>
            <ac:picMk id="4" creationId="{3E5A3A90-C4FA-964D-C112-BF734635B177}"/>
          </ac:picMkLst>
        </pc:picChg>
        <pc:picChg chg="add mod modCrop">
          <ac:chgData name="Freudiger Niklas" userId="45d8e59a-3fbb-48b7-bd5d-580fb78334bf" providerId="ADAL" clId="{C2F63D29-2B8E-48C1-82C3-B42E4AEAE648}" dt="2023-11-09T09:56:37.084" v="303" actId="1076"/>
          <ac:picMkLst>
            <pc:docMk/>
            <pc:sldMk cId="3410980361" sldId="257"/>
            <ac:picMk id="5" creationId="{A03FAA84-E136-53C9-5DFE-8FED21A45E1F}"/>
          </ac:picMkLst>
        </pc:picChg>
        <pc:picChg chg="add del mod">
          <ac:chgData name="Freudiger Niklas" userId="45d8e59a-3fbb-48b7-bd5d-580fb78334bf" providerId="ADAL" clId="{C2F63D29-2B8E-48C1-82C3-B42E4AEAE648}" dt="2023-11-09T10:00:04.832" v="341" actId="21"/>
          <ac:picMkLst>
            <pc:docMk/>
            <pc:sldMk cId="3410980361" sldId="257"/>
            <ac:picMk id="7" creationId="{2CE30609-F75E-9F38-A8A5-46F92F65F72C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09T10:03:27.731" v="395" actId="1076"/>
        <pc:sldMkLst>
          <pc:docMk/>
          <pc:sldMk cId="656880526" sldId="258"/>
        </pc:sldMkLst>
        <pc:spChg chg="mod">
          <ac:chgData name="Freudiger Niklas" userId="45d8e59a-3fbb-48b7-bd5d-580fb78334bf" providerId="ADAL" clId="{C2F63D29-2B8E-48C1-82C3-B42E4AEAE648}" dt="2023-11-09T09:45:09.795" v="188" actId="20577"/>
          <ac:spMkLst>
            <pc:docMk/>
            <pc:sldMk cId="656880526" sldId="258"/>
            <ac:spMk id="2" creationId="{A38F2D94-8926-3CEE-2ACF-D6F2E2E0BCB7}"/>
          </ac:spMkLst>
        </pc:spChg>
        <pc:picChg chg="add mod">
          <ac:chgData name="Freudiger Niklas" userId="45d8e59a-3fbb-48b7-bd5d-580fb78334bf" providerId="ADAL" clId="{C2F63D29-2B8E-48C1-82C3-B42E4AEAE648}" dt="2023-11-09T09:56:42.046" v="304"/>
          <ac:picMkLst>
            <pc:docMk/>
            <pc:sldMk cId="656880526" sldId="258"/>
            <ac:picMk id="4" creationId="{84C7A0D0-E518-D599-7A40-E9F17F523BB0}"/>
          </ac:picMkLst>
        </pc:picChg>
        <pc:picChg chg="add mod">
          <ac:chgData name="Freudiger Niklas" userId="45d8e59a-3fbb-48b7-bd5d-580fb78334bf" providerId="ADAL" clId="{C2F63D29-2B8E-48C1-82C3-B42E4AEAE648}" dt="2023-11-09T10:03:27.731" v="395" actId="1076"/>
          <ac:picMkLst>
            <pc:docMk/>
            <pc:sldMk cId="656880526" sldId="258"/>
            <ac:picMk id="6" creationId="{3FDF899D-51FC-3B91-B4C7-C2443DB1901C}"/>
          </ac:picMkLst>
        </pc:picChg>
        <pc:picChg chg="add mod">
          <ac:chgData name="Freudiger Niklas" userId="45d8e59a-3fbb-48b7-bd5d-580fb78334bf" providerId="ADAL" clId="{C2F63D29-2B8E-48C1-82C3-B42E4AEAE648}" dt="2023-11-09T10:03:18.588" v="393" actId="1076"/>
          <ac:picMkLst>
            <pc:docMk/>
            <pc:sldMk cId="656880526" sldId="258"/>
            <ac:picMk id="8" creationId="{FB5E6E90-A538-9D24-27BE-29748F8CE355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09T10:00:06.396" v="342"/>
        <pc:sldMkLst>
          <pc:docMk/>
          <pc:sldMk cId="808363874" sldId="259"/>
        </pc:sldMkLst>
        <pc:spChg chg="mod">
          <ac:chgData name="Freudiger Niklas" userId="45d8e59a-3fbb-48b7-bd5d-580fb78334bf" providerId="ADAL" clId="{C2F63D29-2B8E-48C1-82C3-B42E4AEAE648}" dt="2023-11-09T09:46:21.005" v="225" actId="20577"/>
          <ac:spMkLst>
            <pc:docMk/>
            <pc:sldMk cId="808363874" sldId="259"/>
            <ac:spMk id="2" creationId="{F92ACF4A-73B7-14E5-A099-412C95AD7546}"/>
          </ac:spMkLst>
        </pc:spChg>
        <pc:spChg chg="add mod">
          <ac:chgData name="Freudiger Niklas" userId="45d8e59a-3fbb-48b7-bd5d-580fb78334bf" providerId="ADAL" clId="{C2F63D29-2B8E-48C1-82C3-B42E4AEAE648}" dt="2023-11-09T10:00:06.396" v="342"/>
          <ac:spMkLst>
            <pc:docMk/>
            <pc:sldMk cId="808363874" sldId="259"/>
            <ac:spMk id="6" creationId="{01642FF7-9A57-C4AB-CCE5-43F8B0CABB26}"/>
          </ac:spMkLst>
        </pc:spChg>
        <pc:spChg chg="add mod">
          <ac:chgData name="Freudiger Niklas" userId="45d8e59a-3fbb-48b7-bd5d-580fb78334bf" providerId="ADAL" clId="{C2F63D29-2B8E-48C1-82C3-B42E4AEAE648}" dt="2023-11-09T10:00:06.396" v="342"/>
          <ac:spMkLst>
            <pc:docMk/>
            <pc:sldMk cId="808363874" sldId="259"/>
            <ac:spMk id="7" creationId="{F4D9A1C8-4B39-2543-8ECC-EEFD0D77CDC4}"/>
          </ac:spMkLst>
        </pc:spChg>
        <pc:picChg chg="add mod">
          <ac:chgData name="Freudiger Niklas" userId="45d8e59a-3fbb-48b7-bd5d-580fb78334bf" providerId="ADAL" clId="{C2F63D29-2B8E-48C1-82C3-B42E4AEAE648}" dt="2023-11-09T09:56:42.725" v="305"/>
          <ac:picMkLst>
            <pc:docMk/>
            <pc:sldMk cId="808363874" sldId="259"/>
            <ac:picMk id="4" creationId="{2410B4BC-13BC-CDBC-F5D3-600AFAA71024}"/>
          </ac:picMkLst>
        </pc:picChg>
        <pc:picChg chg="add mod">
          <ac:chgData name="Freudiger Niklas" userId="45d8e59a-3fbb-48b7-bd5d-580fb78334bf" providerId="ADAL" clId="{C2F63D29-2B8E-48C1-82C3-B42E4AEAE648}" dt="2023-11-09T10:00:06.396" v="342"/>
          <ac:picMkLst>
            <pc:docMk/>
            <pc:sldMk cId="808363874" sldId="259"/>
            <ac:picMk id="5" creationId="{1E319EF6-1E01-031A-5FA5-3FE5760422D9}"/>
          </ac:picMkLst>
        </pc:picChg>
      </pc:sldChg>
      <pc:sldChg chg="addSp delSp modSp new mod">
        <pc:chgData name="Freudiger Niklas" userId="45d8e59a-3fbb-48b7-bd5d-580fb78334bf" providerId="ADAL" clId="{C2F63D29-2B8E-48C1-82C3-B42E4AEAE648}" dt="2023-11-13T17:41:18.781" v="428" actId="1076"/>
        <pc:sldMkLst>
          <pc:docMk/>
          <pc:sldMk cId="3734279941" sldId="260"/>
        </pc:sldMkLst>
        <pc:spChg chg="mod">
          <ac:chgData name="Freudiger Niklas" userId="45d8e59a-3fbb-48b7-bd5d-580fb78334bf" providerId="ADAL" clId="{C2F63D29-2B8E-48C1-82C3-B42E4AEAE648}" dt="2023-11-09T09:48:18.171" v="257" actId="20577"/>
          <ac:spMkLst>
            <pc:docMk/>
            <pc:sldMk cId="3734279941" sldId="260"/>
            <ac:spMk id="2" creationId="{77579ADD-04E7-2CC2-821A-5CB661650C8C}"/>
          </ac:spMkLst>
        </pc:spChg>
        <pc:spChg chg="del">
          <ac:chgData name="Freudiger Niklas" userId="45d8e59a-3fbb-48b7-bd5d-580fb78334bf" providerId="ADAL" clId="{C2F63D29-2B8E-48C1-82C3-B42E4AEAE648}" dt="2023-11-13T17:39:21.835" v="398"/>
          <ac:spMkLst>
            <pc:docMk/>
            <pc:sldMk cId="3734279941" sldId="260"/>
            <ac:spMk id="3" creationId="{68C0BC99-B837-E042-28FB-F80CC84ADDB1}"/>
          </ac:spMkLst>
        </pc:spChg>
        <pc:spChg chg="add del mod">
          <ac:chgData name="Freudiger Niklas" userId="45d8e59a-3fbb-48b7-bd5d-580fb78334bf" providerId="ADAL" clId="{C2F63D29-2B8E-48C1-82C3-B42E4AEAE648}" dt="2023-11-13T17:40:21.087" v="408" actId="478"/>
          <ac:spMkLst>
            <pc:docMk/>
            <pc:sldMk cId="3734279941" sldId="260"/>
            <ac:spMk id="10" creationId="{8DA30174-1D26-EFEB-D29A-4484468400FB}"/>
          </ac:spMkLst>
        </pc:spChg>
        <pc:picChg chg="add mod">
          <ac:chgData name="Freudiger Niklas" userId="45d8e59a-3fbb-48b7-bd5d-580fb78334bf" providerId="ADAL" clId="{C2F63D29-2B8E-48C1-82C3-B42E4AEAE648}" dt="2023-11-09T09:56:43.340" v="306"/>
          <ac:picMkLst>
            <pc:docMk/>
            <pc:sldMk cId="3734279941" sldId="260"/>
            <ac:picMk id="4" creationId="{2A6981DF-3392-4DFA-788C-2C394D7C6B00}"/>
          </ac:picMkLst>
        </pc:picChg>
        <pc:picChg chg="add del mod">
          <ac:chgData name="Freudiger Niklas" userId="45d8e59a-3fbb-48b7-bd5d-580fb78334bf" providerId="ADAL" clId="{C2F63D29-2B8E-48C1-82C3-B42E4AEAE648}" dt="2023-11-13T17:40:15.585" v="407" actId="478"/>
          <ac:picMkLst>
            <pc:docMk/>
            <pc:sldMk cId="3734279941" sldId="260"/>
            <ac:picMk id="6" creationId="{275D2807-4D6B-8259-0A9B-CB863EDADC6F}"/>
          </ac:picMkLst>
        </pc:picChg>
        <pc:picChg chg="add mod">
          <ac:chgData name="Freudiger Niklas" userId="45d8e59a-3fbb-48b7-bd5d-580fb78334bf" providerId="ADAL" clId="{C2F63D29-2B8E-48C1-82C3-B42E4AEAE648}" dt="2023-11-13T17:41:18.781" v="428" actId="1076"/>
          <ac:picMkLst>
            <pc:docMk/>
            <pc:sldMk cId="3734279941" sldId="260"/>
            <ac:picMk id="8" creationId="{24899F25-7C66-0AFC-7B5C-D5CA8F288514}"/>
          </ac:picMkLst>
        </pc:picChg>
      </pc:sldChg>
      <pc:sldChg chg="addSp modSp new mod">
        <pc:chgData name="Freudiger Niklas" userId="45d8e59a-3fbb-48b7-bd5d-580fb78334bf" providerId="ADAL" clId="{C2F63D29-2B8E-48C1-82C3-B42E4AEAE648}" dt="2023-11-13T17:52:50.716" v="840" actId="20577"/>
        <pc:sldMkLst>
          <pc:docMk/>
          <pc:sldMk cId="1853466550" sldId="261"/>
        </pc:sldMkLst>
        <pc:spChg chg="mod">
          <ac:chgData name="Freudiger Niklas" userId="45d8e59a-3fbb-48b7-bd5d-580fb78334bf" providerId="ADAL" clId="{C2F63D29-2B8E-48C1-82C3-B42E4AEAE648}" dt="2023-11-09T09:48:27.517" v="265" actId="20577"/>
          <ac:spMkLst>
            <pc:docMk/>
            <pc:sldMk cId="1853466550" sldId="261"/>
            <ac:spMk id="2" creationId="{222EF944-3681-8308-A938-C9E846D4A875}"/>
          </ac:spMkLst>
        </pc:spChg>
        <pc:spChg chg="mod">
          <ac:chgData name="Freudiger Niklas" userId="45d8e59a-3fbb-48b7-bd5d-580fb78334bf" providerId="ADAL" clId="{C2F63D29-2B8E-48C1-82C3-B42E4AEAE648}" dt="2023-11-13T17:52:50.716" v="840" actId="20577"/>
          <ac:spMkLst>
            <pc:docMk/>
            <pc:sldMk cId="1853466550" sldId="261"/>
            <ac:spMk id="3" creationId="{0976172B-2204-8BA2-863F-D03A1EA7DA09}"/>
          </ac:spMkLst>
        </pc:spChg>
        <pc:picChg chg="add mod">
          <ac:chgData name="Freudiger Niklas" userId="45d8e59a-3fbb-48b7-bd5d-580fb78334bf" providerId="ADAL" clId="{C2F63D29-2B8E-48C1-82C3-B42E4AEAE648}" dt="2023-11-09T09:56:44.049" v="307"/>
          <ac:picMkLst>
            <pc:docMk/>
            <pc:sldMk cId="1853466550" sldId="261"/>
            <ac:picMk id="4" creationId="{1019C6F6-5C1E-33C7-E1D2-5BC886EC1F48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3T17:41:26.049" v="432" actId="1076"/>
        <pc:sldMkLst>
          <pc:docMk/>
          <pc:sldMk cId="1579778061" sldId="262"/>
        </pc:sldMkLst>
        <pc:spChg chg="del">
          <ac:chgData name="Freudiger Niklas" userId="45d8e59a-3fbb-48b7-bd5d-580fb78334bf" providerId="ADAL" clId="{C2F63D29-2B8E-48C1-82C3-B42E4AEAE648}" dt="2023-11-13T17:40:43.812" v="415"/>
          <ac:spMkLst>
            <pc:docMk/>
            <pc:sldMk cId="1579778061" sldId="262"/>
            <ac:spMk id="3" creationId="{68C0BC99-B837-E042-28FB-F80CC84ADDB1}"/>
          </ac:spMkLst>
        </pc:spChg>
        <pc:picChg chg="add mod">
          <ac:chgData name="Freudiger Niklas" userId="45d8e59a-3fbb-48b7-bd5d-580fb78334bf" providerId="ADAL" clId="{C2F63D29-2B8E-48C1-82C3-B42E4AEAE648}" dt="2023-11-13T17:41:26.049" v="432" actId="1076"/>
          <ac:picMkLst>
            <pc:docMk/>
            <pc:sldMk cId="1579778061" sldId="262"/>
            <ac:picMk id="6" creationId="{66F43A5D-2A35-FC5C-CFED-A5D49BA546DF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3T17:54:51.649" v="888" actId="732"/>
        <pc:sldMkLst>
          <pc:docMk/>
          <pc:sldMk cId="3206904746" sldId="263"/>
        </pc:sldMkLst>
        <pc:spChg chg="add del mod">
          <ac:chgData name="Freudiger Niklas" userId="45d8e59a-3fbb-48b7-bd5d-580fb78334bf" providerId="ADAL" clId="{C2F63D29-2B8E-48C1-82C3-B42E4AEAE648}" dt="2023-11-13T17:46:45.508" v="435"/>
          <ac:spMkLst>
            <pc:docMk/>
            <pc:sldMk cId="3206904746" sldId="263"/>
            <ac:spMk id="5" creationId="{36A846AF-67BB-A36E-BF18-C4AC47087EA6}"/>
          </ac:spMkLst>
        </pc:spChg>
        <pc:spChg chg="add mod">
          <ac:chgData name="Freudiger Niklas" userId="45d8e59a-3fbb-48b7-bd5d-580fb78334bf" providerId="ADAL" clId="{C2F63D29-2B8E-48C1-82C3-B42E4AEAE648}" dt="2023-11-13T17:54:31.397" v="887" actId="1076"/>
          <ac:spMkLst>
            <pc:docMk/>
            <pc:sldMk cId="3206904746" sldId="263"/>
            <ac:spMk id="11" creationId="{E62A073F-3955-6FA0-1C8D-D4C6D74570E2}"/>
          </ac:spMkLst>
        </pc:spChg>
        <pc:picChg chg="del">
          <ac:chgData name="Freudiger Niklas" userId="45d8e59a-3fbb-48b7-bd5d-580fb78334bf" providerId="ADAL" clId="{C2F63D29-2B8E-48C1-82C3-B42E4AEAE648}" dt="2023-11-13T17:46:39.908" v="434" actId="478"/>
          <ac:picMkLst>
            <pc:docMk/>
            <pc:sldMk cId="3206904746" sldId="263"/>
            <ac:picMk id="6" creationId="{66F43A5D-2A35-FC5C-CFED-A5D49BA546DF}"/>
          </ac:picMkLst>
        </pc:picChg>
        <pc:picChg chg="add mod modCrop">
          <ac:chgData name="Freudiger Niklas" userId="45d8e59a-3fbb-48b7-bd5d-580fb78334bf" providerId="ADAL" clId="{C2F63D29-2B8E-48C1-82C3-B42E4AEAE648}" dt="2023-11-13T17:54:51.649" v="888" actId="732"/>
          <ac:picMkLst>
            <pc:docMk/>
            <pc:sldMk cId="3206904746" sldId="263"/>
            <ac:picMk id="8" creationId="{D38BB6B6-5A79-E00B-2A84-B451EABF2352}"/>
          </ac:picMkLst>
        </pc:picChg>
        <pc:picChg chg="add mod ord">
          <ac:chgData name="Freudiger Niklas" userId="45d8e59a-3fbb-48b7-bd5d-580fb78334bf" providerId="ADAL" clId="{C2F63D29-2B8E-48C1-82C3-B42E4AEAE648}" dt="2023-11-13T17:54:28.453" v="886" actId="1037"/>
          <ac:picMkLst>
            <pc:docMk/>
            <pc:sldMk cId="3206904746" sldId="263"/>
            <ac:picMk id="10" creationId="{46C726E0-98D9-2CED-BE47-E5E8AEF94DE4}"/>
          </ac:picMkLst>
        </pc:picChg>
      </pc:sldChg>
      <pc:sldChg chg="addSp modSp new mod setBg">
        <pc:chgData name="Freudiger Niklas" userId="45d8e59a-3fbb-48b7-bd5d-580fb78334bf" providerId="ADAL" clId="{C2F63D29-2B8E-48C1-82C3-B42E4AEAE648}" dt="2023-11-13T17:58:05.398" v="941" actId="1076"/>
        <pc:sldMkLst>
          <pc:docMk/>
          <pc:sldMk cId="2631338104" sldId="264"/>
        </pc:sldMkLst>
        <pc:spChg chg="add mod">
          <ac:chgData name="Freudiger Niklas" userId="45d8e59a-3fbb-48b7-bd5d-580fb78334bf" providerId="ADAL" clId="{C2F63D29-2B8E-48C1-82C3-B42E4AEAE648}" dt="2023-11-13T17:58:05.398" v="941" actId="1076"/>
          <ac:spMkLst>
            <pc:docMk/>
            <pc:sldMk cId="2631338104" sldId="264"/>
            <ac:spMk id="3" creationId="{5E4AAE84-0BA7-A9A8-DE35-2927F4013C3D}"/>
          </ac:spMkLst>
        </pc:spChg>
        <pc:spChg chg="add">
          <ac:chgData name="Freudiger Niklas" userId="45d8e59a-3fbb-48b7-bd5d-580fb78334bf" providerId="ADAL" clId="{C2F63D29-2B8E-48C1-82C3-B42E4AEAE648}" dt="2023-11-13T17:56:02.569" v="891" actId="26606"/>
          <ac:spMkLst>
            <pc:docMk/>
            <pc:sldMk cId="2631338104" sldId="264"/>
            <ac:spMk id="7" creationId="{42A4FC2C-047E-45A5-965D-8E1E3BF09BC6}"/>
          </ac:spMkLst>
        </pc:spChg>
        <pc:picChg chg="add mod">
          <ac:chgData name="Freudiger Niklas" userId="45d8e59a-3fbb-48b7-bd5d-580fb78334bf" providerId="ADAL" clId="{C2F63D29-2B8E-48C1-82C3-B42E4AEAE648}" dt="2023-11-13T17:57:13.011" v="937" actId="1076"/>
          <ac:picMkLst>
            <pc:docMk/>
            <pc:sldMk cId="2631338104" sldId="264"/>
            <ac:picMk id="2" creationId="{9CCB2A29-1CA6-22C5-9A1D-BB1B77609FF3}"/>
          </ac:picMkLst>
        </pc:picChg>
      </pc:sldChg>
      <pc:sldChg chg="addSp delSp modSp add mod">
        <pc:chgData name="Freudiger Niklas" userId="45d8e59a-3fbb-48b7-bd5d-580fb78334bf" providerId="ADAL" clId="{C2F63D29-2B8E-48C1-82C3-B42E4AEAE648}" dt="2023-11-15T07:02:59.055" v="1043" actId="403"/>
        <pc:sldMkLst>
          <pc:docMk/>
          <pc:sldMk cId="1588342529" sldId="265"/>
        </pc:sldMkLst>
        <pc:spChg chg="mod">
          <ac:chgData name="Freudiger Niklas" userId="45d8e59a-3fbb-48b7-bd5d-580fb78334bf" providerId="ADAL" clId="{C2F63D29-2B8E-48C1-82C3-B42E4AEAE648}" dt="2023-11-15T07:02:59.055" v="1043" actId="403"/>
          <ac:spMkLst>
            <pc:docMk/>
            <pc:sldMk cId="1588342529" sldId="265"/>
            <ac:spMk id="2" creationId="{B434D136-2C8E-C466-C3C8-DF49F068FFC7}"/>
          </ac:spMkLst>
        </pc:spChg>
        <pc:spChg chg="del">
          <ac:chgData name="Freudiger Niklas" userId="45d8e59a-3fbb-48b7-bd5d-580fb78334bf" providerId="ADAL" clId="{C2F63D29-2B8E-48C1-82C3-B42E4AEAE648}" dt="2023-11-15T07:02:23.263" v="1038" actId="478"/>
          <ac:spMkLst>
            <pc:docMk/>
            <pc:sldMk cId="1588342529" sldId="265"/>
            <ac:spMk id="3" creationId="{84AE7253-AFCB-F12D-AD6D-842E3CF23C71}"/>
          </ac:spMkLst>
        </pc:spChg>
        <pc:spChg chg="add del mod">
          <ac:chgData name="Freudiger Niklas" userId="45d8e59a-3fbb-48b7-bd5d-580fb78334bf" providerId="ADAL" clId="{C2F63D29-2B8E-48C1-82C3-B42E4AEAE648}" dt="2023-11-15T07:02:34.290" v="1040" actId="478"/>
          <ac:spMkLst>
            <pc:docMk/>
            <pc:sldMk cId="1588342529" sldId="265"/>
            <ac:spMk id="6" creationId="{A0DF384E-621E-901D-F801-28D3EC5236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C7B53-5929-4E3B-B2D3-F563EBCB16D9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6201-9739-45DF-9CA3-E3C046A9AD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177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34B4B-CC14-4178-8752-A73739518428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8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34B4B-CC14-4178-8752-A73739518428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4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34B4B-CC14-4178-8752-A73739518428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013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34B4B-CC14-4178-8752-A73739518428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13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ACCE-AD96-CE6C-E370-3A32672A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5066-616C-425C-76E8-43243838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3BF3-55E5-2097-ED53-FD5A7880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5523-8C57-8A79-7ED9-3D306940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7C7C-378B-0913-6B47-60B1A906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308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E868-D6F7-8230-70C5-BBE9F18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5DD12-0F3B-9D27-A56C-F40A479E3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69FE-6EBE-6D33-2BA1-A235572A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6438-F773-BBCA-9174-330B2881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039B-A8CA-FAE9-E3B1-8465BA92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40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4438E-D5B6-FEE2-3EB0-1C161A4B8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21F5-A11F-49BC-9A89-1ECFEE723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07C1-27E7-9508-4C0F-5F75ADC2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AFE1-A929-EB7D-F05C-E946E802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5552-BB63-3509-1BF9-3709EF8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77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4B63-0ADA-2D63-1EDD-4A66682AC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784B-2399-5BBA-7A04-AA3A4321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3590-FDAB-6245-A115-BEF79A4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513A-639F-5135-0235-C4A0E5E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170A-F75A-0268-3182-F5698D7B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78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4D1B-C42D-661F-28C8-72B1FA76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E409-7F0A-9CFF-AA42-53DA4E6E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9799-9537-21B7-3D6B-E9EAC468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689A-7500-2E37-B156-747C97FF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B187-D39A-25A9-ECEB-E54C5AD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3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3AB-8EC6-4683-FB69-39AB50D2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302CF-0CFD-F47A-5C4E-5388B034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4680-08FA-CCA7-AA64-2D3F4DFA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0224-052D-3C0A-4BFB-8666660D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4B29-1637-0758-386E-9F444E37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639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9FF7-B87E-8074-F597-9F573902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2FA0-FF5C-52D2-9E70-0A7638124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8EA0F-F13F-0C82-E613-EC81F2F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784E1-CFF4-2ED9-3783-95AE5675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D0D5-E8A3-A248-D222-5D7B2BAF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C3F43-87EC-8967-7963-3AC3F3E6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714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FF98-92BB-264A-CDF9-AB2C22D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406ED-2309-2065-8497-E1A2A017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0580-83A1-7B77-9A7D-7632275F6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4ECAD-0BF3-7CCF-E810-D382C0CA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B50D5-9AA3-C4A0-6E8A-56CE0F5A3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DB196-1F63-4C94-9A66-EDCBE36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54497-9CF0-D5E5-E67E-DBEDFCFF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BD79C-212A-1545-02F9-3DD946C0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520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9F29-4A36-56FC-CA1A-2990F65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552BB-D473-2DB6-8D82-E01EFF06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8EA3F-7814-DB3C-84D1-6291CDA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A7C83-7142-9129-320C-921DA39F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8727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8FAC5-A323-71E3-C7CA-33B25EE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34547-87B5-F087-07AE-79D9397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E195-2200-BE81-0BC6-8D4B950C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98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1FD5-A212-D59C-05FE-F702F873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EE78-B552-B23A-BDA1-FFC56A74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A5752-E308-1B8A-D692-2DAC3A30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9ACA-FAEE-8261-C6FD-E6493E5C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3B6A0-C4B0-B55F-B3BA-FCABD5BE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0BCA-A8D4-C027-5ADC-73B97990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48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D756-7718-29E5-69A1-07DA386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9482-4527-B840-48F5-06E5FFB8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50A3-D559-BA4E-D5FA-BF2DADAF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6B4A-7729-A3B2-33BD-B39EBE00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6824-24F0-DAB4-D82C-6926FBF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82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EF20-DA7D-095B-C8E4-ACC205CF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F26CA-0DE0-EB40-8749-46A7A4712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4659-BFC5-FF93-EDA8-54206942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2A1D4-F1FF-E580-7548-57DFA03F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1560-FCD6-EBC9-7D25-AAC263BE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9D7A5-DA6B-39AA-5B26-87C09104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012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E012-9DF9-A959-37D5-7E2532B4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9FF6B-283F-E20F-3B43-82714BF4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0116-7122-B8CB-3375-260CDA33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D1D7-B374-3ECC-14E3-86FF5724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1C1D-E928-4AF4-4363-7368B8EF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872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6D754-5AA4-31AF-E05A-B424FF26F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C0594-CAE8-99E6-000A-401053484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A7C4-6A26-4B6C-2838-53226B33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BDAD-CB0B-9961-3BDB-792EDF0A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D3745-100C-FB7E-F705-E8838131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79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E177-C752-1494-1D79-A1B471CE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8D17F-097C-D159-AA5F-B50C15C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D259-B710-B586-1829-85929B53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0C36-96B0-620A-9246-85EE64D3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EFB5-4C04-51E8-50DC-EE575C90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68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1097-F82D-D931-F98E-C1A4CB37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E652-38EF-2C7D-AB73-C4E17DC2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A7EC-A74F-8544-7437-BCDFD905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8030-1BAB-6BF8-4DC8-ECC8738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9EFE-F86A-41FD-6D06-5ADA5045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3BBB-39CA-ED3B-FE33-9B7FF816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8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DE66-F93D-EA73-0BEF-2C499500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88918-5283-DA2B-293B-52E55579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9A1DA-BE4F-A3DC-8953-473CE342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EDEBC-25EF-8CC8-B198-D87B5B30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9E843-105B-B579-8875-64593ADC3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60F85-05FB-7E70-03C2-33CDCFA3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4C8CB-C7A9-3AD8-1933-CBDD6EA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C93D-D6C7-AB74-A715-DCA300D0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3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86E-7616-437A-428E-B5BC66F3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76D64-ACA2-FA0F-0A20-DD3ABE8E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9F76-0C1A-1438-0DDD-BAC6813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B499-A520-8EA7-85FC-535B8FE6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48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AB28A-A234-BA83-DA7A-DFDF777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77F69-A031-2E20-06F0-A76BDD2B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085B-2BC5-4E03-824E-B62FAC7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74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5347-FAA9-638A-6CE0-D11F5F3B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73EF-7394-55FB-67B9-5A3DE360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69D6-294D-D0CA-29B8-117FBBE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D41A9-C21F-25D3-924B-ED24027F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7CC7E-A3D7-E960-9B7C-F52AEDA1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BDAF-BF57-12D9-3567-C1DFFBC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00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F925-8C52-DC72-9621-6CB6305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CF9B-C30A-6E16-0044-A2D333A1B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4F8F2-D9D1-8380-3BDD-70726455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CA51-0D45-4E07-93C0-0374EA45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9513-04E8-5E95-8B29-3A7DD4BC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8A37-E5B5-0F22-5CB7-630358A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82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B932F-34CE-F099-C86A-D70F5E3E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42C0-A4F5-1B2C-32A4-94280347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098A-991D-2B2E-FB01-739417B85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8EBC-C93F-4193-8B7C-483A6CDB72FD}" type="datetimeFigureOut">
              <a:rPr lang="en-CH" smtClean="0"/>
              <a:t>12/18/2023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E56-DCCA-89AE-22A5-E064F14B0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DBCF-82B1-F818-2773-31DCF387A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94AA-5823-4120-B7E6-D47F3D0CF6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773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37B4B-05C2-49EB-A661-98DDF1E6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0C47-3134-7D25-B027-6641079F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F83C-BE0B-A2A3-5D03-2F0EFB5DC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11B90-9847-4F79-9960-916F6207607E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FB7B1-0D1A-92C1-38BA-0BFC1CFCC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55B2-ABFF-80BF-3742-F19E54C42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2DD0-3D45-430D-B7F7-5E8D1C8C5B2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22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brain&#10;&#10;Description automatically generated">
            <a:extLst>
              <a:ext uri="{FF2B5EF4-FFF2-40B4-BE49-F238E27FC236}">
                <a16:creationId xmlns:a16="http://schemas.microsoft.com/office/drawing/2014/main" id="{DA1BE5CC-D050-C107-72A7-491B64462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" b="459"/>
          <a:stretch/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4D136-2C8E-C466-C3C8-DF49F068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Hypothesis 6</a:t>
            </a:r>
            <a:br>
              <a:rPr lang="en-GB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GB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Feature Extraction -</a:t>
            </a:r>
            <a:endParaRPr lang="en-CH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E7253-AFCB-F12D-AD6D-842E3CF2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i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Severin </a:t>
            </a:r>
            <a:r>
              <a:rPr lang="en-GB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Willingsdorfer</a:t>
            </a:r>
            <a:r>
              <a:rPr lang="en-GB" i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Riccardo Dirnberger, </a:t>
            </a:r>
          </a:p>
          <a:p>
            <a:r>
              <a:rPr lang="en-GB" i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Niklas </a:t>
            </a:r>
            <a:r>
              <a:rPr lang="en-GB" i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Freudiger</a:t>
            </a:r>
            <a:endParaRPr lang="en-CH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32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FFD8ED-D5BB-6B83-3780-549FD91F8092}"/>
              </a:ext>
            </a:extLst>
          </p:cNvPr>
          <p:cNvSpPr/>
          <p:nvPr/>
        </p:nvSpPr>
        <p:spPr>
          <a:xfrm>
            <a:off x="2722600" y="1265239"/>
            <a:ext cx="3240000" cy="540000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25DE2D-9DAD-B36A-1163-4DB10212477D}"/>
              </a:ext>
            </a:extLst>
          </p:cNvPr>
          <p:cNvSpPr/>
          <p:nvPr/>
        </p:nvSpPr>
        <p:spPr>
          <a:xfrm>
            <a:off x="7384002" y="1268496"/>
            <a:ext cx="3240000" cy="4680000"/>
          </a:xfrm>
          <a:prstGeom prst="roundRect">
            <a:avLst/>
          </a:prstGeom>
          <a:noFill/>
          <a:ln w="25400">
            <a:solidFill>
              <a:schemeClr val="accent6">
                <a:alpha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-up of a brain&#10;&#10;Description automatically generated">
            <a:extLst>
              <a:ext uri="{FF2B5EF4-FFF2-40B4-BE49-F238E27FC236}">
                <a16:creationId xmlns:a16="http://schemas.microsoft.com/office/drawing/2014/main" id="{291CAAFD-FDA8-4618-2EFF-AC7148698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7931290" y="1939778"/>
            <a:ext cx="864000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42E72-1486-F3CF-047F-4A38FCFD4F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r="141"/>
          <a:stretch/>
        </p:blipFill>
        <p:spPr>
          <a:xfrm>
            <a:off x="7936101" y="3207844"/>
            <a:ext cx="864000" cy="10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518645-4FDF-6BD5-7CD3-3ADA3901C5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r="141"/>
          <a:stretch/>
        </p:blipFill>
        <p:spPr>
          <a:xfrm>
            <a:off x="7931290" y="4466171"/>
            <a:ext cx="864000" cy="10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ACED2-0A20-60E4-29FC-2D7DBAE22FB2}"/>
              </a:ext>
            </a:extLst>
          </p:cNvPr>
          <p:cNvSpPr txBox="1"/>
          <p:nvPr/>
        </p:nvSpPr>
        <p:spPr>
          <a:xfrm>
            <a:off x="7634658" y="89589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2C753-A4D8-5E2A-B03D-D7E0A21CA891}"/>
              </a:ext>
            </a:extLst>
          </p:cNvPr>
          <p:cNvSpPr/>
          <p:nvPr/>
        </p:nvSpPr>
        <p:spPr>
          <a:xfrm>
            <a:off x="1836024" y="12646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Registration, Preprocessing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19B55-5107-37B1-F90A-A2BA955CD94C}"/>
              </a:ext>
            </a:extLst>
          </p:cNvPr>
          <p:cNvSpPr/>
          <p:nvPr/>
        </p:nvSpPr>
        <p:spPr>
          <a:xfrm>
            <a:off x="6500871" y="12613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8AF0-EC7F-DC04-E186-7EE0BE02CC95}"/>
              </a:ext>
            </a:extLst>
          </p:cNvPr>
          <p:cNvSpPr txBox="1"/>
          <p:nvPr/>
        </p:nvSpPr>
        <p:spPr>
          <a:xfrm>
            <a:off x="2966208" y="895890"/>
            <a:ext cx="19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1510FF-EC4B-A7A5-3A3D-77B61F512A68}"/>
              </a:ext>
            </a:extLst>
          </p:cNvPr>
          <p:cNvCxnSpPr>
            <a:cxnSpLocks/>
          </p:cNvCxnSpPr>
          <p:nvPr/>
        </p:nvCxnSpPr>
        <p:spPr>
          <a:xfrm>
            <a:off x="2291575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4400F-6338-B0F0-5D8F-B9E2B748B7D8}"/>
              </a:ext>
            </a:extLst>
          </p:cNvPr>
          <p:cNvCxnSpPr>
            <a:cxnSpLocks/>
          </p:cNvCxnSpPr>
          <p:nvPr/>
        </p:nvCxnSpPr>
        <p:spPr>
          <a:xfrm>
            <a:off x="6060947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B7D6C-4C4B-4535-616E-91EC243F0ABF}"/>
              </a:ext>
            </a:extLst>
          </p:cNvPr>
          <p:cNvCxnSpPr>
            <a:cxnSpLocks/>
          </p:cNvCxnSpPr>
          <p:nvPr/>
        </p:nvCxnSpPr>
        <p:spPr>
          <a:xfrm>
            <a:off x="6939247" y="39609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78DFCD-C90C-273E-C9BE-00BCBF1E68AC}"/>
              </a:ext>
            </a:extLst>
          </p:cNvPr>
          <p:cNvCxnSpPr>
            <a:cxnSpLocks/>
          </p:cNvCxnSpPr>
          <p:nvPr/>
        </p:nvCxnSpPr>
        <p:spPr>
          <a:xfrm flipV="1">
            <a:off x="7440950" y="2472856"/>
            <a:ext cx="391085" cy="1488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2DEF24-A14A-58EE-C973-15F54C1F0639}"/>
              </a:ext>
            </a:extLst>
          </p:cNvPr>
          <p:cNvCxnSpPr>
            <a:cxnSpLocks/>
          </p:cNvCxnSpPr>
          <p:nvPr/>
        </p:nvCxnSpPr>
        <p:spPr>
          <a:xfrm>
            <a:off x="7440950" y="3960965"/>
            <a:ext cx="391085" cy="10284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50974D-6B19-F175-CEA6-0E2926C5D3D7}"/>
              </a:ext>
            </a:extLst>
          </p:cNvPr>
          <p:cNvSpPr txBox="1"/>
          <p:nvPr/>
        </p:nvSpPr>
        <p:spPr>
          <a:xfrm>
            <a:off x="7568191" y="1465852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29E650-04B8-E8B9-FE73-B074309A3094}"/>
              </a:ext>
            </a:extLst>
          </p:cNvPr>
          <p:cNvSpPr txBox="1"/>
          <p:nvPr/>
        </p:nvSpPr>
        <p:spPr>
          <a:xfrm>
            <a:off x="8795290" y="3559621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Gaussian</a:t>
            </a: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Noise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8DD3E-3B2E-BF71-C104-68E3762A4E45}"/>
              </a:ext>
            </a:extLst>
          </p:cNvPr>
          <p:cNvSpPr txBox="1"/>
          <p:nvPr/>
        </p:nvSpPr>
        <p:spPr>
          <a:xfrm>
            <a:off x="8795290" y="4821505"/>
            <a:ext cx="163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Salt &amp; Pepper Noise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56EF70-430F-CD5C-3DD5-D4A6CBCF770F}"/>
              </a:ext>
            </a:extLst>
          </p:cNvPr>
          <p:cNvCxnSpPr>
            <a:cxnSpLocks/>
          </p:cNvCxnSpPr>
          <p:nvPr/>
        </p:nvCxnSpPr>
        <p:spPr>
          <a:xfrm>
            <a:off x="1386553" y="3968079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B0CB131-2BB3-6AE6-43A1-BBB45BE6DD33}"/>
              </a:ext>
            </a:extLst>
          </p:cNvPr>
          <p:cNvSpPr/>
          <p:nvPr/>
        </p:nvSpPr>
        <p:spPr>
          <a:xfrm>
            <a:off x="1892894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5E60B0-A5B7-0F47-4368-D65ED40C3A0E}"/>
              </a:ext>
            </a:extLst>
          </p:cNvPr>
          <p:cNvSpPr/>
          <p:nvPr/>
        </p:nvSpPr>
        <p:spPr>
          <a:xfrm>
            <a:off x="2714208" y="96559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4E367B-3F63-B604-0C10-F5604431016A}"/>
              </a:ext>
            </a:extLst>
          </p:cNvPr>
          <p:cNvSpPr/>
          <p:nvPr/>
        </p:nvSpPr>
        <p:spPr>
          <a:xfrm>
            <a:off x="6555807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60BEFB-E30B-E347-B522-481BB3694637}"/>
              </a:ext>
            </a:extLst>
          </p:cNvPr>
          <p:cNvSpPr/>
          <p:nvPr/>
        </p:nvSpPr>
        <p:spPr>
          <a:xfrm>
            <a:off x="7381310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4D165B-28DB-7EDE-E83B-0C9295412B63}"/>
              </a:ext>
            </a:extLst>
          </p:cNvPr>
          <p:cNvSpPr txBox="1"/>
          <p:nvPr/>
        </p:nvSpPr>
        <p:spPr>
          <a:xfrm>
            <a:off x="8795290" y="2297737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775F96-6DE2-2F7D-EF1F-30B220109486}"/>
              </a:ext>
            </a:extLst>
          </p:cNvPr>
          <p:cNvCxnSpPr>
            <a:cxnSpLocks/>
          </p:cNvCxnSpPr>
          <p:nvPr/>
        </p:nvCxnSpPr>
        <p:spPr>
          <a:xfrm flipV="1">
            <a:off x="7440950" y="3745064"/>
            <a:ext cx="391085" cy="2159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CD3373-E808-1699-5E1F-37D61C4CA44B}"/>
              </a:ext>
            </a:extLst>
          </p:cNvPr>
          <p:cNvSpPr txBox="1"/>
          <p:nvPr/>
        </p:nvSpPr>
        <p:spPr>
          <a:xfrm>
            <a:off x="2913100" y="146172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7E34-6D20-55D9-B497-4646FF41431D}"/>
              </a:ext>
            </a:extLst>
          </p:cNvPr>
          <p:cNvSpPr txBox="1"/>
          <p:nvPr/>
        </p:nvSpPr>
        <p:spPr>
          <a:xfrm>
            <a:off x="2909523" y="3696458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Combinations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848D81D-0AEA-A623-E3DF-BFF2575FD79C}"/>
              </a:ext>
            </a:extLst>
          </p:cNvPr>
          <p:cNvSpPr/>
          <p:nvPr/>
        </p:nvSpPr>
        <p:spPr>
          <a:xfrm>
            <a:off x="3355133" y="2219896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262DE7-EB88-FFE2-C13D-4A9118EB8B1F}"/>
              </a:ext>
            </a:extLst>
          </p:cNvPr>
          <p:cNvSpPr txBox="1"/>
          <p:nvPr/>
        </p:nvSpPr>
        <p:spPr>
          <a:xfrm>
            <a:off x="3901576" y="2120008"/>
            <a:ext cx="1239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 (C)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1ED78-1AE5-01EA-74F8-E0595FA94032}"/>
              </a:ext>
            </a:extLst>
          </p:cNvPr>
          <p:cNvSpPr txBox="1"/>
          <p:nvPr/>
        </p:nvSpPr>
        <p:spPr>
          <a:xfrm>
            <a:off x="3917077" y="2411111"/>
            <a:ext cx="1014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 (I)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D4498-13ED-890B-93CB-C6D0A2A7E417}"/>
              </a:ext>
            </a:extLst>
          </p:cNvPr>
          <p:cNvSpPr txBox="1"/>
          <p:nvPr/>
        </p:nvSpPr>
        <p:spPr>
          <a:xfrm>
            <a:off x="3913129" y="2703847"/>
            <a:ext cx="176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Gradient Intensity (G)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A35E0-9207-CB05-E39D-56CA83C198AE}"/>
              </a:ext>
            </a:extLst>
          </p:cNvPr>
          <p:cNvSpPr txBox="1"/>
          <p:nvPr/>
        </p:nvSpPr>
        <p:spPr>
          <a:xfrm>
            <a:off x="3910485" y="2987308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Neighbourhood (NH)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278480-F420-0B7B-654B-846D733B3B06}"/>
              </a:ext>
            </a:extLst>
          </p:cNvPr>
          <p:cNvSpPr/>
          <p:nvPr/>
        </p:nvSpPr>
        <p:spPr>
          <a:xfrm>
            <a:off x="3112436" y="251181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4CBC91-EEB6-D8B1-D63C-DFCFB4FA6763}"/>
              </a:ext>
            </a:extLst>
          </p:cNvPr>
          <p:cNvSpPr/>
          <p:nvPr/>
        </p:nvSpPr>
        <p:spPr>
          <a:xfrm>
            <a:off x="3112489" y="2803735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1C880E-1E52-3C18-612C-18A9A058D3BC}"/>
              </a:ext>
            </a:extLst>
          </p:cNvPr>
          <p:cNvSpPr/>
          <p:nvPr/>
        </p:nvSpPr>
        <p:spPr>
          <a:xfrm>
            <a:off x="3112489" y="3095654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522CE-B591-B619-9BEB-25EF119B5B96}"/>
              </a:ext>
            </a:extLst>
          </p:cNvPr>
          <p:cNvSpPr txBox="1"/>
          <p:nvPr/>
        </p:nvSpPr>
        <p:spPr>
          <a:xfrm>
            <a:off x="2916690" y="182991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7B5D3-6F3F-8403-BB1F-5ED71B1783B8}"/>
              </a:ext>
            </a:extLst>
          </p:cNvPr>
          <p:cNvSpPr txBox="1"/>
          <p:nvPr/>
        </p:nvSpPr>
        <p:spPr>
          <a:xfrm>
            <a:off x="3409133" y="183105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T2w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117C9-63A3-3346-B338-1CE2B3D46C54}"/>
              </a:ext>
            </a:extLst>
          </p:cNvPr>
          <p:cNvSpPr/>
          <p:nvPr/>
        </p:nvSpPr>
        <p:spPr>
          <a:xfrm>
            <a:off x="3596815" y="2511815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DB137A-4971-DA23-08BB-2F80E741CA14}"/>
              </a:ext>
            </a:extLst>
          </p:cNvPr>
          <p:cNvSpPr/>
          <p:nvPr/>
        </p:nvSpPr>
        <p:spPr>
          <a:xfrm>
            <a:off x="3596815" y="2803735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F57935-645B-D9F6-74C4-44C7065EC07C}"/>
              </a:ext>
            </a:extLst>
          </p:cNvPr>
          <p:cNvSpPr/>
          <p:nvPr/>
        </p:nvSpPr>
        <p:spPr>
          <a:xfrm>
            <a:off x="3596815" y="3095654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26AC77E-58D5-1EAD-E25F-E616B59BBFBA}"/>
              </a:ext>
            </a:extLst>
          </p:cNvPr>
          <p:cNvSpPr/>
          <p:nvPr/>
        </p:nvSpPr>
        <p:spPr>
          <a:xfrm>
            <a:off x="3172076" y="4147779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AB64C35-9A3B-97A1-71D3-1CD37128AA2A}"/>
              </a:ext>
            </a:extLst>
          </p:cNvPr>
          <p:cNvSpPr/>
          <p:nvPr/>
        </p:nvSpPr>
        <p:spPr>
          <a:xfrm>
            <a:off x="3172076" y="4413932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6F1D448-F9C6-990B-BE51-BADB5AB13336}"/>
              </a:ext>
            </a:extLst>
          </p:cNvPr>
          <p:cNvSpPr/>
          <p:nvPr/>
        </p:nvSpPr>
        <p:spPr>
          <a:xfrm>
            <a:off x="3172076" y="4680085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26D1673-D98D-C9D4-AD3D-4ADB86E88BAC}"/>
              </a:ext>
            </a:extLst>
          </p:cNvPr>
          <p:cNvSpPr/>
          <p:nvPr/>
        </p:nvSpPr>
        <p:spPr>
          <a:xfrm>
            <a:off x="3172076" y="4946238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508F215-6905-FD3A-FD10-197BA3838E6B}"/>
              </a:ext>
            </a:extLst>
          </p:cNvPr>
          <p:cNvSpPr/>
          <p:nvPr/>
        </p:nvSpPr>
        <p:spPr>
          <a:xfrm>
            <a:off x="3344100" y="4413932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C24A49-75A3-E6F4-7555-C8D4A45B37C9}"/>
              </a:ext>
            </a:extLst>
          </p:cNvPr>
          <p:cNvCxnSpPr/>
          <p:nvPr/>
        </p:nvCxnSpPr>
        <p:spPr>
          <a:xfrm>
            <a:off x="2988897" y="5127642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3BB73A-A33B-43D9-445D-E94D9AA7E270}"/>
              </a:ext>
            </a:extLst>
          </p:cNvPr>
          <p:cNvCxnSpPr/>
          <p:nvPr/>
        </p:nvCxnSpPr>
        <p:spPr>
          <a:xfrm>
            <a:off x="2995197" y="4327660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B69330-E4B1-C990-07BB-43AAC67D2D7E}"/>
              </a:ext>
            </a:extLst>
          </p:cNvPr>
          <p:cNvSpPr/>
          <p:nvPr/>
        </p:nvSpPr>
        <p:spPr>
          <a:xfrm>
            <a:off x="3167733" y="5211034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3EB1EAD-953C-7D40-A677-6CDC018541D3}"/>
              </a:ext>
            </a:extLst>
          </p:cNvPr>
          <p:cNvSpPr/>
          <p:nvPr/>
        </p:nvSpPr>
        <p:spPr>
          <a:xfrm>
            <a:off x="3167733" y="5478410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FDE070-D27A-B9A8-46E5-D55CC14215E8}"/>
              </a:ext>
            </a:extLst>
          </p:cNvPr>
          <p:cNvSpPr/>
          <p:nvPr/>
        </p:nvSpPr>
        <p:spPr>
          <a:xfrm>
            <a:off x="3344100" y="4680085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582668-298D-902F-ABEB-0B0B770B8703}"/>
              </a:ext>
            </a:extLst>
          </p:cNvPr>
          <p:cNvSpPr/>
          <p:nvPr/>
        </p:nvSpPr>
        <p:spPr>
          <a:xfrm>
            <a:off x="3344100" y="4943112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8199EB-E298-9B97-F903-5C0D92DCEC79}"/>
              </a:ext>
            </a:extLst>
          </p:cNvPr>
          <p:cNvSpPr/>
          <p:nvPr/>
        </p:nvSpPr>
        <p:spPr>
          <a:xfrm>
            <a:off x="3337915" y="5206184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08C11D-99BB-F52B-ADDE-C6A05C55F8CD}"/>
              </a:ext>
            </a:extLst>
          </p:cNvPr>
          <p:cNvSpPr/>
          <p:nvPr/>
        </p:nvSpPr>
        <p:spPr>
          <a:xfrm>
            <a:off x="3503175" y="5204616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0059F97-1F6D-24C1-38E5-BB78FFB8E90A}"/>
              </a:ext>
            </a:extLst>
          </p:cNvPr>
          <p:cNvSpPr/>
          <p:nvPr/>
        </p:nvSpPr>
        <p:spPr>
          <a:xfrm>
            <a:off x="3668435" y="5210403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A12228-6BB6-8971-EC28-97770D042105}"/>
              </a:ext>
            </a:extLst>
          </p:cNvPr>
          <p:cNvSpPr/>
          <p:nvPr/>
        </p:nvSpPr>
        <p:spPr>
          <a:xfrm>
            <a:off x="3337915" y="5472337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1B59E4-FE10-B2B9-D702-80E92AD92479}"/>
              </a:ext>
            </a:extLst>
          </p:cNvPr>
          <p:cNvSpPr/>
          <p:nvPr/>
        </p:nvSpPr>
        <p:spPr>
          <a:xfrm>
            <a:off x="3503175" y="5478410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FC38DC8-D9CE-6BEE-6EA3-774E8366A752}"/>
              </a:ext>
            </a:extLst>
          </p:cNvPr>
          <p:cNvSpPr/>
          <p:nvPr/>
        </p:nvSpPr>
        <p:spPr>
          <a:xfrm>
            <a:off x="3668435" y="5478410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55DA10-C528-E674-8096-4ACC1995ECFA}"/>
              </a:ext>
            </a:extLst>
          </p:cNvPr>
          <p:cNvSpPr/>
          <p:nvPr/>
        </p:nvSpPr>
        <p:spPr>
          <a:xfrm>
            <a:off x="3836068" y="5478410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20DF47F-EAAC-3416-CF6A-8D58D393629E}"/>
              </a:ext>
            </a:extLst>
          </p:cNvPr>
          <p:cNvSpPr/>
          <p:nvPr/>
        </p:nvSpPr>
        <p:spPr>
          <a:xfrm>
            <a:off x="4001328" y="5477800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27F563-A9AC-00B0-D12B-DF876AA043B7}"/>
              </a:ext>
            </a:extLst>
          </p:cNvPr>
          <p:cNvSpPr/>
          <p:nvPr/>
        </p:nvSpPr>
        <p:spPr>
          <a:xfrm>
            <a:off x="4168961" y="5478410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6BF1A2-55B1-623A-7259-5952CF1B3509}"/>
              </a:ext>
            </a:extLst>
          </p:cNvPr>
          <p:cNvCxnSpPr/>
          <p:nvPr/>
        </p:nvCxnSpPr>
        <p:spPr>
          <a:xfrm>
            <a:off x="2992094" y="5396137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2BCFEF37-3EFF-53DD-07F4-B17D97D100BA}"/>
              </a:ext>
            </a:extLst>
          </p:cNvPr>
          <p:cNvSpPr/>
          <p:nvPr/>
        </p:nvSpPr>
        <p:spPr>
          <a:xfrm>
            <a:off x="4569930" y="4404407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07B9C281-9A5C-5037-61E8-1C9BA50E3F41}"/>
              </a:ext>
            </a:extLst>
          </p:cNvPr>
          <p:cNvSpPr/>
          <p:nvPr/>
        </p:nvSpPr>
        <p:spPr>
          <a:xfrm>
            <a:off x="4569930" y="4670560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6686129-E6A3-959A-4558-ABC947C3E205}"/>
              </a:ext>
            </a:extLst>
          </p:cNvPr>
          <p:cNvSpPr/>
          <p:nvPr/>
        </p:nvSpPr>
        <p:spPr>
          <a:xfrm>
            <a:off x="4569930" y="4936713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A6D5909-3049-6DA1-3A7D-E9C8FAF8E12E}"/>
              </a:ext>
            </a:extLst>
          </p:cNvPr>
          <p:cNvSpPr/>
          <p:nvPr/>
        </p:nvSpPr>
        <p:spPr>
          <a:xfrm>
            <a:off x="4741954" y="4404407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5231AF82-65C8-AC56-9B1C-1E5727038FE5}"/>
              </a:ext>
            </a:extLst>
          </p:cNvPr>
          <p:cNvSpPr/>
          <p:nvPr/>
        </p:nvSpPr>
        <p:spPr>
          <a:xfrm>
            <a:off x="4565587" y="5201509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A7F3E75-0884-7586-1297-82F668759131}"/>
              </a:ext>
            </a:extLst>
          </p:cNvPr>
          <p:cNvSpPr/>
          <p:nvPr/>
        </p:nvSpPr>
        <p:spPr>
          <a:xfrm>
            <a:off x="4741954" y="4670560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AA5315-D9F4-0368-E740-08B55ACFEA03}"/>
              </a:ext>
            </a:extLst>
          </p:cNvPr>
          <p:cNvSpPr/>
          <p:nvPr/>
        </p:nvSpPr>
        <p:spPr>
          <a:xfrm>
            <a:off x="4741954" y="4933587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24594A8-A554-987B-57D5-10AA1269F2BE}"/>
              </a:ext>
            </a:extLst>
          </p:cNvPr>
          <p:cNvSpPr/>
          <p:nvPr/>
        </p:nvSpPr>
        <p:spPr>
          <a:xfrm>
            <a:off x="4735769" y="5196659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6E61B0F-5A96-0A4F-EC48-174C7B07F037}"/>
              </a:ext>
            </a:extLst>
          </p:cNvPr>
          <p:cNvSpPr/>
          <p:nvPr/>
        </p:nvSpPr>
        <p:spPr>
          <a:xfrm>
            <a:off x="4901029" y="5195091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81181D8-913C-4BC5-E8EB-ADC755AD0662}"/>
              </a:ext>
            </a:extLst>
          </p:cNvPr>
          <p:cNvSpPr/>
          <p:nvPr/>
        </p:nvSpPr>
        <p:spPr>
          <a:xfrm>
            <a:off x="5066289" y="5200878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3758072-242C-6E1E-9C79-048A4C603BE2}"/>
              </a:ext>
            </a:extLst>
          </p:cNvPr>
          <p:cNvCxnSpPr>
            <a:cxnSpLocks/>
          </p:cNvCxnSpPr>
          <p:nvPr/>
        </p:nvCxnSpPr>
        <p:spPr>
          <a:xfrm>
            <a:off x="4350666" y="4327659"/>
            <a:ext cx="0" cy="10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close-up of a brain scan&#10;&#10;Description automatically generated">
            <a:extLst>
              <a:ext uri="{FF2B5EF4-FFF2-40B4-BE49-F238E27FC236}">
                <a16:creationId xmlns:a16="http://schemas.microsoft.com/office/drawing/2014/main" id="{CFEA95AA-3DFB-BA8A-0926-E16362DF69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2718406"/>
            <a:ext cx="864000" cy="1080000"/>
          </a:xfrm>
          <a:prstGeom prst="rect">
            <a:avLst/>
          </a:prstGeom>
        </p:spPr>
      </p:pic>
      <p:pic>
        <p:nvPicPr>
          <p:cNvPr id="5" name="Picture 4" descr="A close-up of a brain scan&#10;&#10;Description automatically generated">
            <a:extLst>
              <a:ext uri="{FF2B5EF4-FFF2-40B4-BE49-F238E27FC236}">
                <a16:creationId xmlns:a16="http://schemas.microsoft.com/office/drawing/2014/main" id="{6588276B-7585-8B62-9279-FAB39636C2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4091018"/>
            <a:ext cx="864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E085B-26BD-95D7-ED5B-A5AC73D66D08}"/>
              </a:ext>
            </a:extLst>
          </p:cNvPr>
          <p:cNvSpPr txBox="1"/>
          <p:nvPr/>
        </p:nvSpPr>
        <p:spPr>
          <a:xfrm>
            <a:off x="58836" y="3303316"/>
            <a:ext cx="461665" cy="132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pic>
        <p:nvPicPr>
          <p:cNvPr id="9" name="Picture 8" descr="A grey and white brain&#10;&#10;Description automatically generated">
            <a:extLst>
              <a:ext uri="{FF2B5EF4-FFF2-40B4-BE49-F238E27FC236}">
                <a16:creationId xmlns:a16="http://schemas.microsoft.com/office/drawing/2014/main" id="{CB358EF4-542B-4A8B-6F04-F767116B99A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0869476" y="3427565"/>
            <a:ext cx="864000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D3F9C5-F0EB-4D78-42A9-7ECF98C2614E}"/>
              </a:ext>
            </a:extLst>
          </p:cNvPr>
          <p:cNvSpPr txBox="1"/>
          <p:nvPr/>
        </p:nvSpPr>
        <p:spPr>
          <a:xfrm>
            <a:off x="11683080" y="3261895"/>
            <a:ext cx="461665" cy="13981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15884C-E989-C6BE-2ECE-D3CA13416A99}"/>
              </a:ext>
            </a:extLst>
          </p:cNvPr>
          <p:cNvCxnSpPr>
            <a:cxnSpLocks/>
          </p:cNvCxnSpPr>
          <p:nvPr/>
        </p:nvCxnSpPr>
        <p:spPr>
          <a:xfrm flipV="1">
            <a:off x="11301476" y="4583392"/>
            <a:ext cx="0" cy="172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4D95E52-E4BB-A7D9-175B-9A8766345AD4}"/>
              </a:ext>
            </a:extLst>
          </p:cNvPr>
          <p:cNvCxnSpPr>
            <a:cxnSpLocks/>
          </p:cNvCxnSpPr>
          <p:nvPr/>
        </p:nvCxnSpPr>
        <p:spPr>
          <a:xfrm>
            <a:off x="7123410" y="6301653"/>
            <a:ext cx="41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A189EC-4532-37F4-B52E-4AAC9C87BC5D}"/>
              </a:ext>
            </a:extLst>
          </p:cNvPr>
          <p:cNvCxnSpPr>
            <a:cxnSpLocks/>
          </p:cNvCxnSpPr>
          <p:nvPr/>
        </p:nvCxnSpPr>
        <p:spPr>
          <a:xfrm>
            <a:off x="7119247" y="3967565"/>
            <a:ext cx="0" cy="234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C924C16-00DD-298D-5AB6-F14FAEA33A4B}"/>
              </a:ext>
            </a:extLst>
          </p:cNvPr>
          <p:cNvSpPr txBox="1"/>
          <p:nvPr/>
        </p:nvSpPr>
        <p:spPr>
          <a:xfrm>
            <a:off x="2916741" y="406949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446340-6C22-0293-C028-E4A68FEA8949}"/>
              </a:ext>
            </a:extLst>
          </p:cNvPr>
          <p:cNvSpPr txBox="1"/>
          <p:nvPr/>
        </p:nvSpPr>
        <p:spPr>
          <a:xfrm>
            <a:off x="2917118" y="433241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72D3BB-FAEB-74E1-0942-57BB4B6A9B6D}"/>
              </a:ext>
            </a:extLst>
          </p:cNvPr>
          <p:cNvSpPr txBox="1"/>
          <p:nvPr/>
        </p:nvSpPr>
        <p:spPr>
          <a:xfrm>
            <a:off x="2917118" y="459911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BFAED4-FCE0-2FFC-C470-D023A494A654}"/>
              </a:ext>
            </a:extLst>
          </p:cNvPr>
          <p:cNvSpPr txBox="1"/>
          <p:nvPr/>
        </p:nvSpPr>
        <p:spPr>
          <a:xfrm>
            <a:off x="2916770" y="486775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88A2F6-1110-0375-D13C-3F262856AC72}"/>
              </a:ext>
            </a:extLst>
          </p:cNvPr>
          <p:cNvSpPr txBox="1"/>
          <p:nvPr/>
        </p:nvSpPr>
        <p:spPr>
          <a:xfrm>
            <a:off x="4314701" y="4323194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3140C-BF4E-CE4F-A687-CA60A1C82F5F}"/>
              </a:ext>
            </a:extLst>
          </p:cNvPr>
          <p:cNvSpPr txBox="1"/>
          <p:nvPr/>
        </p:nvSpPr>
        <p:spPr>
          <a:xfrm>
            <a:off x="3914720" y="327393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Noise (GA &amp; SP)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46FAA5-D46A-0953-0AF5-8ED9CC296F7E}"/>
              </a:ext>
            </a:extLst>
          </p:cNvPr>
          <p:cNvSpPr/>
          <p:nvPr/>
        </p:nvSpPr>
        <p:spPr>
          <a:xfrm>
            <a:off x="3118076" y="3385054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02D4E3-0393-ED34-5E87-DFBAEDA162F6}"/>
              </a:ext>
            </a:extLst>
          </p:cNvPr>
          <p:cNvSpPr/>
          <p:nvPr/>
        </p:nvSpPr>
        <p:spPr>
          <a:xfrm>
            <a:off x="3596368" y="3389825"/>
            <a:ext cx="108000" cy="108000"/>
          </a:xfrm>
          <a:prstGeom prst="ellipse">
            <a:avLst/>
          </a:prstGeom>
          <a:noFill/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97080-8919-126C-587C-8CA8E0FBDF29}"/>
              </a:ext>
            </a:extLst>
          </p:cNvPr>
          <p:cNvSpPr txBox="1"/>
          <p:nvPr/>
        </p:nvSpPr>
        <p:spPr>
          <a:xfrm>
            <a:off x="4314292" y="4598666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DF2BD4-1231-4759-D740-49A0DE48521A}"/>
              </a:ext>
            </a:extLst>
          </p:cNvPr>
          <p:cNvSpPr txBox="1"/>
          <p:nvPr/>
        </p:nvSpPr>
        <p:spPr>
          <a:xfrm>
            <a:off x="4318353" y="485566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F1429A-120B-C584-824A-862F73FA4B7B}"/>
              </a:ext>
            </a:extLst>
          </p:cNvPr>
          <p:cNvSpPr txBox="1"/>
          <p:nvPr/>
        </p:nvSpPr>
        <p:spPr>
          <a:xfrm>
            <a:off x="2920831" y="513139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A8E344-F4CF-2A31-09BA-0BF4B0E49DBA}"/>
              </a:ext>
            </a:extLst>
          </p:cNvPr>
          <p:cNvSpPr txBox="1"/>
          <p:nvPr/>
        </p:nvSpPr>
        <p:spPr>
          <a:xfrm>
            <a:off x="4314261" y="5127804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066C7-B1DB-A274-F52A-16F148E9401E}"/>
              </a:ext>
            </a:extLst>
          </p:cNvPr>
          <p:cNvSpPr txBox="1"/>
          <p:nvPr/>
        </p:nvSpPr>
        <p:spPr>
          <a:xfrm>
            <a:off x="2844354" y="56564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786A13-2A98-4F75-0EE7-A6E80503BC4B}"/>
              </a:ext>
            </a:extLst>
          </p:cNvPr>
          <p:cNvSpPr txBox="1"/>
          <p:nvPr/>
        </p:nvSpPr>
        <p:spPr>
          <a:xfrm>
            <a:off x="2851783" y="59435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420856-B57F-7881-3352-5A648D64DDEF}"/>
              </a:ext>
            </a:extLst>
          </p:cNvPr>
          <p:cNvSpPr txBox="1"/>
          <p:nvPr/>
        </p:nvSpPr>
        <p:spPr>
          <a:xfrm>
            <a:off x="2852465" y="62122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C494DF-35AD-CC81-2084-77F1CE6A92DF}"/>
              </a:ext>
            </a:extLst>
          </p:cNvPr>
          <p:cNvSpPr txBox="1"/>
          <p:nvPr/>
        </p:nvSpPr>
        <p:spPr>
          <a:xfrm>
            <a:off x="2917931" y="5386686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81353894-D977-1964-B5B1-A46216A1DA8B}"/>
              </a:ext>
            </a:extLst>
          </p:cNvPr>
          <p:cNvSpPr/>
          <p:nvPr/>
        </p:nvSpPr>
        <p:spPr>
          <a:xfrm>
            <a:off x="3170139" y="5735141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EFA9E3E-A3E2-0F33-34AF-EC6E04F73367}"/>
              </a:ext>
            </a:extLst>
          </p:cNvPr>
          <p:cNvSpPr/>
          <p:nvPr/>
        </p:nvSpPr>
        <p:spPr>
          <a:xfrm>
            <a:off x="3342163" y="5735141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B746A475-E185-8645-1116-38479F6480DE}"/>
              </a:ext>
            </a:extLst>
          </p:cNvPr>
          <p:cNvSpPr/>
          <p:nvPr/>
        </p:nvSpPr>
        <p:spPr>
          <a:xfrm>
            <a:off x="3169464" y="6016710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6E601BC-BC64-C942-222F-F1D2C815E4CC}"/>
              </a:ext>
            </a:extLst>
          </p:cNvPr>
          <p:cNvSpPr/>
          <p:nvPr/>
        </p:nvSpPr>
        <p:spPr>
          <a:xfrm>
            <a:off x="3341488" y="6016710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0373334D-923D-86FE-BEE5-32D1E6C1A4E3}"/>
              </a:ext>
            </a:extLst>
          </p:cNvPr>
          <p:cNvSpPr/>
          <p:nvPr/>
        </p:nvSpPr>
        <p:spPr>
          <a:xfrm>
            <a:off x="3164057" y="6303253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09607A-7395-1DEE-85DA-2C8AB1B60B05}"/>
              </a:ext>
            </a:extLst>
          </p:cNvPr>
          <p:cNvSpPr/>
          <p:nvPr/>
        </p:nvSpPr>
        <p:spPr>
          <a:xfrm>
            <a:off x="3336081" y="6300127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E3987C-0B1D-5A5D-8C64-023990BBD0CB}"/>
              </a:ext>
            </a:extLst>
          </p:cNvPr>
          <p:cNvSpPr/>
          <p:nvPr/>
        </p:nvSpPr>
        <p:spPr>
          <a:xfrm>
            <a:off x="3508299" y="5732632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D82C8AF-B8C4-44CB-E274-EB8073DC4016}"/>
              </a:ext>
            </a:extLst>
          </p:cNvPr>
          <p:cNvSpPr/>
          <p:nvPr/>
        </p:nvSpPr>
        <p:spPr>
          <a:xfrm>
            <a:off x="3505585" y="6016710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2676530-1FFA-CC48-B01C-5686DDAC59A2}"/>
              </a:ext>
            </a:extLst>
          </p:cNvPr>
          <p:cNvSpPr/>
          <p:nvPr/>
        </p:nvSpPr>
        <p:spPr>
          <a:xfrm>
            <a:off x="3508105" y="6300151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3F1CE8B-04A4-0E1A-31D6-BFF1D40EB8BF}"/>
              </a:ext>
            </a:extLst>
          </p:cNvPr>
          <p:cNvCxnSpPr/>
          <p:nvPr/>
        </p:nvCxnSpPr>
        <p:spPr>
          <a:xfrm>
            <a:off x="2995165" y="5665675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AF13B5AA-6E0D-2E4E-BDAB-36DF0EFB2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29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F7E0D082-E63F-686A-D156-5A5942399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073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lose-up of a brain&#10;&#10;Description automatically generated">
            <a:extLst>
              <a:ext uri="{FF2B5EF4-FFF2-40B4-BE49-F238E27FC236}">
                <a16:creationId xmlns:a16="http://schemas.microsoft.com/office/drawing/2014/main" id="{093D7CED-607D-DE73-9DB2-95818ED1E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" b="459"/>
          <a:stretch/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AAE84-0BA7-A9A8-DE35-2927F4013C3D}"/>
              </a:ext>
            </a:extLst>
          </p:cNvPr>
          <p:cNvSpPr txBox="1"/>
          <p:nvPr/>
        </p:nvSpPr>
        <p:spPr>
          <a:xfrm rot="1904357">
            <a:off x="1643327" y="2772130"/>
            <a:ext cx="8908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listening!</a:t>
            </a:r>
            <a:endParaRPr lang="en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33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lose-up of a brain&#10;&#10;Description automatically generated">
            <a:extLst>
              <a:ext uri="{FF2B5EF4-FFF2-40B4-BE49-F238E27FC236}">
                <a16:creationId xmlns:a16="http://schemas.microsoft.com/office/drawing/2014/main" id="{093D7CED-607D-DE73-9DB2-95818ED1E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" b="459"/>
          <a:stretch/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AAE84-0BA7-A9A8-DE35-2927F4013C3D}"/>
              </a:ext>
            </a:extLst>
          </p:cNvPr>
          <p:cNvSpPr txBox="1"/>
          <p:nvPr/>
        </p:nvSpPr>
        <p:spPr>
          <a:xfrm rot="1904357">
            <a:off x="1643327" y="2772130"/>
            <a:ext cx="8908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listening!</a:t>
            </a:r>
            <a:endParaRPr lang="en-CH" b="1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36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brain&#10;&#10;Description automatically generated">
            <a:extLst>
              <a:ext uri="{FF2B5EF4-FFF2-40B4-BE49-F238E27FC236}">
                <a16:creationId xmlns:a16="http://schemas.microsoft.com/office/drawing/2014/main" id="{DA1BE5CC-D050-C107-72A7-491B64462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" b="459"/>
          <a:stretch/>
        </p:blipFill>
        <p:spPr>
          <a:xfrm>
            <a:off x="0" y="0"/>
            <a:ext cx="12204000" cy="68647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18A356-D7BB-2AA7-391B-8815EA18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GB" sz="54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Hypothesis 6: </a:t>
            </a:r>
            <a:br>
              <a:rPr lang="en-GB" sz="4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GB" sz="4400" i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larger amount of features improves the segmentation performance</a:t>
            </a:r>
            <a:endParaRPr lang="en-CH" sz="4800" i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290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2D94-8926-3CEE-2ACF-D6F2E2E0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</a:t>
            </a:r>
            <a:endParaRPr lang="en-CH" dirty="0"/>
          </a:p>
        </p:txBody>
      </p:sp>
      <p:pic>
        <p:nvPicPr>
          <p:cNvPr id="13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F7E0D082-E63F-686A-D156-5A5942399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68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CA8A72-7DA7-85E7-8E01-07BE49498325}"/>
              </a:ext>
            </a:extLst>
          </p:cNvPr>
          <p:cNvSpPr/>
          <p:nvPr/>
        </p:nvSpPr>
        <p:spPr>
          <a:xfrm>
            <a:off x="562249" y="39838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3D3BB-EFBA-5EE9-00B2-C2AF462669F3}"/>
              </a:ext>
            </a:extLst>
          </p:cNvPr>
          <p:cNvSpPr/>
          <p:nvPr/>
        </p:nvSpPr>
        <p:spPr>
          <a:xfrm>
            <a:off x="2867777" y="39871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F217B0-689D-694D-6A1D-D2589D1173A4}"/>
              </a:ext>
            </a:extLst>
          </p:cNvPr>
          <p:cNvSpPr/>
          <p:nvPr/>
        </p:nvSpPr>
        <p:spPr>
          <a:xfrm>
            <a:off x="5173305" y="39838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Extraction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8FB076-A6A1-F3F1-EB11-C6932A6CCD77}"/>
              </a:ext>
            </a:extLst>
          </p:cNvPr>
          <p:cNvSpPr/>
          <p:nvPr/>
        </p:nvSpPr>
        <p:spPr>
          <a:xfrm>
            <a:off x="7478833" y="39838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7A1935-1A17-EAB0-9822-A565A064F70B}"/>
              </a:ext>
            </a:extLst>
          </p:cNvPr>
          <p:cNvSpPr/>
          <p:nvPr/>
        </p:nvSpPr>
        <p:spPr>
          <a:xfrm>
            <a:off x="9784361" y="39871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EF4AED-7158-C783-E9BD-5467003E70FD}"/>
              </a:ext>
            </a:extLst>
          </p:cNvPr>
          <p:cNvSpPr/>
          <p:nvPr/>
        </p:nvSpPr>
        <p:spPr>
          <a:xfrm>
            <a:off x="8631597" y="5334261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20" name="Picture 19" descr="A grey and white brain&#10;&#10;Description automatically generated">
            <a:extLst>
              <a:ext uri="{FF2B5EF4-FFF2-40B4-BE49-F238E27FC236}">
                <a16:creationId xmlns:a16="http://schemas.microsoft.com/office/drawing/2014/main" id="{2DB32099-5E7D-D3ED-F597-38639B17E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0252361" y="2096639"/>
            <a:ext cx="864000" cy="1080000"/>
          </a:xfrm>
          <a:prstGeom prst="rect">
            <a:avLst/>
          </a:prstGeom>
        </p:spPr>
      </p:pic>
      <p:pic>
        <p:nvPicPr>
          <p:cNvPr id="21" name="Picture 20" descr="A close-up of a brain scan&#10;&#10;Description automatically generated">
            <a:extLst>
              <a:ext uri="{FF2B5EF4-FFF2-40B4-BE49-F238E27FC236}">
                <a16:creationId xmlns:a16="http://schemas.microsoft.com/office/drawing/2014/main" id="{DEA01C53-0C0E-F460-CFAA-D5F0A614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562249" y="2096639"/>
            <a:ext cx="864000" cy="1080000"/>
          </a:xfrm>
          <a:prstGeom prst="rect">
            <a:avLst/>
          </a:prstGeom>
        </p:spPr>
      </p:pic>
      <p:pic>
        <p:nvPicPr>
          <p:cNvPr id="22" name="Picture 21" descr="A close-up of a brain scan&#10;&#10;Description automatically generated">
            <a:extLst>
              <a:ext uri="{FF2B5EF4-FFF2-40B4-BE49-F238E27FC236}">
                <a16:creationId xmlns:a16="http://schemas.microsoft.com/office/drawing/2014/main" id="{172187BA-FF58-EA20-208A-29EEA606CC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498249" y="2096639"/>
            <a:ext cx="864000" cy="108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312B9-A57B-01A2-94D9-CFD8A74A8B17}"/>
              </a:ext>
            </a:extLst>
          </p:cNvPr>
          <p:cNvCxnSpPr>
            <a:cxnSpLocks/>
          </p:cNvCxnSpPr>
          <p:nvPr/>
        </p:nvCxnSpPr>
        <p:spPr>
          <a:xfrm>
            <a:off x="2435013" y="42505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61DA40-69B1-6ACB-F853-C9B9E1EC3A7A}"/>
              </a:ext>
            </a:extLst>
          </p:cNvPr>
          <p:cNvCxnSpPr>
            <a:cxnSpLocks/>
          </p:cNvCxnSpPr>
          <p:nvPr/>
        </p:nvCxnSpPr>
        <p:spPr>
          <a:xfrm>
            <a:off x="4740541" y="42571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75700D-EDCE-CCD0-2888-41F6D7021210}"/>
              </a:ext>
            </a:extLst>
          </p:cNvPr>
          <p:cNvCxnSpPr>
            <a:cxnSpLocks/>
          </p:cNvCxnSpPr>
          <p:nvPr/>
        </p:nvCxnSpPr>
        <p:spPr>
          <a:xfrm>
            <a:off x="7046069" y="42571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4BC65-E643-09CA-A3E2-29050C174C9F}"/>
              </a:ext>
            </a:extLst>
          </p:cNvPr>
          <p:cNvCxnSpPr>
            <a:cxnSpLocks/>
          </p:cNvCxnSpPr>
          <p:nvPr/>
        </p:nvCxnSpPr>
        <p:spPr>
          <a:xfrm>
            <a:off x="9351597" y="42571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CC67D3-3C0B-339A-06D9-DA98266B1154}"/>
              </a:ext>
            </a:extLst>
          </p:cNvPr>
          <p:cNvSpPr txBox="1"/>
          <p:nvPr/>
        </p:nvSpPr>
        <p:spPr>
          <a:xfrm>
            <a:off x="704746" y="31766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B5C43-5008-B7AA-B97E-831AE115E99B}"/>
              </a:ext>
            </a:extLst>
          </p:cNvPr>
          <p:cNvSpPr txBox="1"/>
          <p:nvPr/>
        </p:nvSpPr>
        <p:spPr>
          <a:xfrm>
            <a:off x="1640746" y="31766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82902E-5241-474D-20FF-280153F027DF}"/>
              </a:ext>
            </a:extLst>
          </p:cNvPr>
          <p:cNvCxnSpPr>
            <a:cxnSpLocks/>
          </p:cNvCxnSpPr>
          <p:nvPr/>
        </p:nvCxnSpPr>
        <p:spPr>
          <a:xfrm flipV="1">
            <a:off x="10684360" y="3243853"/>
            <a:ext cx="0" cy="64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1F0048-5678-33D2-9020-D855557CCD7E}"/>
              </a:ext>
            </a:extLst>
          </p:cNvPr>
          <p:cNvSpPr txBox="1"/>
          <p:nvPr/>
        </p:nvSpPr>
        <p:spPr>
          <a:xfrm>
            <a:off x="9939124" y="1727307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5AF15B-0FD7-6330-1B15-D525206AB0EB}"/>
              </a:ext>
            </a:extLst>
          </p:cNvPr>
          <p:cNvCxnSpPr>
            <a:cxnSpLocks/>
          </p:cNvCxnSpPr>
          <p:nvPr/>
        </p:nvCxnSpPr>
        <p:spPr>
          <a:xfrm flipV="1">
            <a:off x="1466606" y="3243853"/>
            <a:ext cx="0" cy="64800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321A42-3E55-58F6-F01B-C97DAB60C978}"/>
              </a:ext>
            </a:extLst>
          </p:cNvPr>
          <p:cNvSpPr txBox="1"/>
          <p:nvPr/>
        </p:nvSpPr>
        <p:spPr>
          <a:xfrm>
            <a:off x="762403" y="172730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140C08-77A4-A219-33C7-198F9548F319}"/>
              </a:ext>
            </a:extLst>
          </p:cNvPr>
          <p:cNvCxnSpPr>
            <a:cxnSpLocks/>
          </p:cNvCxnSpPr>
          <p:nvPr/>
        </p:nvCxnSpPr>
        <p:spPr>
          <a:xfrm flipV="1">
            <a:off x="9531835" y="4342825"/>
            <a:ext cx="0" cy="90000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716E7484-6357-1F5D-F6D2-5ED239168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542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CA8A72-7DA7-85E7-8E01-07BE49498325}"/>
              </a:ext>
            </a:extLst>
          </p:cNvPr>
          <p:cNvSpPr/>
          <p:nvPr/>
        </p:nvSpPr>
        <p:spPr>
          <a:xfrm>
            <a:off x="562249" y="39838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3D3BB-EFBA-5EE9-00B2-C2AF462669F3}"/>
              </a:ext>
            </a:extLst>
          </p:cNvPr>
          <p:cNvSpPr/>
          <p:nvPr/>
        </p:nvSpPr>
        <p:spPr>
          <a:xfrm>
            <a:off x="2867777" y="39871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F217B0-689D-694D-6A1D-D2589D1173A4}"/>
              </a:ext>
            </a:extLst>
          </p:cNvPr>
          <p:cNvSpPr/>
          <p:nvPr/>
        </p:nvSpPr>
        <p:spPr>
          <a:xfrm>
            <a:off x="5173305" y="3983800"/>
            <a:ext cx="1800000" cy="540000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Extraction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8FB076-A6A1-F3F1-EB11-C6932A6CCD77}"/>
              </a:ext>
            </a:extLst>
          </p:cNvPr>
          <p:cNvSpPr/>
          <p:nvPr/>
        </p:nvSpPr>
        <p:spPr>
          <a:xfrm>
            <a:off x="7478833" y="39838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7A1935-1A17-EAB0-9822-A565A064F70B}"/>
              </a:ext>
            </a:extLst>
          </p:cNvPr>
          <p:cNvSpPr/>
          <p:nvPr/>
        </p:nvSpPr>
        <p:spPr>
          <a:xfrm>
            <a:off x="9784361" y="39871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EF4AED-7158-C783-E9BD-5467003E70FD}"/>
              </a:ext>
            </a:extLst>
          </p:cNvPr>
          <p:cNvSpPr/>
          <p:nvPr/>
        </p:nvSpPr>
        <p:spPr>
          <a:xfrm>
            <a:off x="8631597" y="5334261"/>
            <a:ext cx="1800000" cy="540000"/>
          </a:xfrm>
          <a:prstGeom prst="roundRect">
            <a:avLst/>
          </a:prstGeom>
          <a:ln w="254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20" name="Picture 19" descr="A grey and white brain&#10;&#10;Description automatically generated">
            <a:extLst>
              <a:ext uri="{FF2B5EF4-FFF2-40B4-BE49-F238E27FC236}">
                <a16:creationId xmlns:a16="http://schemas.microsoft.com/office/drawing/2014/main" id="{2DB32099-5E7D-D3ED-F597-38639B17E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0252361" y="2096639"/>
            <a:ext cx="864000" cy="1080000"/>
          </a:xfrm>
          <a:prstGeom prst="rect">
            <a:avLst/>
          </a:prstGeom>
        </p:spPr>
      </p:pic>
      <p:pic>
        <p:nvPicPr>
          <p:cNvPr id="21" name="Picture 20" descr="A close-up of a brain scan&#10;&#10;Description automatically generated">
            <a:extLst>
              <a:ext uri="{FF2B5EF4-FFF2-40B4-BE49-F238E27FC236}">
                <a16:creationId xmlns:a16="http://schemas.microsoft.com/office/drawing/2014/main" id="{DEA01C53-0C0E-F460-CFAA-D5F0A614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562249" y="2096639"/>
            <a:ext cx="864000" cy="1080000"/>
          </a:xfrm>
          <a:prstGeom prst="rect">
            <a:avLst/>
          </a:prstGeom>
        </p:spPr>
      </p:pic>
      <p:pic>
        <p:nvPicPr>
          <p:cNvPr id="22" name="Picture 21" descr="A close-up of a brain scan&#10;&#10;Description automatically generated">
            <a:extLst>
              <a:ext uri="{FF2B5EF4-FFF2-40B4-BE49-F238E27FC236}">
                <a16:creationId xmlns:a16="http://schemas.microsoft.com/office/drawing/2014/main" id="{172187BA-FF58-EA20-208A-29EEA606CC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498249" y="2096639"/>
            <a:ext cx="864000" cy="108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312B9-A57B-01A2-94D9-CFD8A74A8B17}"/>
              </a:ext>
            </a:extLst>
          </p:cNvPr>
          <p:cNvCxnSpPr>
            <a:cxnSpLocks/>
          </p:cNvCxnSpPr>
          <p:nvPr/>
        </p:nvCxnSpPr>
        <p:spPr>
          <a:xfrm>
            <a:off x="2435013" y="42505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61DA40-69B1-6ACB-F853-C9B9E1EC3A7A}"/>
              </a:ext>
            </a:extLst>
          </p:cNvPr>
          <p:cNvCxnSpPr>
            <a:cxnSpLocks/>
          </p:cNvCxnSpPr>
          <p:nvPr/>
        </p:nvCxnSpPr>
        <p:spPr>
          <a:xfrm>
            <a:off x="4740541" y="42571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75700D-EDCE-CCD0-2888-41F6D7021210}"/>
              </a:ext>
            </a:extLst>
          </p:cNvPr>
          <p:cNvCxnSpPr>
            <a:cxnSpLocks/>
          </p:cNvCxnSpPr>
          <p:nvPr/>
        </p:nvCxnSpPr>
        <p:spPr>
          <a:xfrm>
            <a:off x="7046069" y="42571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4BC65-E643-09CA-A3E2-29050C174C9F}"/>
              </a:ext>
            </a:extLst>
          </p:cNvPr>
          <p:cNvCxnSpPr>
            <a:cxnSpLocks/>
          </p:cNvCxnSpPr>
          <p:nvPr/>
        </p:nvCxnSpPr>
        <p:spPr>
          <a:xfrm>
            <a:off x="9351597" y="4257100"/>
            <a:ext cx="360000" cy="3300"/>
          </a:xfrm>
          <a:prstGeom prst="straightConnector1">
            <a:avLst/>
          </a:prstGeom>
          <a:ln w="12700">
            <a:solidFill>
              <a:schemeClr val="dk1">
                <a:alpha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CC67D3-3C0B-339A-06D9-DA98266B1154}"/>
              </a:ext>
            </a:extLst>
          </p:cNvPr>
          <p:cNvSpPr txBox="1"/>
          <p:nvPr/>
        </p:nvSpPr>
        <p:spPr>
          <a:xfrm>
            <a:off x="704746" y="31766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B5C43-5008-B7AA-B97E-831AE115E99B}"/>
              </a:ext>
            </a:extLst>
          </p:cNvPr>
          <p:cNvSpPr txBox="1"/>
          <p:nvPr/>
        </p:nvSpPr>
        <p:spPr>
          <a:xfrm>
            <a:off x="1640746" y="31766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82902E-5241-474D-20FF-280153F027DF}"/>
              </a:ext>
            </a:extLst>
          </p:cNvPr>
          <p:cNvCxnSpPr>
            <a:cxnSpLocks/>
          </p:cNvCxnSpPr>
          <p:nvPr/>
        </p:nvCxnSpPr>
        <p:spPr>
          <a:xfrm flipV="1">
            <a:off x="10684360" y="3243853"/>
            <a:ext cx="0" cy="648000"/>
          </a:xfrm>
          <a:prstGeom prst="straightConnector1">
            <a:avLst/>
          </a:prstGeom>
          <a:ln w="12700">
            <a:solidFill>
              <a:schemeClr val="dk1">
                <a:alpha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1F0048-5678-33D2-9020-D855557CCD7E}"/>
              </a:ext>
            </a:extLst>
          </p:cNvPr>
          <p:cNvSpPr txBox="1"/>
          <p:nvPr/>
        </p:nvSpPr>
        <p:spPr>
          <a:xfrm>
            <a:off x="9939124" y="1727307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5AF15B-0FD7-6330-1B15-D525206AB0EB}"/>
              </a:ext>
            </a:extLst>
          </p:cNvPr>
          <p:cNvCxnSpPr>
            <a:cxnSpLocks/>
          </p:cNvCxnSpPr>
          <p:nvPr/>
        </p:nvCxnSpPr>
        <p:spPr>
          <a:xfrm flipV="1">
            <a:off x="1466606" y="3243853"/>
            <a:ext cx="0" cy="64800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321A42-3E55-58F6-F01B-C97DAB60C978}"/>
              </a:ext>
            </a:extLst>
          </p:cNvPr>
          <p:cNvSpPr txBox="1"/>
          <p:nvPr/>
        </p:nvSpPr>
        <p:spPr>
          <a:xfrm>
            <a:off x="762403" y="172730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140C08-77A4-A219-33C7-198F9548F319}"/>
              </a:ext>
            </a:extLst>
          </p:cNvPr>
          <p:cNvCxnSpPr>
            <a:cxnSpLocks/>
          </p:cNvCxnSpPr>
          <p:nvPr/>
        </p:nvCxnSpPr>
        <p:spPr>
          <a:xfrm flipV="1">
            <a:off x="9531835" y="4342825"/>
            <a:ext cx="0" cy="90000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A71016-1301-AF96-4B43-79BCA084A8E6}"/>
              </a:ext>
            </a:extLst>
          </p:cNvPr>
          <p:cNvCxnSpPr>
            <a:cxnSpLocks/>
          </p:cNvCxnSpPr>
          <p:nvPr/>
        </p:nvCxnSpPr>
        <p:spPr>
          <a:xfrm flipV="1">
            <a:off x="9756987" y="3983800"/>
            <a:ext cx="1872764" cy="557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79B9A-3205-5B89-0A6F-8D1CD1285668}"/>
              </a:ext>
            </a:extLst>
          </p:cNvPr>
          <p:cNvCxnSpPr>
            <a:cxnSpLocks/>
          </p:cNvCxnSpPr>
          <p:nvPr/>
        </p:nvCxnSpPr>
        <p:spPr>
          <a:xfrm>
            <a:off x="9756987" y="3969887"/>
            <a:ext cx="1872764" cy="571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90B68-37DA-A851-3F67-31802DAF0BD5}"/>
              </a:ext>
            </a:extLst>
          </p:cNvPr>
          <p:cNvCxnSpPr>
            <a:cxnSpLocks/>
          </p:cNvCxnSpPr>
          <p:nvPr/>
        </p:nvCxnSpPr>
        <p:spPr>
          <a:xfrm flipV="1">
            <a:off x="9351597" y="3243853"/>
            <a:ext cx="1332763" cy="1009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E28AF04F-5882-5EC5-3EAE-6B41A3B36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118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CA8A72-7DA7-85E7-8E01-07BE49498325}"/>
              </a:ext>
            </a:extLst>
          </p:cNvPr>
          <p:cNvSpPr/>
          <p:nvPr/>
        </p:nvSpPr>
        <p:spPr>
          <a:xfrm>
            <a:off x="562249" y="39838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23D3BB-EFBA-5EE9-00B2-C2AF462669F3}"/>
              </a:ext>
            </a:extLst>
          </p:cNvPr>
          <p:cNvSpPr/>
          <p:nvPr/>
        </p:nvSpPr>
        <p:spPr>
          <a:xfrm>
            <a:off x="2867777" y="39871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F217B0-689D-694D-6A1D-D2589D1173A4}"/>
              </a:ext>
            </a:extLst>
          </p:cNvPr>
          <p:cNvSpPr/>
          <p:nvPr/>
        </p:nvSpPr>
        <p:spPr>
          <a:xfrm>
            <a:off x="5173305" y="3983800"/>
            <a:ext cx="1800000" cy="540000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Extraction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8FB076-A6A1-F3F1-EB11-C6932A6CCD77}"/>
              </a:ext>
            </a:extLst>
          </p:cNvPr>
          <p:cNvSpPr/>
          <p:nvPr/>
        </p:nvSpPr>
        <p:spPr>
          <a:xfrm>
            <a:off x="7478833" y="39838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7A1935-1A17-EAB0-9822-A565A064F70B}"/>
              </a:ext>
            </a:extLst>
          </p:cNvPr>
          <p:cNvSpPr/>
          <p:nvPr/>
        </p:nvSpPr>
        <p:spPr>
          <a:xfrm>
            <a:off x="9784361" y="3987100"/>
            <a:ext cx="1800000" cy="540000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EF4AED-7158-C783-E9BD-5467003E70FD}"/>
              </a:ext>
            </a:extLst>
          </p:cNvPr>
          <p:cNvSpPr/>
          <p:nvPr/>
        </p:nvSpPr>
        <p:spPr>
          <a:xfrm>
            <a:off x="8631597" y="5334261"/>
            <a:ext cx="1800000" cy="540000"/>
          </a:xfrm>
          <a:prstGeom prst="roundRect">
            <a:avLst/>
          </a:prstGeom>
          <a:ln w="254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pic>
        <p:nvPicPr>
          <p:cNvPr id="20" name="Picture 19" descr="A grey and white brain&#10;&#10;Description automatically generated">
            <a:extLst>
              <a:ext uri="{FF2B5EF4-FFF2-40B4-BE49-F238E27FC236}">
                <a16:creationId xmlns:a16="http://schemas.microsoft.com/office/drawing/2014/main" id="{2DB32099-5E7D-D3ED-F597-38639B17E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0252361" y="2096639"/>
            <a:ext cx="864000" cy="1080000"/>
          </a:xfrm>
          <a:prstGeom prst="rect">
            <a:avLst/>
          </a:prstGeom>
        </p:spPr>
      </p:pic>
      <p:pic>
        <p:nvPicPr>
          <p:cNvPr id="21" name="Picture 20" descr="A close-up of a brain scan&#10;&#10;Description automatically generated">
            <a:extLst>
              <a:ext uri="{FF2B5EF4-FFF2-40B4-BE49-F238E27FC236}">
                <a16:creationId xmlns:a16="http://schemas.microsoft.com/office/drawing/2014/main" id="{DEA01C53-0C0E-F460-CFAA-D5F0A614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562249" y="2096639"/>
            <a:ext cx="864000" cy="1080000"/>
          </a:xfrm>
          <a:prstGeom prst="rect">
            <a:avLst/>
          </a:prstGeom>
        </p:spPr>
      </p:pic>
      <p:pic>
        <p:nvPicPr>
          <p:cNvPr id="22" name="Picture 21" descr="A close-up of a brain scan&#10;&#10;Description automatically generated">
            <a:extLst>
              <a:ext uri="{FF2B5EF4-FFF2-40B4-BE49-F238E27FC236}">
                <a16:creationId xmlns:a16="http://schemas.microsoft.com/office/drawing/2014/main" id="{172187BA-FF58-EA20-208A-29EEA606CC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498249" y="2096639"/>
            <a:ext cx="864000" cy="108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A312B9-A57B-01A2-94D9-CFD8A74A8B17}"/>
              </a:ext>
            </a:extLst>
          </p:cNvPr>
          <p:cNvCxnSpPr>
            <a:cxnSpLocks/>
          </p:cNvCxnSpPr>
          <p:nvPr/>
        </p:nvCxnSpPr>
        <p:spPr>
          <a:xfrm>
            <a:off x="2435013" y="42505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61DA40-69B1-6ACB-F853-C9B9E1EC3A7A}"/>
              </a:ext>
            </a:extLst>
          </p:cNvPr>
          <p:cNvCxnSpPr>
            <a:cxnSpLocks/>
          </p:cNvCxnSpPr>
          <p:nvPr/>
        </p:nvCxnSpPr>
        <p:spPr>
          <a:xfrm>
            <a:off x="4740541" y="42571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75700D-EDCE-CCD0-2888-41F6D7021210}"/>
              </a:ext>
            </a:extLst>
          </p:cNvPr>
          <p:cNvCxnSpPr>
            <a:cxnSpLocks/>
          </p:cNvCxnSpPr>
          <p:nvPr/>
        </p:nvCxnSpPr>
        <p:spPr>
          <a:xfrm>
            <a:off x="7046069" y="4257100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4BC65-E643-09CA-A3E2-29050C174C9F}"/>
              </a:ext>
            </a:extLst>
          </p:cNvPr>
          <p:cNvCxnSpPr>
            <a:cxnSpLocks/>
          </p:cNvCxnSpPr>
          <p:nvPr/>
        </p:nvCxnSpPr>
        <p:spPr>
          <a:xfrm>
            <a:off x="9351597" y="4257100"/>
            <a:ext cx="360000" cy="3300"/>
          </a:xfrm>
          <a:prstGeom prst="straightConnector1">
            <a:avLst/>
          </a:prstGeom>
          <a:ln w="12700">
            <a:solidFill>
              <a:schemeClr val="dk1">
                <a:alpha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CC67D3-3C0B-339A-06D9-DA98266B1154}"/>
              </a:ext>
            </a:extLst>
          </p:cNvPr>
          <p:cNvSpPr txBox="1"/>
          <p:nvPr/>
        </p:nvSpPr>
        <p:spPr>
          <a:xfrm>
            <a:off x="704746" y="31766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B5C43-5008-B7AA-B97E-831AE115E99B}"/>
              </a:ext>
            </a:extLst>
          </p:cNvPr>
          <p:cNvSpPr txBox="1"/>
          <p:nvPr/>
        </p:nvSpPr>
        <p:spPr>
          <a:xfrm>
            <a:off x="1640746" y="31766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82902E-5241-474D-20FF-280153F027DF}"/>
              </a:ext>
            </a:extLst>
          </p:cNvPr>
          <p:cNvCxnSpPr>
            <a:cxnSpLocks/>
          </p:cNvCxnSpPr>
          <p:nvPr/>
        </p:nvCxnSpPr>
        <p:spPr>
          <a:xfrm flipV="1">
            <a:off x="10684360" y="3243853"/>
            <a:ext cx="0" cy="648000"/>
          </a:xfrm>
          <a:prstGeom prst="straightConnector1">
            <a:avLst/>
          </a:prstGeom>
          <a:ln w="12700">
            <a:solidFill>
              <a:schemeClr val="dk1">
                <a:alpha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1F0048-5678-33D2-9020-D855557CCD7E}"/>
              </a:ext>
            </a:extLst>
          </p:cNvPr>
          <p:cNvSpPr txBox="1"/>
          <p:nvPr/>
        </p:nvSpPr>
        <p:spPr>
          <a:xfrm>
            <a:off x="9939124" y="1727307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5AF15B-0FD7-6330-1B15-D525206AB0EB}"/>
              </a:ext>
            </a:extLst>
          </p:cNvPr>
          <p:cNvCxnSpPr>
            <a:cxnSpLocks/>
          </p:cNvCxnSpPr>
          <p:nvPr/>
        </p:nvCxnSpPr>
        <p:spPr>
          <a:xfrm flipV="1">
            <a:off x="1466606" y="3243853"/>
            <a:ext cx="0" cy="64800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321A42-3E55-58F6-F01B-C97DAB60C978}"/>
              </a:ext>
            </a:extLst>
          </p:cNvPr>
          <p:cNvSpPr txBox="1"/>
          <p:nvPr/>
        </p:nvSpPr>
        <p:spPr>
          <a:xfrm>
            <a:off x="762403" y="172730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140C08-77A4-A219-33C7-198F9548F319}"/>
              </a:ext>
            </a:extLst>
          </p:cNvPr>
          <p:cNvCxnSpPr>
            <a:cxnSpLocks/>
          </p:cNvCxnSpPr>
          <p:nvPr/>
        </p:nvCxnSpPr>
        <p:spPr>
          <a:xfrm flipV="1">
            <a:off x="9531835" y="4342825"/>
            <a:ext cx="0" cy="90000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A71016-1301-AF96-4B43-79BCA084A8E6}"/>
              </a:ext>
            </a:extLst>
          </p:cNvPr>
          <p:cNvCxnSpPr>
            <a:cxnSpLocks/>
          </p:cNvCxnSpPr>
          <p:nvPr/>
        </p:nvCxnSpPr>
        <p:spPr>
          <a:xfrm flipV="1">
            <a:off x="9756987" y="3983800"/>
            <a:ext cx="1872764" cy="5572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979B9A-3205-5B89-0A6F-8D1CD1285668}"/>
              </a:ext>
            </a:extLst>
          </p:cNvPr>
          <p:cNvCxnSpPr>
            <a:cxnSpLocks/>
          </p:cNvCxnSpPr>
          <p:nvPr/>
        </p:nvCxnSpPr>
        <p:spPr>
          <a:xfrm>
            <a:off x="9756987" y="3969887"/>
            <a:ext cx="1872764" cy="571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90B68-37DA-A851-3F67-31802DAF0BD5}"/>
              </a:ext>
            </a:extLst>
          </p:cNvPr>
          <p:cNvCxnSpPr>
            <a:cxnSpLocks/>
          </p:cNvCxnSpPr>
          <p:nvPr/>
        </p:nvCxnSpPr>
        <p:spPr>
          <a:xfrm flipV="1">
            <a:off x="9351597" y="3243853"/>
            <a:ext cx="1332763" cy="10099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A6DC6F5-512F-EE95-434E-C66BB63AD4DD}"/>
              </a:ext>
            </a:extLst>
          </p:cNvPr>
          <p:cNvSpPr/>
          <p:nvPr/>
        </p:nvSpPr>
        <p:spPr>
          <a:xfrm>
            <a:off x="394066" y="3646150"/>
            <a:ext cx="4464000" cy="1224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E1B76F-B964-A54E-887B-31DA77FAD40D}"/>
              </a:ext>
            </a:extLst>
          </p:cNvPr>
          <p:cNvSpPr/>
          <p:nvPr/>
        </p:nvSpPr>
        <p:spPr>
          <a:xfrm>
            <a:off x="2488740" y="4567375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486EA-B0D0-25C0-6604-E881CA3CE446}"/>
              </a:ext>
            </a:extLst>
          </p:cNvPr>
          <p:cNvSpPr/>
          <p:nvPr/>
        </p:nvSpPr>
        <p:spPr>
          <a:xfrm>
            <a:off x="7291260" y="3657125"/>
            <a:ext cx="2160000" cy="1224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80D518-EFE8-A66F-0329-CB08F7F66F0C}"/>
              </a:ext>
            </a:extLst>
          </p:cNvPr>
          <p:cNvSpPr/>
          <p:nvPr/>
        </p:nvSpPr>
        <p:spPr>
          <a:xfrm>
            <a:off x="5948663" y="4571425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6910C0-F86A-086B-5D42-875B1CF13DF5}"/>
              </a:ext>
            </a:extLst>
          </p:cNvPr>
          <p:cNvSpPr/>
          <p:nvPr/>
        </p:nvSpPr>
        <p:spPr>
          <a:xfrm>
            <a:off x="8245260" y="4567375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02667-6375-43D7-CECA-F34EA4F253B3}"/>
              </a:ext>
            </a:extLst>
          </p:cNvPr>
          <p:cNvSpPr/>
          <p:nvPr/>
        </p:nvSpPr>
        <p:spPr>
          <a:xfrm>
            <a:off x="9405597" y="5921886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7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6E6D945B-3D55-B075-663E-AAC028630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046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FFD8ED-D5BB-6B83-3780-549FD91F8092}"/>
              </a:ext>
            </a:extLst>
          </p:cNvPr>
          <p:cNvSpPr/>
          <p:nvPr/>
        </p:nvSpPr>
        <p:spPr>
          <a:xfrm>
            <a:off x="2722600" y="1265239"/>
            <a:ext cx="3240000" cy="540000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25DE2D-9DAD-B36A-1163-4DB10212477D}"/>
              </a:ext>
            </a:extLst>
          </p:cNvPr>
          <p:cNvSpPr/>
          <p:nvPr/>
        </p:nvSpPr>
        <p:spPr>
          <a:xfrm>
            <a:off x="7384002" y="1268496"/>
            <a:ext cx="3240000" cy="4680000"/>
          </a:xfrm>
          <a:prstGeom prst="roundRect">
            <a:avLst/>
          </a:prstGeom>
          <a:noFill/>
          <a:ln w="25400">
            <a:solidFill>
              <a:schemeClr val="accent6">
                <a:alpha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ACED2-0A20-60E4-29FC-2D7DBAE22FB2}"/>
              </a:ext>
            </a:extLst>
          </p:cNvPr>
          <p:cNvSpPr txBox="1"/>
          <p:nvPr/>
        </p:nvSpPr>
        <p:spPr>
          <a:xfrm>
            <a:off x="7634658" y="89589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2C753-A4D8-5E2A-B03D-D7E0A21CA891}"/>
              </a:ext>
            </a:extLst>
          </p:cNvPr>
          <p:cNvSpPr/>
          <p:nvPr/>
        </p:nvSpPr>
        <p:spPr>
          <a:xfrm>
            <a:off x="1836024" y="12646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Registration, Preprocessing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19B55-5107-37B1-F90A-A2BA955CD94C}"/>
              </a:ext>
            </a:extLst>
          </p:cNvPr>
          <p:cNvSpPr/>
          <p:nvPr/>
        </p:nvSpPr>
        <p:spPr>
          <a:xfrm>
            <a:off x="6500871" y="12613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8AF0-EC7F-DC04-E186-7EE0BE02CC95}"/>
              </a:ext>
            </a:extLst>
          </p:cNvPr>
          <p:cNvSpPr txBox="1"/>
          <p:nvPr/>
        </p:nvSpPr>
        <p:spPr>
          <a:xfrm>
            <a:off x="2966208" y="895890"/>
            <a:ext cx="19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1510FF-EC4B-A7A5-3A3D-77B61F512A68}"/>
              </a:ext>
            </a:extLst>
          </p:cNvPr>
          <p:cNvCxnSpPr>
            <a:cxnSpLocks/>
          </p:cNvCxnSpPr>
          <p:nvPr/>
        </p:nvCxnSpPr>
        <p:spPr>
          <a:xfrm>
            <a:off x="2291575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4400F-6338-B0F0-5D8F-B9E2B748B7D8}"/>
              </a:ext>
            </a:extLst>
          </p:cNvPr>
          <p:cNvCxnSpPr>
            <a:cxnSpLocks/>
          </p:cNvCxnSpPr>
          <p:nvPr/>
        </p:nvCxnSpPr>
        <p:spPr>
          <a:xfrm>
            <a:off x="6060947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B7D6C-4C4B-4535-616E-91EC243F0ABF}"/>
              </a:ext>
            </a:extLst>
          </p:cNvPr>
          <p:cNvCxnSpPr>
            <a:cxnSpLocks/>
          </p:cNvCxnSpPr>
          <p:nvPr/>
        </p:nvCxnSpPr>
        <p:spPr>
          <a:xfrm>
            <a:off x="6939247" y="39609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56EF70-430F-CD5C-3DD5-D4A6CBCF770F}"/>
              </a:ext>
            </a:extLst>
          </p:cNvPr>
          <p:cNvCxnSpPr>
            <a:cxnSpLocks/>
          </p:cNvCxnSpPr>
          <p:nvPr/>
        </p:nvCxnSpPr>
        <p:spPr>
          <a:xfrm>
            <a:off x="1386553" y="3968079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B0CB131-2BB3-6AE6-43A1-BBB45BE6DD33}"/>
              </a:ext>
            </a:extLst>
          </p:cNvPr>
          <p:cNvSpPr/>
          <p:nvPr/>
        </p:nvSpPr>
        <p:spPr>
          <a:xfrm>
            <a:off x="1892894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5E60B0-A5B7-0F47-4368-D65ED40C3A0E}"/>
              </a:ext>
            </a:extLst>
          </p:cNvPr>
          <p:cNvSpPr/>
          <p:nvPr/>
        </p:nvSpPr>
        <p:spPr>
          <a:xfrm>
            <a:off x="2714208" y="96559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4E367B-3F63-B604-0C10-F5604431016A}"/>
              </a:ext>
            </a:extLst>
          </p:cNvPr>
          <p:cNvSpPr/>
          <p:nvPr/>
        </p:nvSpPr>
        <p:spPr>
          <a:xfrm>
            <a:off x="6555807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60BEFB-E30B-E347-B522-481BB3694637}"/>
              </a:ext>
            </a:extLst>
          </p:cNvPr>
          <p:cNvSpPr/>
          <p:nvPr/>
        </p:nvSpPr>
        <p:spPr>
          <a:xfrm>
            <a:off x="7381310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2" name="Picture 1" descr="A close-up of a brain scan&#10;&#10;Description automatically generated">
            <a:extLst>
              <a:ext uri="{FF2B5EF4-FFF2-40B4-BE49-F238E27FC236}">
                <a16:creationId xmlns:a16="http://schemas.microsoft.com/office/drawing/2014/main" id="{CFEA95AA-3DFB-BA8A-0926-E16362DF6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2718406"/>
            <a:ext cx="864000" cy="1080000"/>
          </a:xfrm>
          <a:prstGeom prst="rect">
            <a:avLst/>
          </a:prstGeom>
        </p:spPr>
      </p:pic>
      <p:pic>
        <p:nvPicPr>
          <p:cNvPr id="5" name="Picture 4" descr="A close-up of a brain scan&#10;&#10;Description automatically generated">
            <a:extLst>
              <a:ext uri="{FF2B5EF4-FFF2-40B4-BE49-F238E27FC236}">
                <a16:creationId xmlns:a16="http://schemas.microsoft.com/office/drawing/2014/main" id="{6588276B-7585-8B62-9279-FAB39636C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4091018"/>
            <a:ext cx="864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E085B-26BD-95D7-ED5B-A5AC73D66D08}"/>
              </a:ext>
            </a:extLst>
          </p:cNvPr>
          <p:cNvSpPr txBox="1"/>
          <p:nvPr/>
        </p:nvSpPr>
        <p:spPr>
          <a:xfrm>
            <a:off x="58836" y="3303316"/>
            <a:ext cx="461665" cy="132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pic>
        <p:nvPicPr>
          <p:cNvPr id="9" name="Picture 8" descr="A grey and white brain&#10;&#10;Description automatically generated">
            <a:extLst>
              <a:ext uri="{FF2B5EF4-FFF2-40B4-BE49-F238E27FC236}">
                <a16:creationId xmlns:a16="http://schemas.microsoft.com/office/drawing/2014/main" id="{CB358EF4-542B-4A8B-6F04-F767116B99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0869476" y="3427565"/>
            <a:ext cx="864000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D3F9C5-F0EB-4D78-42A9-7ECF98C2614E}"/>
              </a:ext>
            </a:extLst>
          </p:cNvPr>
          <p:cNvSpPr txBox="1"/>
          <p:nvPr/>
        </p:nvSpPr>
        <p:spPr>
          <a:xfrm>
            <a:off x="11683080" y="3261895"/>
            <a:ext cx="461665" cy="13981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15884C-E989-C6BE-2ECE-D3CA13416A99}"/>
              </a:ext>
            </a:extLst>
          </p:cNvPr>
          <p:cNvCxnSpPr>
            <a:cxnSpLocks/>
          </p:cNvCxnSpPr>
          <p:nvPr/>
        </p:nvCxnSpPr>
        <p:spPr>
          <a:xfrm flipV="1">
            <a:off x="11301476" y="4583392"/>
            <a:ext cx="0" cy="172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4D95E52-E4BB-A7D9-175B-9A8766345AD4}"/>
              </a:ext>
            </a:extLst>
          </p:cNvPr>
          <p:cNvCxnSpPr>
            <a:cxnSpLocks/>
          </p:cNvCxnSpPr>
          <p:nvPr/>
        </p:nvCxnSpPr>
        <p:spPr>
          <a:xfrm>
            <a:off x="7123410" y="6301653"/>
            <a:ext cx="41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A189EC-4532-37F4-B52E-4AAC9C87BC5D}"/>
              </a:ext>
            </a:extLst>
          </p:cNvPr>
          <p:cNvCxnSpPr>
            <a:cxnSpLocks/>
          </p:cNvCxnSpPr>
          <p:nvPr/>
        </p:nvCxnSpPr>
        <p:spPr>
          <a:xfrm>
            <a:off x="7119247" y="3967565"/>
            <a:ext cx="0" cy="234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05830FC6-F39F-3C7F-6BA6-48503FADB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156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FFD8ED-D5BB-6B83-3780-549FD91F8092}"/>
              </a:ext>
            </a:extLst>
          </p:cNvPr>
          <p:cNvSpPr/>
          <p:nvPr/>
        </p:nvSpPr>
        <p:spPr>
          <a:xfrm>
            <a:off x="2722600" y="1265239"/>
            <a:ext cx="3240000" cy="540000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25DE2D-9DAD-B36A-1163-4DB10212477D}"/>
              </a:ext>
            </a:extLst>
          </p:cNvPr>
          <p:cNvSpPr/>
          <p:nvPr/>
        </p:nvSpPr>
        <p:spPr>
          <a:xfrm>
            <a:off x="7384002" y="1268496"/>
            <a:ext cx="3240000" cy="4680000"/>
          </a:xfrm>
          <a:prstGeom prst="roundRect">
            <a:avLst/>
          </a:prstGeom>
          <a:noFill/>
          <a:ln w="25400">
            <a:solidFill>
              <a:schemeClr val="accent6">
                <a:alpha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ACED2-0A20-60E4-29FC-2D7DBAE22FB2}"/>
              </a:ext>
            </a:extLst>
          </p:cNvPr>
          <p:cNvSpPr txBox="1"/>
          <p:nvPr/>
        </p:nvSpPr>
        <p:spPr>
          <a:xfrm>
            <a:off x="7634658" y="89589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2C753-A4D8-5E2A-B03D-D7E0A21CA891}"/>
              </a:ext>
            </a:extLst>
          </p:cNvPr>
          <p:cNvSpPr/>
          <p:nvPr/>
        </p:nvSpPr>
        <p:spPr>
          <a:xfrm>
            <a:off x="1836024" y="12646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Registration, Preprocessing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19B55-5107-37B1-F90A-A2BA955CD94C}"/>
              </a:ext>
            </a:extLst>
          </p:cNvPr>
          <p:cNvSpPr/>
          <p:nvPr/>
        </p:nvSpPr>
        <p:spPr>
          <a:xfrm>
            <a:off x="6500871" y="12613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8AF0-EC7F-DC04-E186-7EE0BE02CC95}"/>
              </a:ext>
            </a:extLst>
          </p:cNvPr>
          <p:cNvSpPr txBox="1"/>
          <p:nvPr/>
        </p:nvSpPr>
        <p:spPr>
          <a:xfrm>
            <a:off x="2966208" y="895890"/>
            <a:ext cx="19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1510FF-EC4B-A7A5-3A3D-77B61F512A68}"/>
              </a:ext>
            </a:extLst>
          </p:cNvPr>
          <p:cNvCxnSpPr>
            <a:cxnSpLocks/>
          </p:cNvCxnSpPr>
          <p:nvPr/>
        </p:nvCxnSpPr>
        <p:spPr>
          <a:xfrm>
            <a:off x="2291575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4400F-6338-B0F0-5D8F-B9E2B748B7D8}"/>
              </a:ext>
            </a:extLst>
          </p:cNvPr>
          <p:cNvCxnSpPr>
            <a:cxnSpLocks/>
          </p:cNvCxnSpPr>
          <p:nvPr/>
        </p:nvCxnSpPr>
        <p:spPr>
          <a:xfrm>
            <a:off x="6060947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B7D6C-4C4B-4535-616E-91EC243F0ABF}"/>
              </a:ext>
            </a:extLst>
          </p:cNvPr>
          <p:cNvCxnSpPr>
            <a:cxnSpLocks/>
          </p:cNvCxnSpPr>
          <p:nvPr/>
        </p:nvCxnSpPr>
        <p:spPr>
          <a:xfrm>
            <a:off x="6939247" y="39609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56EF70-430F-CD5C-3DD5-D4A6CBCF770F}"/>
              </a:ext>
            </a:extLst>
          </p:cNvPr>
          <p:cNvCxnSpPr>
            <a:cxnSpLocks/>
          </p:cNvCxnSpPr>
          <p:nvPr/>
        </p:nvCxnSpPr>
        <p:spPr>
          <a:xfrm>
            <a:off x="1386553" y="3968079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B0CB131-2BB3-6AE6-43A1-BBB45BE6DD33}"/>
              </a:ext>
            </a:extLst>
          </p:cNvPr>
          <p:cNvSpPr/>
          <p:nvPr/>
        </p:nvSpPr>
        <p:spPr>
          <a:xfrm>
            <a:off x="1892894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5E60B0-A5B7-0F47-4368-D65ED40C3A0E}"/>
              </a:ext>
            </a:extLst>
          </p:cNvPr>
          <p:cNvSpPr/>
          <p:nvPr/>
        </p:nvSpPr>
        <p:spPr>
          <a:xfrm>
            <a:off x="2714208" y="96559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4E367B-3F63-B604-0C10-F5604431016A}"/>
              </a:ext>
            </a:extLst>
          </p:cNvPr>
          <p:cNvSpPr/>
          <p:nvPr/>
        </p:nvSpPr>
        <p:spPr>
          <a:xfrm>
            <a:off x="6555807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60BEFB-E30B-E347-B522-481BB3694637}"/>
              </a:ext>
            </a:extLst>
          </p:cNvPr>
          <p:cNvSpPr/>
          <p:nvPr/>
        </p:nvSpPr>
        <p:spPr>
          <a:xfrm>
            <a:off x="7381310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D3373-E808-1699-5E1F-37D61C4CA44B}"/>
              </a:ext>
            </a:extLst>
          </p:cNvPr>
          <p:cNvSpPr txBox="1"/>
          <p:nvPr/>
        </p:nvSpPr>
        <p:spPr>
          <a:xfrm>
            <a:off x="2913100" y="146172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848D81D-0AEA-A623-E3DF-BFF2575FD79C}"/>
              </a:ext>
            </a:extLst>
          </p:cNvPr>
          <p:cNvSpPr/>
          <p:nvPr/>
        </p:nvSpPr>
        <p:spPr>
          <a:xfrm>
            <a:off x="3355133" y="2219896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262DE7-EB88-FFE2-C13D-4A9118EB8B1F}"/>
              </a:ext>
            </a:extLst>
          </p:cNvPr>
          <p:cNvSpPr txBox="1"/>
          <p:nvPr/>
        </p:nvSpPr>
        <p:spPr>
          <a:xfrm>
            <a:off x="3901576" y="2120008"/>
            <a:ext cx="1239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 (C)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1ED78-1AE5-01EA-74F8-E0595FA94032}"/>
              </a:ext>
            </a:extLst>
          </p:cNvPr>
          <p:cNvSpPr txBox="1"/>
          <p:nvPr/>
        </p:nvSpPr>
        <p:spPr>
          <a:xfrm>
            <a:off x="3917077" y="2411111"/>
            <a:ext cx="1014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 (I)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D4498-13ED-890B-93CB-C6D0A2A7E417}"/>
              </a:ext>
            </a:extLst>
          </p:cNvPr>
          <p:cNvSpPr txBox="1"/>
          <p:nvPr/>
        </p:nvSpPr>
        <p:spPr>
          <a:xfrm>
            <a:off x="3913129" y="2703847"/>
            <a:ext cx="176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Gradient Intensity (G)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A35E0-9207-CB05-E39D-56CA83C198AE}"/>
              </a:ext>
            </a:extLst>
          </p:cNvPr>
          <p:cNvSpPr txBox="1"/>
          <p:nvPr/>
        </p:nvSpPr>
        <p:spPr>
          <a:xfrm>
            <a:off x="3910485" y="2987308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Neighbourhood (NH)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278480-F420-0B7B-654B-846D733B3B06}"/>
              </a:ext>
            </a:extLst>
          </p:cNvPr>
          <p:cNvSpPr/>
          <p:nvPr/>
        </p:nvSpPr>
        <p:spPr>
          <a:xfrm>
            <a:off x="3112436" y="251181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4CBC91-EEB6-D8B1-D63C-DFCFB4FA6763}"/>
              </a:ext>
            </a:extLst>
          </p:cNvPr>
          <p:cNvSpPr/>
          <p:nvPr/>
        </p:nvSpPr>
        <p:spPr>
          <a:xfrm>
            <a:off x="3112489" y="2803735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1C880E-1E52-3C18-612C-18A9A058D3BC}"/>
              </a:ext>
            </a:extLst>
          </p:cNvPr>
          <p:cNvSpPr/>
          <p:nvPr/>
        </p:nvSpPr>
        <p:spPr>
          <a:xfrm>
            <a:off x="3112489" y="3095654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522CE-B591-B619-9BEB-25EF119B5B96}"/>
              </a:ext>
            </a:extLst>
          </p:cNvPr>
          <p:cNvSpPr txBox="1"/>
          <p:nvPr/>
        </p:nvSpPr>
        <p:spPr>
          <a:xfrm>
            <a:off x="2916690" y="182991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7B5D3-6F3F-8403-BB1F-5ED71B1783B8}"/>
              </a:ext>
            </a:extLst>
          </p:cNvPr>
          <p:cNvSpPr txBox="1"/>
          <p:nvPr/>
        </p:nvSpPr>
        <p:spPr>
          <a:xfrm>
            <a:off x="3409133" y="183105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T2w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117C9-63A3-3346-B338-1CE2B3D46C54}"/>
              </a:ext>
            </a:extLst>
          </p:cNvPr>
          <p:cNvSpPr/>
          <p:nvPr/>
        </p:nvSpPr>
        <p:spPr>
          <a:xfrm>
            <a:off x="3596815" y="2511815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DB137A-4971-DA23-08BB-2F80E741CA14}"/>
              </a:ext>
            </a:extLst>
          </p:cNvPr>
          <p:cNvSpPr/>
          <p:nvPr/>
        </p:nvSpPr>
        <p:spPr>
          <a:xfrm>
            <a:off x="3596815" y="2803735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F57935-645B-D9F6-74C4-44C7065EC07C}"/>
              </a:ext>
            </a:extLst>
          </p:cNvPr>
          <p:cNvSpPr/>
          <p:nvPr/>
        </p:nvSpPr>
        <p:spPr>
          <a:xfrm>
            <a:off x="3596815" y="3095654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lose-up of a brain scan&#10;&#10;Description automatically generated">
            <a:extLst>
              <a:ext uri="{FF2B5EF4-FFF2-40B4-BE49-F238E27FC236}">
                <a16:creationId xmlns:a16="http://schemas.microsoft.com/office/drawing/2014/main" id="{CFEA95AA-3DFB-BA8A-0926-E16362DF6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2718406"/>
            <a:ext cx="864000" cy="1080000"/>
          </a:xfrm>
          <a:prstGeom prst="rect">
            <a:avLst/>
          </a:prstGeom>
        </p:spPr>
      </p:pic>
      <p:pic>
        <p:nvPicPr>
          <p:cNvPr id="5" name="Picture 4" descr="A close-up of a brain scan&#10;&#10;Description automatically generated">
            <a:extLst>
              <a:ext uri="{FF2B5EF4-FFF2-40B4-BE49-F238E27FC236}">
                <a16:creationId xmlns:a16="http://schemas.microsoft.com/office/drawing/2014/main" id="{6588276B-7585-8B62-9279-FAB39636C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4091018"/>
            <a:ext cx="864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E085B-26BD-95D7-ED5B-A5AC73D66D08}"/>
              </a:ext>
            </a:extLst>
          </p:cNvPr>
          <p:cNvSpPr txBox="1"/>
          <p:nvPr/>
        </p:nvSpPr>
        <p:spPr>
          <a:xfrm>
            <a:off x="58836" y="3303316"/>
            <a:ext cx="461665" cy="132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pic>
        <p:nvPicPr>
          <p:cNvPr id="9" name="Picture 8" descr="A grey and white brain&#10;&#10;Description automatically generated">
            <a:extLst>
              <a:ext uri="{FF2B5EF4-FFF2-40B4-BE49-F238E27FC236}">
                <a16:creationId xmlns:a16="http://schemas.microsoft.com/office/drawing/2014/main" id="{CB358EF4-542B-4A8B-6F04-F767116B99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0869476" y="3427565"/>
            <a:ext cx="864000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D3F9C5-F0EB-4D78-42A9-7ECF98C2614E}"/>
              </a:ext>
            </a:extLst>
          </p:cNvPr>
          <p:cNvSpPr txBox="1"/>
          <p:nvPr/>
        </p:nvSpPr>
        <p:spPr>
          <a:xfrm>
            <a:off x="11683080" y="3261895"/>
            <a:ext cx="461665" cy="13981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15884C-E989-C6BE-2ECE-D3CA13416A99}"/>
              </a:ext>
            </a:extLst>
          </p:cNvPr>
          <p:cNvCxnSpPr>
            <a:cxnSpLocks/>
          </p:cNvCxnSpPr>
          <p:nvPr/>
        </p:nvCxnSpPr>
        <p:spPr>
          <a:xfrm flipV="1">
            <a:off x="11301476" y="4583392"/>
            <a:ext cx="0" cy="172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4D95E52-E4BB-A7D9-175B-9A8766345AD4}"/>
              </a:ext>
            </a:extLst>
          </p:cNvPr>
          <p:cNvCxnSpPr>
            <a:cxnSpLocks/>
          </p:cNvCxnSpPr>
          <p:nvPr/>
        </p:nvCxnSpPr>
        <p:spPr>
          <a:xfrm>
            <a:off x="7123410" y="6301653"/>
            <a:ext cx="41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A189EC-4532-37F4-B52E-4AAC9C87BC5D}"/>
              </a:ext>
            </a:extLst>
          </p:cNvPr>
          <p:cNvCxnSpPr>
            <a:cxnSpLocks/>
          </p:cNvCxnSpPr>
          <p:nvPr/>
        </p:nvCxnSpPr>
        <p:spPr>
          <a:xfrm>
            <a:off x="7119247" y="3967565"/>
            <a:ext cx="0" cy="234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E3140C-BF4E-CE4F-A687-CA60A1C82F5F}"/>
              </a:ext>
            </a:extLst>
          </p:cNvPr>
          <p:cNvSpPr txBox="1"/>
          <p:nvPr/>
        </p:nvSpPr>
        <p:spPr>
          <a:xfrm>
            <a:off x="3914720" y="327393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Noise (GA &amp; SP)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46FAA5-D46A-0953-0AF5-8ED9CC296F7E}"/>
              </a:ext>
            </a:extLst>
          </p:cNvPr>
          <p:cNvSpPr/>
          <p:nvPr/>
        </p:nvSpPr>
        <p:spPr>
          <a:xfrm>
            <a:off x="3118076" y="3385054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02D4E3-0393-ED34-5E87-DFBAEDA162F6}"/>
              </a:ext>
            </a:extLst>
          </p:cNvPr>
          <p:cNvSpPr/>
          <p:nvPr/>
        </p:nvSpPr>
        <p:spPr>
          <a:xfrm>
            <a:off x="3596368" y="3389825"/>
            <a:ext cx="108000" cy="108000"/>
          </a:xfrm>
          <a:prstGeom prst="ellipse">
            <a:avLst/>
          </a:prstGeom>
          <a:noFill/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2F4B319A-78BA-4949-C6E6-023D3399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78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FFD8ED-D5BB-6B83-3780-549FD91F8092}"/>
              </a:ext>
            </a:extLst>
          </p:cNvPr>
          <p:cNvSpPr/>
          <p:nvPr/>
        </p:nvSpPr>
        <p:spPr>
          <a:xfrm>
            <a:off x="2722600" y="1265239"/>
            <a:ext cx="3240000" cy="5400000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25DE2D-9DAD-B36A-1163-4DB10212477D}"/>
              </a:ext>
            </a:extLst>
          </p:cNvPr>
          <p:cNvSpPr/>
          <p:nvPr/>
        </p:nvSpPr>
        <p:spPr>
          <a:xfrm>
            <a:off x="7384002" y="1268496"/>
            <a:ext cx="3240000" cy="4680000"/>
          </a:xfrm>
          <a:prstGeom prst="roundRect">
            <a:avLst/>
          </a:prstGeom>
          <a:noFill/>
          <a:ln w="25400">
            <a:solidFill>
              <a:schemeClr val="accent6">
                <a:alpha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ACED2-0A20-60E4-29FC-2D7DBAE22FB2}"/>
              </a:ext>
            </a:extLst>
          </p:cNvPr>
          <p:cNvSpPr txBox="1"/>
          <p:nvPr/>
        </p:nvSpPr>
        <p:spPr>
          <a:xfrm>
            <a:off x="7634658" y="89589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2C753-A4D8-5E2A-B03D-D7E0A21CA891}"/>
              </a:ext>
            </a:extLst>
          </p:cNvPr>
          <p:cNvSpPr/>
          <p:nvPr/>
        </p:nvSpPr>
        <p:spPr>
          <a:xfrm>
            <a:off x="1836024" y="12646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Registration, Preprocessing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19B55-5107-37B1-F90A-A2BA955CD94C}"/>
              </a:ext>
            </a:extLst>
          </p:cNvPr>
          <p:cNvSpPr/>
          <p:nvPr/>
        </p:nvSpPr>
        <p:spPr>
          <a:xfrm>
            <a:off x="6500871" y="1261382"/>
            <a:ext cx="360000" cy="5400000"/>
          </a:xfrm>
          <a:prstGeom prst="rect">
            <a:avLst/>
          </a:prstGeom>
          <a:noFill/>
          <a:ln w="25400"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C8AF0-EC7F-DC04-E186-7EE0BE02CC95}"/>
              </a:ext>
            </a:extLst>
          </p:cNvPr>
          <p:cNvSpPr txBox="1"/>
          <p:nvPr/>
        </p:nvSpPr>
        <p:spPr>
          <a:xfrm>
            <a:off x="2966208" y="895890"/>
            <a:ext cx="19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1510FF-EC4B-A7A5-3A3D-77B61F512A68}"/>
              </a:ext>
            </a:extLst>
          </p:cNvPr>
          <p:cNvCxnSpPr>
            <a:cxnSpLocks/>
          </p:cNvCxnSpPr>
          <p:nvPr/>
        </p:nvCxnSpPr>
        <p:spPr>
          <a:xfrm>
            <a:off x="2291575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4400F-6338-B0F0-5D8F-B9E2B748B7D8}"/>
              </a:ext>
            </a:extLst>
          </p:cNvPr>
          <p:cNvCxnSpPr>
            <a:cxnSpLocks/>
          </p:cNvCxnSpPr>
          <p:nvPr/>
        </p:nvCxnSpPr>
        <p:spPr>
          <a:xfrm>
            <a:off x="6060947" y="39642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B7D6C-4C4B-4535-616E-91EC243F0ABF}"/>
              </a:ext>
            </a:extLst>
          </p:cNvPr>
          <p:cNvCxnSpPr>
            <a:cxnSpLocks/>
          </p:cNvCxnSpPr>
          <p:nvPr/>
        </p:nvCxnSpPr>
        <p:spPr>
          <a:xfrm>
            <a:off x="6939247" y="3960965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56EF70-430F-CD5C-3DD5-D4A6CBCF770F}"/>
              </a:ext>
            </a:extLst>
          </p:cNvPr>
          <p:cNvCxnSpPr>
            <a:cxnSpLocks/>
          </p:cNvCxnSpPr>
          <p:nvPr/>
        </p:nvCxnSpPr>
        <p:spPr>
          <a:xfrm>
            <a:off x="1386553" y="3968079"/>
            <a:ext cx="360000" cy="3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B0CB131-2BB3-6AE6-43A1-BBB45BE6DD33}"/>
              </a:ext>
            </a:extLst>
          </p:cNvPr>
          <p:cNvSpPr/>
          <p:nvPr/>
        </p:nvSpPr>
        <p:spPr>
          <a:xfrm>
            <a:off x="1892894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65E60B0-A5B7-0F47-4368-D65ED40C3A0E}"/>
              </a:ext>
            </a:extLst>
          </p:cNvPr>
          <p:cNvSpPr/>
          <p:nvPr/>
        </p:nvSpPr>
        <p:spPr>
          <a:xfrm>
            <a:off x="2714208" y="96559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4E367B-3F63-B604-0C10-F5604431016A}"/>
              </a:ext>
            </a:extLst>
          </p:cNvPr>
          <p:cNvSpPr/>
          <p:nvPr/>
        </p:nvSpPr>
        <p:spPr>
          <a:xfrm>
            <a:off x="6555807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60BEFB-E30B-E347-B522-481BB3694637}"/>
              </a:ext>
            </a:extLst>
          </p:cNvPr>
          <p:cNvSpPr/>
          <p:nvPr/>
        </p:nvSpPr>
        <p:spPr>
          <a:xfrm>
            <a:off x="7381310" y="965057"/>
            <a:ext cx="252000" cy="252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D3373-E808-1699-5E1F-37D61C4CA44B}"/>
              </a:ext>
            </a:extLst>
          </p:cNvPr>
          <p:cNvSpPr txBox="1"/>
          <p:nvPr/>
        </p:nvSpPr>
        <p:spPr>
          <a:xfrm>
            <a:off x="2913100" y="146172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7E34-6D20-55D9-B497-4646FF41431D}"/>
              </a:ext>
            </a:extLst>
          </p:cNvPr>
          <p:cNvSpPr txBox="1"/>
          <p:nvPr/>
        </p:nvSpPr>
        <p:spPr>
          <a:xfrm>
            <a:off x="2909523" y="3696458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Combinations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848D81D-0AEA-A623-E3DF-BFF2575FD79C}"/>
              </a:ext>
            </a:extLst>
          </p:cNvPr>
          <p:cNvSpPr/>
          <p:nvPr/>
        </p:nvSpPr>
        <p:spPr>
          <a:xfrm>
            <a:off x="3355133" y="2219896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262DE7-EB88-FFE2-C13D-4A9118EB8B1F}"/>
              </a:ext>
            </a:extLst>
          </p:cNvPr>
          <p:cNvSpPr txBox="1"/>
          <p:nvPr/>
        </p:nvSpPr>
        <p:spPr>
          <a:xfrm>
            <a:off x="3901576" y="2120008"/>
            <a:ext cx="1239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Coordinate (C)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1ED78-1AE5-01EA-74F8-E0595FA94032}"/>
              </a:ext>
            </a:extLst>
          </p:cNvPr>
          <p:cNvSpPr txBox="1"/>
          <p:nvPr/>
        </p:nvSpPr>
        <p:spPr>
          <a:xfrm>
            <a:off x="3917077" y="2411111"/>
            <a:ext cx="1014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 (I)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2D4498-13ED-890B-93CB-C6D0A2A7E417}"/>
              </a:ext>
            </a:extLst>
          </p:cNvPr>
          <p:cNvSpPr txBox="1"/>
          <p:nvPr/>
        </p:nvSpPr>
        <p:spPr>
          <a:xfrm>
            <a:off x="3913129" y="2703847"/>
            <a:ext cx="1762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Gradient Intensity (G)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A35E0-9207-CB05-E39D-56CA83C198AE}"/>
              </a:ext>
            </a:extLst>
          </p:cNvPr>
          <p:cNvSpPr txBox="1"/>
          <p:nvPr/>
        </p:nvSpPr>
        <p:spPr>
          <a:xfrm>
            <a:off x="3910485" y="2987308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Neighbourhood (NH)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278480-F420-0B7B-654B-846D733B3B06}"/>
              </a:ext>
            </a:extLst>
          </p:cNvPr>
          <p:cNvSpPr/>
          <p:nvPr/>
        </p:nvSpPr>
        <p:spPr>
          <a:xfrm>
            <a:off x="3112436" y="2511815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4CBC91-EEB6-D8B1-D63C-DFCFB4FA6763}"/>
              </a:ext>
            </a:extLst>
          </p:cNvPr>
          <p:cNvSpPr/>
          <p:nvPr/>
        </p:nvSpPr>
        <p:spPr>
          <a:xfrm>
            <a:off x="3112489" y="2803735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1C880E-1E52-3C18-612C-18A9A058D3BC}"/>
              </a:ext>
            </a:extLst>
          </p:cNvPr>
          <p:cNvSpPr/>
          <p:nvPr/>
        </p:nvSpPr>
        <p:spPr>
          <a:xfrm>
            <a:off x="3112489" y="3095654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522CE-B591-B619-9BEB-25EF119B5B96}"/>
              </a:ext>
            </a:extLst>
          </p:cNvPr>
          <p:cNvSpPr txBox="1"/>
          <p:nvPr/>
        </p:nvSpPr>
        <p:spPr>
          <a:xfrm>
            <a:off x="2916690" y="182991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T1w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7B5D3-6F3F-8403-BB1F-5ED71B1783B8}"/>
              </a:ext>
            </a:extLst>
          </p:cNvPr>
          <p:cNvSpPr txBox="1"/>
          <p:nvPr/>
        </p:nvSpPr>
        <p:spPr>
          <a:xfrm>
            <a:off x="3409133" y="183105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T2w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2117C9-63A3-3346-B338-1CE2B3D46C54}"/>
              </a:ext>
            </a:extLst>
          </p:cNvPr>
          <p:cNvSpPr/>
          <p:nvPr/>
        </p:nvSpPr>
        <p:spPr>
          <a:xfrm>
            <a:off x="3596815" y="2511815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DB137A-4971-DA23-08BB-2F80E741CA14}"/>
              </a:ext>
            </a:extLst>
          </p:cNvPr>
          <p:cNvSpPr/>
          <p:nvPr/>
        </p:nvSpPr>
        <p:spPr>
          <a:xfrm>
            <a:off x="3596815" y="2803735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2F57935-645B-D9F6-74C4-44C7065EC07C}"/>
              </a:ext>
            </a:extLst>
          </p:cNvPr>
          <p:cNvSpPr/>
          <p:nvPr/>
        </p:nvSpPr>
        <p:spPr>
          <a:xfrm>
            <a:off x="3596815" y="3095654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26AC77E-58D5-1EAD-E25F-E616B59BBFBA}"/>
              </a:ext>
            </a:extLst>
          </p:cNvPr>
          <p:cNvSpPr/>
          <p:nvPr/>
        </p:nvSpPr>
        <p:spPr>
          <a:xfrm>
            <a:off x="3172076" y="4147779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AB64C35-9A3B-97A1-71D3-1CD37128AA2A}"/>
              </a:ext>
            </a:extLst>
          </p:cNvPr>
          <p:cNvSpPr/>
          <p:nvPr/>
        </p:nvSpPr>
        <p:spPr>
          <a:xfrm>
            <a:off x="3172076" y="4413932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6F1D448-F9C6-990B-BE51-BADB5AB13336}"/>
              </a:ext>
            </a:extLst>
          </p:cNvPr>
          <p:cNvSpPr/>
          <p:nvPr/>
        </p:nvSpPr>
        <p:spPr>
          <a:xfrm>
            <a:off x="3172076" y="4680085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26D1673-D98D-C9D4-AD3D-4ADB86E88BAC}"/>
              </a:ext>
            </a:extLst>
          </p:cNvPr>
          <p:cNvSpPr/>
          <p:nvPr/>
        </p:nvSpPr>
        <p:spPr>
          <a:xfrm>
            <a:off x="3172076" y="4946238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508F215-6905-FD3A-FD10-197BA3838E6B}"/>
              </a:ext>
            </a:extLst>
          </p:cNvPr>
          <p:cNvSpPr/>
          <p:nvPr/>
        </p:nvSpPr>
        <p:spPr>
          <a:xfrm>
            <a:off x="3344100" y="4413932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C24A49-75A3-E6F4-7555-C8D4A45B37C9}"/>
              </a:ext>
            </a:extLst>
          </p:cNvPr>
          <p:cNvCxnSpPr/>
          <p:nvPr/>
        </p:nvCxnSpPr>
        <p:spPr>
          <a:xfrm>
            <a:off x="2988897" y="5127642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3BB73A-A33B-43D9-445D-E94D9AA7E270}"/>
              </a:ext>
            </a:extLst>
          </p:cNvPr>
          <p:cNvCxnSpPr/>
          <p:nvPr/>
        </p:nvCxnSpPr>
        <p:spPr>
          <a:xfrm>
            <a:off x="2995197" y="4327660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B69330-E4B1-C990-07BB-43AAC67D2D7E}"/>
              </a:ext>
            </a:extLst>
          </p:cNvPr>
          <p:cNvSpPr/>
          <p:nvPr/>
        </p:nvSpPr>
        <p:spPr>
          <a:xfrm>
            <a:off x="3167733" y="5211034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3EB1EAD-953C-7D40-A677-6CDC018541D3}"/>
              </a:ext>
            </a:extLst>
          </p:cNvPr>
          <p:cNvSpPr/>
          <p:nvPr/>
        </p:nvSpPr>
        <p:spPr>
          <a:xfrm>
            <a:off x="3167733" y="5478410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FDE070-D27A-B9A8-46E5-D55CC14215E8}"/>
              </a:ext>
            </a:extLst>
          </p:cNvPr>
          <p:cNvSpPr/>
          <p:nvPr/>
        </p:nvSpPr>
        <p:spPr>
          <a:xfrm>
            <a:off x="3344100" y="4680085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582668-298D-902F-ABEB-0B0B770B8703}"/>
              </a:ext>
            </a:extLst>
          </p:cNvPr>
          <p:cNvSpPr/>
          <p:nvPr/>
        </p:nvSpPr>
        <p:spPr>
          <a:xfrm>
            <a:off x="3344100" y="4943112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8199EB-E298-9B97-F903-5C0D92DCEC79}"/>
              </a:ext>
            </a:extLst>
          </p:cNvPr>
          <p:cNvSpPr/>
          <p:nvPr/>
        </p:nvSpPr>
        <p:spPr>
          <a:xfrm>
            <a:off x="3337915" y="5206184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08C11D-99BB-F52B-ADDE-C6A05C55F8CD}"/>
              </a:ext>
            </a:extLst>
          </p:cNvPr>
          <p:cNvSpPr/>
          <p:nvPr/>
        </p:nvSpPr>
        <p:spPr>
          <a:xfrm>
            <a:off x="3503175" y="5204616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0059F97-1F6D-24C1-38E5-BB78FFB8E90A}"/>
              </a:ext>
            </a:extLst>
          </p:cNvPr>
          <p:cNvSpPr/>
          <p:nvPr/>
        </p:nvSpPr>
        <p:spPr>
          <a:xfrm>
            <a:off x="3668435" y="5210403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A12228-6BB6-8971-EC28-97770D042105}"/>
              </a:ext>
            </a:extLst>
          </p:cNvPr>
          <p:cNvSpPr/>
          <p:nvPr/>
        </p:nvSpPr>
        <p:spPr>
          <a:xfrm>
            <a:off x="3337915" y="5472337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1B59E4-FE10-B2B9-D702-80E92AD92479}"/>
              </a:ext>
            </a:extLst>
          </p:cNvPr>
          <p:cNvSpPr/>
          <p:nvPr/>
        </p:nvSpPr>
        <p:spPr>
          <a:xfrm>
            <a:off x="3503175" y="5478410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FC38DC8-D9CE-6BEE-6EA3-774E8366A752}"/>
              </a:ext>
            </a:extLst>
          </p:cNvPr>
          <p:cNvSpPr/>
          <p:nvPr/>
        </p:nvSpPr>
        <p:spPr>
          <a:xfrm>
            <a:off x="3668435" y="5478410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55DA10-C528-E674-8096-4ACC1995ECFA}"/>
              </a:ext>
            </a:extLst>
          </p:cNvPr>
          <p:cNvSpPr/>
          <p:nvPr/>
        </p:nvSpPr>
        <p:spPr>
          <a:xfrm>
            <a:off x="3836068" y="5478410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20DF47F-EAAC-3416-CF6A-8D58D393629E}"/>
              </a:ext>
            </a:extLst>
          </p:cNvPr>
          <p:cNvSpPr/>
          <p:nvPr/>
        </p:nvSpPr>
        <p:spPr>
          <a:xfrm>
            <a:off x="4001328" y="5477800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27F563-A9AC-00B0-D12B-DF876AA043B7}"/>
              </a:ext>
            </a:extLst>
          </p:cNvPr>
          <p:cNvSpPr/>
          <p:nvPr/>
        </p:nvSpPr>
        <p:spPr>
          <a:xfrm>
            <a:off x="4168961" y="5478410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6BF1A2-55B1-623A-7259-5952CF1B3509}"/>
              </a:ext>
            </a:extLst>
          </p:cNvPr>
          <p:cNvCxnSpPr/>
          <p:nvPr/>
        </p:nvCxnSpPr>
        <p:spPr>
          <a:xfrm>
            <a:off x="2992094" y="5396137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2BCFEF37-3EFF-53DD-07F4-B17D97D100BA}"/>
              </a:ext>
            </a:extLst>
          </p:cNvPr>
          <p:cNvSpPr/>
          <p:nvPr/>
        </p:nvSpPr>
        <p:spPr>
          <a:xfrm>
            <a:off x="4569930" y="4404407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07B9C281-9A5C-5037-61E8-1C9BA50E3F41}"/>
              </a:ext>
            </a:extLst>
          </p:cNvPr>
          <p:cNvSpPr/>
          <p:nvPr/>
        </p:nvSpPr>
        <p:spPr>
          <a:xfrm>
            <a:off x="4569930" y="4670560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6686129-E6A3-959A-4558-ABC947C3E205}"/>
              </a:ext>
            </a:extLst>
          </p:cNvPr>
          <p:cNvSpPr/>
          <p:nvPr/>
        </p:nvSpPr>
        <p:spPr>
          <a:xfrm>
            <a:off x="4569930" y="4936713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A6D5909-3049-6DA1-3A7D-E9C8FAF8E12E}"/>
              </a:ext>
            </a:extLst>
          </p:cNvPr>
          <p:cNvSpPr/>
          <p:nvPr/>
        </p:nvSpPr>
        <p:spPr>
          <a:xfrm>
            <a:off x="4741954" y="4404407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5231AF82-65C8-AC56-9B1C-1E5727038FE5}"/>
              </a:ext>
            </a:extLst>
          </p:cNvPr>
          <p:cNvSpPr/>
          <p:nvPr/>
        </p:nvSpPr>
        <p:spPr>
          <a:xfrm>
            <a:off x="4565587" y="5201509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A7F3E75-0884-7586-1297-82F668759131}"/>
              </a:ext>
            </a:extLst>
          </p:cNvPr>
          <p:cNvSpPr/>
          <p:nvPr/>
        </p:nvSpPr>
        <p:spPr>
          <a:xfrm>
            <a:off x="4741954" y="4670560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DAA5315-D9F4-0368-E740-08B55ACFEA03}"/>
              </a:ext>
            </a:extLst>
          </p:cNvPr>
          <p:cNvSpPr/>
          <p:nvPr/>
        </p:nvSpPr>
        <p:spPr>
          <a:xfrm>
            <a:off x="4741954" y="4933587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24594A8-A554-987B-57D5-10AA1269F2BE}"/>
              </a:ext>
            </a:extLst>
          </p:cNvPr>
          <p:cNvSpPr/>
          <p:nvPr/>
        </p:nvSpPr>
        <p:spPr>
          <a:xfrm>
            <a:off x="4735769" y="5196659"/>
            <a:ext cx="108000" cy="108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6E61B0F-5A96-0A4F-EC48-174C7B07F037}"/>
              </a:ext>
            </a:extLst>
          </p:cNvPr>
          <p:cNvSpPr/>
          <p:nvPr/>
        </p:nvSpPr>
        <p:spPr>
          <a:xfrm>
            <a:off x="4901029" y="5195091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81181D8-913C-4BC5-E8EB-ADC755AD0662}"/>
              </a:ext>
            </a:extLst>
          </p:cNvPr>
          <p:cNvSpPr/>
          <p:nvPr/>
        </p:nvSpPr>
        <p:spPr>
          <a:xfrm>
            <a:off x="5066289" y="5200878"/>
            <a:ext cx="108000" cy="108000"/>
          </a:xfrm>
          <a:prstGeom prst="ellipse">
            <a:avLst/>
          </a:prstGeom>
          <a:noFill/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3758072-242C-6E1E-9C79-048A4C603BE2}"/>
              </a:ext>
            </a:extLst>
          </p:cNvPr>
          <p:cNvCxnSpPr>
            <a:cxnSpLocks/>
          </p:cNvCxnSpPr>
          <p:nvPr/>
        </p:nvCxnSpPr>
        <p:spPr>
          <a:xfrm>
            <a:off x="4350666" y="4327659"/>
            <a:ext cx="0" cy="10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close-up of a brain scan&#10;&#10;Description automatically generated">
            <a:extLst>
              <a:ext uri="{FF2B5EF4-FFF2-40B4-BE49-F238E27FC236}">
                <a16:creationId xmlns:a16="http://schemas.microsoft.com/office/drawing/2014/main" id="{CFEA95AA-3DFB-BA8A-0926-E16362DF6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2718406"/>
            <a:ext cx="864000" cy="1080000"/>
          </a:xfrm>
          <a:prstGeom prst="rect">
            <a:avLst/>
          </a:prstGeom>
        </p:spPr>
      </p:pic>
      <p:pic>
        <p:nvPicPr>
          <p:cNvPr id="5" name="Picture 4" descr="A close-up of a brain scan&#10;&#10;Description automatically generated">
            <a:extLst>
              <a:ext uri="{FF2B5EF4-FFF2-40B4-BE49-F238E27FC236}">
                <a16:creationId xmlns:a16="http://schemas.microsoft.com/office/drawing/2014/main" id="{6588276B-7585-8B62-9279-FAB39636C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484694" y="4091018"/>
            <a:ext cx="864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5E085B-26BD-95D7-ED5B-A5AC73D66D08}"/>
              </a:ext>
            </a:extLst>
          </p:cNvPr>
          <p:cNvSpPr txBox="1"/>
          <p:nvPr/>
        </p:nvSpPr>
        <p:spPr>
          <a:xfrm>
            <a:off x="58836" y="3303316"/>
            <a:ext cx="461665" cy="132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</a:t>
            </a:r>
          </a:p>
        </p:txBody>
      </p:sp>
      <p:pic>
        <p:nvPicPr>
          <p:cNvPr id="9" name="Picture 8" descr="A grey and white brain&#10;&#10;Description automatically generated">
            <a:extLst>
              <a:ext uri="{FF2B5EF4-FFF2-40B4-BE49-F238E27FC236}">
                <a16:creationId xmlns:a16="http://schemas.microsoft.com/office/drawing/2014/main" id="{CB358EF4-542B-4A8B-6F04-F767116B99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5" r="28335"/>
          <a:stretch/>
        </p:blipFill>
        <p:spPr>
          <a:xfrm>
            <a:off x="10869476" y="3427565"/>
            <a:ext cx="864000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D3F9C5-F0EB-4D78-42A9-7ECF98C2614E}"/>
              </a:ext>
            </a:extLst>
          </p:cNvPr>
          <p:cNvSpPr txBox="1"/>
          <p:nvPr/>
        </p:nvSpPr>
        <p:spPr>
          <a:xfrm>
            <a:off x="11683080" y="3261895"/>
            <a:ext cx="461665" cy="13981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Segmentation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15884C-E989-C6BE-2ECE-D3CA13416A99}"/>
              </a:ext>
            </a:extLst>
          </p:cNvPr>
          <p:cNvCxnSpPr>
            <a:cxnSpLocks/>
          </p:cNvCxnSpPr>
          <p:nvPr/>
        </p:nvCxnSpPr>
        <p:spPr>
          <a:xfrm flipV="1">
            <a:off x="11301476" y="4583392"/>
            <a:ext cx="0" cy="172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4D95E52-E4BB-A7D9-175B-9A8766345AD4}"/>
              </a:ext>
            </a:extLst>
          </p:cNvPr>
          <p:cNvCxnSpPr>
            <a:cxnSpLocks/>
          </p:cNvCxnSpPr>
          <p:nvPr/>
        </p:nvCxnSpPr>
        <p:spPr>
          <a:xfrm>
            <a:off x="7123410" y="6301653"/>
            <a:ext cx="41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A189EC-4532-37F4-B52E-4AAC9C87BC5D}"/>
              </a:ext>
            </a:extLst>
          </p:cNvPr>
          <p:cNvCxnSpPr>
            <a:cxnSpLocks/>
          </p:cNvCxnSpPr>
          <p:nvPr/>
        </p:nvCxnSpPr>
        <p:spPr>
          <a:xfrm>
            <a:off x="7119247" y="3967565"/>
            <a:ext cx="0" cy="2340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C924C16-00DD-298D-5AB6-F14FAEA33A4B}"/>
              </a:ext>
            </a:extLst>
          </p:cNvPr>
          <p:cNvSpPr txBox="1"/>
          <p:nvPr/>
        </p:nvSpPr>
        <p:spPr>
          <a:xfrm>
            <a:off x="2916741" y="406949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446340-6C22-0293-C028-E4A68FEA8949}"/>
              </a:ext>
            </a:extLst>
          </p:cNvPr>
          <p:cNvSpPr txBox="1"/>
          <p:nvPr/>
        </p:nvSpPr>
        <p:spPr>
          <a:xfrm>
            <a:off x="2917118" y="433241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72D3BB-FAEB-74E1-0942-57BB4B6A9B6D}"/>
              </a:ext>
            </a:extLst>
          </p:cNvPr>
          <p:cNvSpPr txBox="1"/>
          <p:nvPr/>
        </p:nvSpPr>
        <p:spPr>
          <a:xfrm>
            <a:off x="2917118" y="459911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BFAED4-FCE0-2FFC-C470-D023A494A654}"/>
              </a:ext>
            </a:extLst>
          </p:cNvPr>
          <p:cNvSpPr txBox="1"/>
          <p:nvPr/>
        </p:nvSpPr>
        <p:spPr>
          <a:xfrm>
            <a:off x="2916770" y="4867752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188A2F6-1110-0375-D13C-3F262856AC72}"/>
              </a:ext>
            </a:extLst>
          </p:cNvPr>
          <p:cNvSpPr txBox="1"/>
          <p:nvPr/>
        </p:nvSpPr>
        <p:spPr>
          <a:xfrm>
            <a:off x="4314701" y="4323194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3140C-BF4E-CE4F-A687-CA60A1C82F5F}"/>
              </a:ext>
            </a:extLst>
          </p:cNvPr>
          <p:cNvSpPr txBox="1"/>
          <p:nvPr/>
        </p:nvSpPr>
        <p:spPr>
          <a:xfrm>
            <a:off x="3914720" y="3273938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Noise (GA &amp; SP)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46FAA5-D46A-0953-0AF5-8ED9CC296F7E}"/>
              </a:ext>
            </a:extLst>
          </p:cNvPr>
          <p:cNvSpPr/>
          <p:nvPr/>
        </p:nvSpPr>
        <p:spPr>
          <a:xfrm>
            <a:off x="3118076" y="3385054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02D4E3-0393-ED34-5E87-DFBAEDA162F6}"/>
              </a:ext>
            </a:extLst>
          </p:cNvPr>
          <p:cNvSpPr/>
          <p:nvPr/>
        </p:nvSpPr>
        <p:spPr>
          <a:xfrm>
            <a:off x="3596368" y="3389825"/>
            <a:ext cx="108000" cy="108000"/>
          </a:xfrm>
          <a:prstGeom prst="ellipse">
            <a:avLst/>
          </a:prstGeom>
          <a:noFill/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97080-8919-126C-587C-8CA8E0FBDF29}"/>
              </a:ext>
            </a:extLst>
          </p:cNvPr>
          <p:cNvSpPr txBox="1"/>
          <p:nvPr/>
        </p:nvSpPr>
        <p:spPr>
          <a:xfrm>
            <a:off x="4314292" y="4598666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DF2BD4-1231-4759-D740-49A0DE48521A}"/>
              </a:ext>
            </a:extLst>
          </p:cNvPr>
          <p:cNvSpPr txBox="1"/>
          <p:nvPr/>
        </p:nvSpPr>
        <p:spPr>
          <a:xfrm>
            <a:off x="4318353" y="485566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F1429A-120B-C584-824A-862F73FA4B7B}"/>
              </a:ext>
            </a:extLst>
          </p:cNvPr>
          <p:cNvSpPr txBox="1"/>
          <p:nvPr/>
        </p:nvSpPr>
        <p:spPr>
          <a:xfrm>
            <a:off x="2920831" y="513139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A8E344-F4CF-2A31-09BA-0BF4B0E49DBA}"/>
              </a:ext>
            </a:extLst>
          </p:cNvPr>
          <p:cNvSpPr txBox="1"/>
          <p:nvPr/>
        </p:nvSpPr>
        <p:spPr>
          <a:xfrm>
            <a:off x="4314261" y="5127804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066C7-B1DB-A274-F52A-16F148E9401E}"/>
              </a:ext>
            </a:extLst>
          </p:cNvPr>
          <p:cNvSpPr txBox="1"/>
          <p:nvPr/>
        </p:nvSpPr>
        <p:spPr>
          <a:xfrm>
            <a:off x="2844354" y="56564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786A13-2A98-4F75-0EE7-A6E80503BC4B}"/>
              </a:ext>
            </a:extLst>
          </p:cNvPr>
          <p:cNvSpPr txBox="1"/>
          <p:nvPr/>
        </p:nvSpPr>
        <p:spPr>
          <a:xfrm>
            <a:off x="2851783" y="59435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420856-B57F-7881-3352-5A648D64DDEF}"/>
              </a:ext>
            </a:extLst>
          </p:cNvPr>
          <p:cNvSpPr txBox="1"/>
          <p:nvPr/>
        </p:nvSpPr>
        <p:spPr>
          <a:xfrm>
            <a:off x="2852465" y="62122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C494DF-35AD-CC81-2084-77F1CE6A92DF}"/>
              </a:ext>
            </a:extLst>
          </p:cNvPr>
          <p:cNvSpPr txBox="1"/>
          <p:nvPr/>
        </p:nvSpPr>
        <p:spPr>
          <a:xfrm>
            <a:off x="2917931" y="5386686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81353894-D977-1964-B5B1-A46216A1DA8B}"/>
              </a:ext>
            </a:extLst>
          </p:cNvPr>
          <p:cNvSpPr/>
          <p:nvPr/>
        </p:nvSpPr>
        <p:spPr>
          <a:xfrm>
            <a:off x="3170139" y="5735141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EFA9E3E-A3E2-0F33-34AF-EC6E04F73367}"/>
              </a:ext>
            </a:extLst>
          </p:cNvPr>
          <p:cNvSpPr/>
          <p:nvPr/>
        </p:nvSpPr>
        <p:spPr>
          <a:xfrm>
            <a:off x="3342163" y="5735141"/>
            <a:ext cx="108000" cy="1080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B746A475-E185-8645-1116-38479F6480DE}"/>
              </a:ext>
            </a:extLst>
          </p:cNvPr>
          <p:cNvSpPr/>
          <p:nvPr/>
        </p:nvSpPr>
        <p:spPr>
          <a:xfrm>
            <a:off x="3169464" y="6016710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6E601BC-BC64-C942-222F-F1D2C815E4CC}"/>
              </a:ext>
            </a:extLst>
          </p:cNvPr>
          <p:cNvSpPr/>
          <p:nvPr/>
        </p:nvSpPr>
        <p:spPr>
          <a:xfrm>
            <a:off x="3341488" y="6016710"/>
            <a:ext cx="108000" cy="1080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0373334D-923D-86FE-BEE5-32D1E6C1A4E3}"/>
              </a:ext>
            </a:extLst>
          </p:cNvPr>
          <p:cNvSpPr/>
          <p:nvPr/>
        </p:nvSpPr>
        <p:spPr>
          <a:xfrm>
            <a:off x="3164057" y="6303253"/>
            <a:ext cx="108000" cy="108000"/>
          </a:xfrm>
          <a:prstGeom prst="triangl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109607A-7395-1DEE-85DA-2C8AB1B60B05}"/>
              </a:ext>
            </a:extLst>
          </p:cNvPr>
          <p:cNvSpPr/>
          <p:nvPr/>
        </p:nvSpPr>
        <p:spPr>
          <a:xfrm>
            <a:off x="3336081" y="6300127"/>
            <a:ext cx="108000" cy="108000"/>
          </a:xfrm>
          <a:prstGeom prst="ellipse">
            <a:avLst/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9E3987C-0B1D-5A5D-8C64-023990BBD0CB}"/>
              </a:ext>
            </a:extLst>
          </p:cNvPr>
          <p:cNvSpPr/>
          <p:nvPr/>
        </p:nvSpPr>
        <p:spPr>
          <a:xfrm>
            <a:off x="3508299" y="5732632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D82C8AF-B8C4-44CB-E274-EB8073DC4016}"/>
              </a:ext>
            </a:extLst>
          </p:cNvPr>
          <p:cNvSpPr/>
          <p:nvPr/>
        </p:nvSpPr>
        <p:spPr>
          <a:xfrm>
            <a:off x="3505585" y="6016710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2676530-1FFA-CC48-B01C-5686DDAC59A2}"/>
              </a:ext>
            </a:extLst>
          </p:cNvPr>
          <p:cNvSpPr/>
          <p:nvPr/>
        </p:nvSpPr>
        <p:spPr>
          <a:xfrm>
            <a:off x="3508105" y="6300151"/>
            <a:ext cx="108000" cy="108000"/>
          </a:xfrm>
          <a:prstGeom prst="ellipse">
            <a:avLst/>
          </a:prstGeom>
          <a:solidFill>
            <a:srgbClr val="666633"/>
          </a:solidFill>
          <a:ln w="19050">
            <a:solidFill>
              <a:srgbClr val="66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3F1CE8B-04A4-0E1A-31D6-BFF1D40EB8BF}"/>
              </a:ext>
            </a:extLst>
          </p:cNvPr>
          <p:cNvCxnSpPr/>
          <p:nvPr/>
        </p:nvCxnSpPr>
        <p:spPr>
          <a:xfrm>
            <a:off x="2995165" y="5665675"/>
            <a:ext cx="27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12" descr="A close-up of a brain&#10;&#10;Description automatically generated">
            <a:extLst>
              <a:ext uri="{FF2B5EF4-FFF2-40B4-BE49-F238E27FC236}">
                <a16:creationId xmlns:a16="http://schemas.microsoft.com/office/drawing/2014/main" id="{BF39A433-97FB-B82B-158E-CE3CAD688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1" t="9164" r="22071"/>
          <a:stretch/>
        </p:blipFill>
        <p:spPr>
          <a:xfrm>
            <a:off x="10548000" y="360000"/>
            <a:ext cx="1260000" cy="1260000"/>
          </a:xfrm>
          <a:prstGeom prst="flowChartConnector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569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141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Hypothesis 6 - Feature Extraction -</vt:lpstr>
      <vt:lpstr>Hypothesis 6:  A larger amount of features improves the segmentation performance</vt:lpstr>
      <vt:lpstr>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Freudiger Niklas</dc:creator>
  <cp:lastModifiedBy>Dirnberger, Riccardo Dario (STUDENTS)</cp:lastModifiedBy>
  <cp:revision>6</cp:revision>
  <dcterms:created xsi:type="dcterms:W3CDTF">2023-11-09T09:39:07Z</dcterms:created>
  <dcterms:modified xsi:type="dcterms:W3CDTF">2023-12-18T20:28:01Z</dcterms:modified>
</cp:coreProperties>
</file>