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12C"/>
    <a:srgbClr val="1644AB"/>
    <a:srgbClr val="89C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40" y="-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124D7-F375-6DB7-4853-6DEBF08EF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DB1350-6A3A-A661-F88B-60E450F53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5027F-EB10-92F9-DAE8-0008801C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E61-D46D-4E17-A541-C313F3A35E9D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0B25C9-BEDC-420F-E746-1D386160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57CE16-1831-E0EB-33E5-6F25380F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576-1162-4881-BBF2-7B27A0A877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2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691EA-9602-9B87-22A9-2924842C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22A4B0-888B-928D-1BA6-5BE8AEAF3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7B098-5282-91FE-ED28-A522548A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E61-D46D-4E17-A541-C313F3A35E9D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AFF92-BF6D-8886-686D-B4F15A09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EDCBF-4BFF-672B-B870-884795B8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576-1162-4881-BBF2-7B27A0A877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6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7CAB7B-B402-4340-B4C2-A3A45F8D2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ABAB72-B3C5-D1B8-DEA0-293938ED6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6DEB3C-043F-329F-6431-0ADF32A2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E61-D46D-4E17-A541-C313F3A35E9D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2477EC-F9BA-15F0-CA90-AFF347CB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F6C01-8940-028E-3099-A7F2246A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576-1162-4881-BBF2-7B27A0A877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1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601B4-5ED3-CC74-D37E-0879CFE8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1FADC9-C8A9-2F2A-CB82-849CC6F4E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E6B5F1-43A0-3A9F-D3A0-7D2AE33F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E61-D46D-4E17-A541-C313F3A35E9D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815251-FBFE-5706-19FD-CB1FB22A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2E7E58-1E7D-4C9F-2B1E-EF14FC59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576-1162-4881-BBF2-7B27A0A877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42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2F4B9-F48E-D238-ACF8-1DE86E91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E79BA-78DD-E107-11B4-BAA9858E5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85E593-68FC-45E0-18F0-911A589F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E61-D46D-4E17-A541-C313F3A35E9D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784FDD-D90A-BC76-4EED-3CF7B781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BC1CDC-3B3E-B2B5-9878-B068D08D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576-1162-4881-BBF2-7B27A0A877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83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F4648-5876-E877-CD18-D1A03A2B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689E69-C697-6AD5-983F-7EEC0FC9B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6052C1-0080-0A18-6067-84E40F526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4F0C17-2666-C519-B97E-760EFD8B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E61-D46D-4E17-A541-C313F3A35E9D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8B4B32-FC8C-C04E-EE95-6ACDCBAB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11FA83-225B-7B98-518F-3DA299D6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576-1162-4881-BBF2-7B27A0A877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3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EF3FA-E775-BE9E-3893-5AA13045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DA0E21-01A8-FA2B-B7E4-91EEAEBE7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FAD183-10E6-6F4D-4CBC-C3EBB866F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D4D91F-73C3-143F-A13D-6EDD2AA83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BAB15B-554C-7CE5-5491-544DF87B4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3E4D84-4571-13BA-5814-6E1FC05B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E61-D46D-4E17-A541-C313F3A35E9D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FDE52A-6EE6-3CB7-1E9F-9B874993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8B59BF-D296-5C61-DD5C-F28AFB8F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576-1162-4881-BBF2-7B27A0A877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04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7CD70-A645-50FF-7AE1-6E07588E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7B01DE-A827-0693-6C05-088F770E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E61-D46D-4E17-A541-C313F3A35E9D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75697-7B1D-5020-CE9D-3326282C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4D89FA-8FD4-3C8D-4B42-E1578BD7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576-1162-4881-BBF2-7B27A0A877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52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305164-EF27-1277-C746-0FF4750D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E61-D46D-4E17-A541-C313F3A35E9D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7FB7A7-DDFA-49F4-24B4-36D8E5F3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57D7C6-2441-AC25-0D24-11910EB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576-1162-4881-BBF2-7B27A0A877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44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26B6DA-1C0B-C424-6940-3F3F6C98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5E0D14-7B88-B820-08EF-16BB72DDB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35340A-E9AC-1690-ABBD-4DAD370E1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02E158-95E2-E786-8506-86F17AE5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E61-D46D-4E17-A541-C313F3A35E9D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A5660D-3BAB-B3E1-2449-CA70512D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400F2B-17B4-7A05-54C4-4B5C7782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576-1162-4881-BBF2-7B27A0A877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36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3B6BF-8BF8-AF9D-F402-D053B61A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14D8EB-C850-DCCB-345A-65C84AA5F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9D8C1C-37C2-8A38-ECB1-A8F6D3822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6ECFAC-86CA-2ADF-DC8B-8FF26D5F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E61-D46D-4E17-A541-C313F3A35E9D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98F6A1-E413-64F8-732B-9E368EAA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19D6A3-2456-0A8C-E6E8-EB587D13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576-1162-4881-BBF2-7B27A0A877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5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BF6ABF-EF79-CD6E-02DF-296D0C31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32452B-28F2-283C-6BB3-53A9B3D9E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94C935-17BC-12AE-35DD-EB2FE24BE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B6E61-D46D-4E17-A541-C313F3A35E9D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EE4C56-F8CB-01A4-5011-CC5FE5EC4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161051-B71B-86AD-7C55-BB9D387F6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9A576-1162-4881-BBF2-7B27A0A877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63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sv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63" Type="http://schemas.openxmlformats.org/officeDocument/2006/relationships/image" Target="../media/image62.svg"/><Relationship Id="rId68" Type="http://schemas.openxmlformats.org/officeDocument/2006/relationships/image" Target="../media/image67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9" Type="http://schemas.openxmlformats.org/officeDocument/2006/relationships/image" Target="../media/image28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74" Type="http://schemas.openxmlformats.org/officeDocument/2006/relationships/image" Target="../media/image73.png"/><Relationship Id="rId5" Type="http://schemas.openxmlformats.org/officeDocument/2006/relationships/image" Target="../media/image4.svg"/><Relationship Id="rId61" Type="http://schemas.openxmlformats.org/officeDocument/2006/relationships/image" Target="../media/image60.sv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sv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72" Type="http://schemas.openxmlformats.org/officeDocument/2006/relationships/image" Target="../media/image71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svg"/><Relationship Id="rId67" Type="http://schemas.openxmlformats.org/officeDocument/2006/relationships/image" Target="../media/image66.svg"/><Relationship Id="rId20" Type="http://schemas.openxmlformats.org/officeDocument/2006/relationships/image" Target="../media/image19.sv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57" Type="http://schemas.openxmlformats.org/officeDocument/2006/relationships/image" Target="../media/image56.sv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svg"/><Relationship Id="rId73" Type="http://schemas.openxmlformats.org/officeDocument/2006/relationships/image" Target="../media/image72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9" Type="http://schemas.openxmlformats.org/officeDocument/2006/relationships/image" Target="../media/image38.svg"/><Relationship Id="rId34" Type="http://schemas.openxmlformats.org/officeDocument/2006/relationships/image" Target="../media/image33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" Type="http://schemas.openxmlformats.org/officeDocument/2006/relationships/image" Target="../media/image6.svg"/><Relationship Id="rId71" Type="http://schemas.openxmlformats.org/officeDocument/2006/relationships/image" Target="../media/image70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Informationen mit einfarbiger Füllung">
            <a:extLst>
              <a:ext uri="{FF2B5EF4-FFF2-40B4-BE49-F238E27FC236}">
                <a16:creationId xmlns:a16="http://schemas.microsoft.com/office/drawing/2014/main" id="{FA786118-0D3B-8218-3CAB-61A7D1FBD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6788" y="5475849"/>
            <a:ext cx="914400" cy="914400"/>
          </a:xfrm>
          <a:prstGeom prst="rect">
            <a:avLst/>
          </a:prstGeom>
        </p:spPr>
      </p:pic>
      <p:pic>
        <p:nvPicPr>
          <p:cNvPr id="7" name="Grafik 6" descr="Feder mit einfarbiger Füllung">
            <a:extLst>
              <a:ext uri="{FF2B5EF4-FFF2-40B4-BE49-F238E27FC236}">
                <a16:creationId xmlns:a16="http://schemas.microsoft.com/office/drawing/2014/main" id="{DE2040FC-C506-1A90-766D-5A3EB2BBD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6788" y="1658760"/>
            <a:ext cx="914400" cy="914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243F4CB-367C-E223-9550-BD7F83C74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5388" y="3567304"/>
            <a:ext cx="457200" cy="457200"/>
          </a:xfrm>
          <a:prstGeom prst="rect">
            <a:avLst/>
          </a:prstGeom>
        </p:spPr>
      </p:pic>
      <p:pic>
        <p:nvPicPr>
          <p:cNvPr id="11" name="Grafik 10" descr="Zahnräder mit einfarbiger Füllung">
            <a:extLst>
              <a:ext uri="{FF2B5EF4-FFF2-40B4-BE49-F238E27FC236}">
                <a16:creationId xmlns:a16="http://schemas.microsoft.com/office/drawing/2014/main" id="{F3B5E806-0785-7A20-389C-ACB1EE1202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93332BE-A7E4-4430-2F4D-CB9A6310D3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54526" y="1658760"/>
            <a:ext cx="457200" cy="457200"/>
          </a:xfrm>
          <a:prstGeom prst="rect">
            <a:avLst/>
          </a:prstGeom>
        </p:spPr>
      </p:pic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9F235A5-852F-53FA-13F5-D2C2341B91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6946" y="2147612"/>
            <a:ext cx="1077199" cy="292998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130899A-D504-3D35-ACE1-9668FDB751B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04443" y="266391"/>
            <a:ext cx="2622116" cy="3277645"/>
          </a:xfrm>
          <a:prstGeom prst="rect">
            <a:avLst/>
          </a:prstGeom>
        </p:spPr>
      </p:pic>
      <p:pic>
        <p:nvPicPr>
          <p:cNvPr id="18" name="Grafik 17" descr="Ein Bild, das Screenshot, Design, Text, Darstellung enthält.&#10;&#10;Automatisch generierte Beschreibung">
            <a:extLst>
              <a:ext uri="{FF2B5EF4-FFF2-40B4-BE49-F238E27FC236}">
                <a16:creationId xmlns:a16="http://schemas.microsoft.com/office/drawing/2014/main" id="{0507E135-F7AD-E107-1828-C70F2049F9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6" y="29557"/>
            <a:ext cx="1857803" cy="1857803"/>
          </a:xfrm>
          <a:prstGeom prst="rect">
            <a:avLst/>
          </a:prstGeom>
        </p:spPr>
      </p:pic>
      <p:pic>
        <p:nvPicPr>
          <p:cNvPr id="20" name="Grafik 19" descr="Prüfliste mit einfarbiger Füllung">
            <a:extLst>
              <a:ext uri="{FF2B5EF4-FFF2-40B4-BE49-F238E27FC236}">
                <a16:creationId xmlns:a16="http://schemas.microsoft.com/office/drawing/2014/main" id="{EF585E83-E209-301E-5DDE-5EFC8E8CFE2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53200" y="4245228"/>
            <a:ext cx="914400" cy="9144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8C6B64C-7D1F-BD79-B4BA-97F8F0A022C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03450" y="4550194"/>
            <a:ext cx="2229016" cy="222901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31086051-3EC2-6B43-8EF9-DE054FA0D7F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816160" y="4092994"/>
            <a:ext cx="457200" cy="457200"/>
          </a:xfrm>
          <a:prstGeom prst="rect">
            <a:avLst/>
          </a:prstGeom>
        </p:spPr>
      </p:pic>
      <p:pic>
        <p:nvPicPr>
          <p:cNvPr id="3" name="Grafik 2" descr="Radiomikrofon mit einfarbiger Füllung">
            <a:extLst>
              <a:ext uri="{FF2B5EF4-FFF2-40B4-BE49-F238E27FC236}">
                <a16:creationId xmlns:a16="http://schemas.microsoft.com/office/drawing/2014/main" id="{CC443D88-7041-DCBB-AE93-3EAD4B5F6B2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15485" y="3635794"/>
            <a:ext cx="914400" cy="9144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C94DD75-F001-EC20-95DA-693C81FFE97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287852" y="2058634"/>
            <a:ext cx="2491560" cy="249156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8A3064F-B36A-A6BA-C30E-F4420D23E38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222500" y="2919621"/>
            <a:ext cx="1616309" cy="161630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DC56FB5-7580-B731-94B1-C39B4E0C1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519808" y="4421639"/>
            <a:ext cx="1555202" cy="155520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1E387F7-17C0-D228-1988-707AD2471E7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671886" y="256478"/>
            <a:ext cx="1655586" cy="1655586"/>
          </a:xfrm>
          <a:prstGeom prst="rect">
            <a:avLst/>
          </a:prstGeom>
        </p:spPr>
      </p:pic>
      <p:pic>
        <p:nvPicPr>
          <p:cNvPr id="23" name="Grafik 22" descr="Bücher mit einfarbiger Füllung">
            <a:extLst>
              <a:ext uri="{FF2B5EF4-FFF2-40B4-BE49-F238E27FC236}">
                <a16:creationId xmlns:a16="http://schemas.microsoft.com/office/drawing/2014/main" id="{AAF09E47-3DA4-BE06-10D0-0122B1040E1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912743" y="2490101"/>
            <a:ext cx="914400" cy="9144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7253330-C2B6-880B-DA37-EF5E78F952B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163862" y="138926"/>
            <a:ext cx="1655586" cy="165558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825E9A5-0767-E926-D522-07D95F45E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379" y="958458"/>
            <a:ext cx="24288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39FB72D-A636-0BAC-696A-89FA0633467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647932" y="5252964"/>
            <a:ext cx="457200" cy="45720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75B6ACE0-785D-8502-6D17-5725662033D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553200" y="5748241"/>
            <a:ext cx="457200" cy="45720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7FB0A79F-14AD-512B-AC9D-E6D41D9B794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068724" y="3876906"/>
            <a:ext cx="2714703" cy="2714703"/>
          </a:xfrm>
          <a:prstGeom prst="rect">
            <a:avLst/>
          </a:prstGeom>
        </p:spPr>
      </p:pic>
      <p:pic>
        <p:nvPicPr>
          <p:cNvPr id="37" name="Grafik 36" descr="Erdkugel: Afrika und Europa mit einfarbiger Füllung">
            <a:extLst>
              <a:ext uri="{FF2B5EF4-FFF2-40B4-BE49-F238E27FC236}">
                <a16:creationId xmlns:a16="http://schemas.microsoft.com/office/drawing/2014/main" id="{92BC4A5E-DFD5-D122-0388-DE6F97BBC54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BB40EDC6-88D0-8645-60C0-0ED9E479793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993900" y="5481564"/>
            <a:ext cx="457200" cy="4572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224E14EE-FBC1-3329-FB8A-977FB3273210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40426" y="6320702"/>
            <a:ext cx="457200" cy="457200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97CD963A-0D10-0884-4415-51CFA62FFC7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2269588" y="2810291"/>
            <a:ext cx="457200" cy="457200"/>
          </a:xfrm>
          <a:prstGeom prst="rect">
            <a:avLst/>
          </a:prstGeom>
        </p:spPr>
      </p:pic>
      <p:pic>
        <p:nvPicPr>
          <p:cNvPr id="48" name="Grafik 47" descr="Verbindungen mit einfarbiger Füllung">
            <a:extLst>
              <a:ext uri="{FF2B5EF4-FFF2-40B4-BE49-F238E27FC236}">
                <a16:creationId xmlns:a16="http://schemas.microsoft.com/office/drawing/2014/main" id="{09156A82-8741-DED9-F175-D2B63020E628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4843863" y="4036672"/>
            <a:ext cx="914400" cy="914400"/>
          </a:xfrm>
          <a:prstGeom prst="rect">
            <a:avLst/>
          </a:prstGeom>
        </p:spPr>
      </p:pic>
      <p:pic>
        <p:nvPicPr>
          <p:cNvPr id="50" name="Grafik 49" descr="Standardformen mit einfarbiger Füllung">
            <a:extLst>
              <a:ext uri="{FF2B5EF4-FFF2-40B4-BE49-F238E27FC236}">
                <a16:creationId xmlns:a16="http://schemas.microsoft.com/office/drawing/2014/main" id="{197FC5B2-0CFF-AB18-4A28-AF92BFDC42A1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5479885" y="1887360"/>
            <a:ext cx="914400" cy="914400"/>
          </a:xfrm>
          <a:prstGeom prst="rect">
            <a:avLst/>
          </a:prstGeom>
        </p:spPr>
      </p:pic>
      <p:pic>
        <p:nvPicPr>
          <p:cNvPr id="52" name="Grafik 51" descr="Projektorleinwand Silhouette">
            <a:extLst>
              <a:ext uri="{FF2B5EF4-FFF2-40B4-BE49-F238E27FC236}">
                <a16:creationId xmlns:a16="http://schemas.microsoft.com/office/drawing/2014/main" id="{92798328-7FFF-6DC0-545D-36A6A2C46F4D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3636699" y="4421639"/>
            <a:ext cx="914400" cy="914400"/>
          </a:xfrm>
          <a:prstGeom prst="rect">
            <a:avLst/>
          </a:prstGeom>
        </p:spPr>
      </p:pic>
      <p:pic>
        <p:nvPicPr>
          <p:cNvPr id="54" name="Grafik 53" descr="Bild mit einfarbiger Füllung">
            <a:extLst>
              <a:ext uri="{FF2B5EF4-FFF2-40B4-BE49-F238E27FC236}">
                <a16:creationId xmlns:a16="http://schemas.microsoft.com/office/drawing/2014/main" id="{F40AEC39-1E4E-73F1-5EBA-C05617671DD7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7504348" y="4078730"/>
            <a:ext cx="914400" cy="914400"/>
          </a:xfrm>
          <a:prstGeom prst="rect">
            <a:avLst/>
          </a:prstGeom>
        </p:spPr>
      </p:pic>
      <p:pic>
        <p:nvPicPr>
          <p:cNvPr id="4" name="Grafik 3" descr="Daumen hoch-Zeichen mit einfarbiger Füllung">
            <a:extLst>
              <a:ext uri="{FF2B5EF4-FFF2-40B4-BE49-F238E27FC236}">
                <a16:creationId xmlns:a16="http://schemas.microsoft.com/office/drawing/2014/main" id="{53EB2D0B-8B2C-C0DE-6642-33AA37E7903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664926" y="5159628"/>
            <a:ext cx="914400" cy="914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DADEF87-187B-435B-40F0-46CF6AD90B52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723424" y="2261501"/>
            <a:ext cx="457200" cy="457200"/>
          </a:xfrm>
          <a:prstGeom prst="rect">
            <a:avLst/>
          </a:prstGeom>
        </p:spPr>
      </p:pic>
      <p:pic>
        <p:nvPicPr>
          <p:cNvPr id="21" name="Grafik 20" descr="Lupe mit einfarbiger Füllung">
            <a:extLst>
              <a:ext uri="{FF2B5EF4-FFF2-40B4-BE49-F238E27FC236}">
                <a16:creationId xmlns:a16="http://schemas.microsoft.com/office/drawing/2014/main" id="{BAD61882-6D48-43B2-A886-4207489A07DC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913531" y="3440703"/>
            <a:ext cx="914400" cy="9144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04572DF-8B9F-5381-2738-6FE3C875D47E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7921995" y="5976841"/>
            <a:ext cx="457200" cy="457200"/>
          </a:xfrm>
          <a:prstGeom prst="rect">
            <a:avLst/>
          </a:prstGeom>
        </p:spPr>
      </p:pic>
      <p:pic>
        <p:nvPicPr>
          <p:cNvPr id="29" name="Grafik 28" descr="Daumen runter mit einfarbiger Füllung">
            <a:extLst>
              <a:ext uri="{FF2B5EF4-FFF2-40B4-BE49-F238E27FC236}">
                <a16:creationId xmlns:a16="http://schemas.microsoft.com/office/drawing/2014/main" id="{A3B6E55F-1311-AFB1-280F-18CCC1B99CB8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5251236" y="5860189"/>
            <a:ext cx="914400" cy="9144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56B121E-06A9-77DB-4D73-1C39034A9A77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3177171" y="2717182"/>
            <a:ext cx="1150296" cy="1150296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834F5C1E-5AC9-CF05-D30C-D4A26679633D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5867400" y="3200400"/>
            <a:ext cx="457200" cy="45720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0E58ED59-1F71-00EA-2617-2C47890A0A62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3835770" y="5793239"/>
            <a:ext cx="457200" cy="45720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0CDC6F9-7DCE-8F26-7D57-D0D4EA0EF103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9834214" y="480270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Uhr, Symbol, Text, Zahl enthält.&#10;&#10;Automatisch generierte Beschreibung">
            <a:extLst>
              <a:ext uri="{FF2B5EF4-FFF2-40B4-BE49-F238E27FC236}">
                <a16:creationId xmlns:a16="http://schemas.microsoft.com/office/drawing/2014/main" id="{19F489A9-959B-DAE9-7792-0573ABB24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5000" l="3861" r="93050">
                        <a14:foregroundMark x1="47104" y1="41333" x2="47104" y2="41333"/>
                        <a14:foregroundMark x1="66795" y1="38000" x2="71815" y2="33333"/>
                        <a14:foregroundMark x1="61004" y1="52667" x2="57143" y2="58667"/>
                        <a14:foregroundMark x1="72973" y1="18000" x2="72973" y2="18000"/>
                        <a14:foregroundMark x1="74517" y1="17000" x2="83012" y2="25000"/>
                        <a14:foregroundMark x1="72973" y1="10000" x2="88031" y2="24333"/>
                        <a14:foregroundMark x1="88031" y1="24333" x2="88031" y2="25333"/>
                        <a14:foregroundMark x1="51746" y1="4869" x2="51006" y2="4659"/>
                        <a14:foregroundMark x1="73359" y1="11000" x2="54675" y2="5700"/>
                        <a14:foregroundMark x1="16742" y1="6352" x2="11969" y2="8000"/>
                        <a14:foregroundMark x1="6029" y1="27000" x2="6754" y2="27813"/>
                        <a14:foregroundMark x1="93050" y1="29333" x2="93046" y2="29667"/>
                        <a14:foregroundMark x1="70656" y1="7000" x2="70656" y2="7000"/>
                        <a14:foregroundMark x1="69498" y1="6333" x2="69498" y2="6333"/>
                        <a14:foregroundMark x1="88417" y1="22667" x2="88417" y2="22667"/>
                        <a14:foregroundMark x1="89961" y1="24333" x2="89961" y2="24333"/>
                        <a14:foregroundMark x1="90347" y1="24333" x2="90347" y2="24333"/>
                        <a14:foregroundMark x1="90347" y1="23667" x2="90347" y2="23667"/>
                        <a14:foregroundMark x1="52124" y1="5333" x2="52124" y2="5333"/>
                        <a14:backgroundMark x1="91892" y1="9333" x2="91892" y2="9333"/>
                        <a14:backgroundMark x1="89189" y1="12667" x2="97297" y2="23000"/>
                        <a14:backgroundMark x1="38996" y1="2000" x2="48263" y2="2000"/>
                        <a14:backgroundMark x1="16216" y1="1667" x2="47104" y2="667"/>
                        <a14:backgroundMark x1="47104" y1="3333" x2="47104" y2="3333"/>
                        <a14:backgroundMark x1="46332" y1="3667" x2="51737" y2="3667"/>
                        <a14:backgroundMark x1="93822" y1="31667" x2="94981" y2="36667"/>
                        <a14:backgroundMark x1="94208" y1="38000" x2="95367" y2="66333"/>
                        <a14:backgroundMark x1="93822" y1="29667" x2="93822" y2="39667"/>
                        <a14:backgroundMark x1="53668" y1="4333" x2="51351" y2="4333"/>
                        <a14:backgroundMark x1="5792" y1="29000" x2="8494" y2="29333"/>
                        <a14:backgroundMark x1="3089" y1="25000" x2="3089" y2="27000"/>
                        <a14:backgroundMark x1="10811" y1="9000" x2="10811" y2="9000"/>
                        <a14:backgroundMark x1="93050" y1="29667" x2="93050" y2="29667"/>
                        <a14:backgroundMark x1="93822" y1="28333" x2="93822" y2="28333"/>
                        <a14:backgroundMark x1="93436" y1="29000" x2="93436" y2="29000"/>
                        <a14:backgroundMark x1="51351" y1="4667" x2="51351" y2="4667"/>
                        <a14:backgroundMark x1="51351" y1="4667" x2="51351" y2="4667"/>
                        <a14:backgroundMark x1="93050" y1="67667" x2="93050" y2="67667"/>
                        <a14:backgroundMark x1="93050" y1="71667" x2="93050" y2="71667"/>
                        <a14:backgroundMark x1="93050" y1="67000" x2="93822" y2="71000"/>
                        <a14:backgroundMark x1="93050" y1="65667" x2="93050" y2="70667"/>
                        <a14:backgroundMark x1="93436" y1="70667" x2="93822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96" y="606946"/>
            <a:ext cx="2436373" cy="282205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0FEC8B-7FA4-98CB-D7CF-01836CE33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3124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65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Korvin</dc:creator>
  <cp:lastModifiedBy>Korvin</cp:lastModifiedBy>
  <cp:revision>3</cp:revision>
  <dcterms:created xsi:type="dcterms:W3CDTF">2023-05-17T14:41:16Z</dcterms:created>
  <dcterms:modified xsi:type="dcterms:W3CDTF">2023-05-19T10:17:57Z</dcterms:modified>
</cp:coreProperties>
</file>