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DE2E-3F3E-06CA-141E-94F205996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F7894-6A29-5E63-7611-0956D0795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3517-241C-C7BE-BE5A-008CA18C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FA33-5E48-CCDD-B33C-E167B801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E5B5-EF11-E059-A9A3-BB8E24E6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95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CDD8-81A2-107F-4118-DCEB1B94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150A8-0826-04F1-8102-75626922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5AD7-BA40-2F9D-4B8C-D154F767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0E76-DF42-6FBB-1972-29CFA8BF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1D28-B2F4-F3A4-A3EB-36F8D4F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8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B76B8-34C9-F369-0218-D9C0A69C6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0608-9321-4F98-1FA3-2F737B066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92BE-7057-7C5A-4AA6-28EEB369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2CFA-F838-7980-1019-0A8C2CB2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F992-4024-3F93-0B62-F0C205B9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8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191-C116-982C-6D15-9465FFE8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FF90-5E03-D952-40B3-89462410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A810-8588-0DD0-15E5-7E629756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B82C-E957-FF0A-8C5F-2AFC249C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1228-AE66-82B8-1E8A-250D9900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52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8E11-C434-9EC9-B4BC-743B8369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A93D-0771-7190-DF79-18A0EC59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061D-D9B8-7A9D-E22D-F98667F0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99BC-180F-7688-8FA3-44C82100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4F2E-D861-1210-F955-6457A894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18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598F-42DC-402B-E11A-75734F8B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311D-033E-6355-FDE7-1DC0750A2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BFF6B-2316-3CAF-C036-1B9A018A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1819-AFC4-A0D3-AAA0-46AE2D95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3797-28AB-AB52-24E9-865B90F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0796-9633-8B18-973F-7D4AAAB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549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3661-BD25-7EDE-D42D-529A8ADC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54CA-C569-58DB-FFB0-E5FE70EE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929A-B95B-7601-FB4E-EA3B5048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9388B-503A-3EFE-FD59-3DF627A6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9827-EE3D-FE3A-CFA8-D6CD936EC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B989D-CC5B-338F-CF9A-439F647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37D60-45E6-518C-513D-81A10A4F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B263F-1C84-3175-503B-E84ECFF5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3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EC50-BC2B-D29B-D9E8-AC520F5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0253D-52D5-E7FD-360C-FB5F00E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3A7D-4D2B-93BB-A504-BF0CE8DF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1A76-60DF-DCDA-A7E3-74999A3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36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BFE97-A51C-0AC5-FCDF-729584C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B44A-A4A4-93C3-F593-30D8980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3EFB-0A6E-DDE6-E9AC-0F5C473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05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5C6C-1465-3BFA-7267-0A1EB52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D6A5-9954-816D-A544-C2983921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3614-359B-32A1-5071-C1E7399F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76C3B-7736-35E8-359D-B6FE6EB7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53D1-8D1F-5E7A-7956-3CE309E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48492-C634-664D-068E-15DD613A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21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0ED1-0B73-07C1-65B7-12A2960E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62A3-CA9F-8C16-8482-04FC02B3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C7DB-BB84-5B85-EBA6-6AEF0740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F775-92E5-0CF8-F541-D09ED91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5DDF-97D3-2D52-68DD-DD948AB8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16B22-51E3-8CF5-DFA1-69EAF3E4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737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8EA10-37AD-6BAB-595B-B91B5F29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4CCF-D6A9-80E4-C0C3-9C08D487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93F7-6621-95A3-ADE6-BB3D1F6AF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22D02-7338-4660-922A-63734C7FA6B5}" type="datetimeFigureOut">
              <a:rPr lang="en-FI" smtClean="0"/>
              <a:t>31/07/2024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74A9-1B67-26B8-9DD6-0B804A6A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82EB-FF3C-BD67-4A87-DD85644D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03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876-198A-309D-2412-817BE2ADD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MRSP Project – Group 1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9934-E55F-0E3B-F145-97A6A073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34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Muhammad </a:t>
            </a:r>
            <a:r>
              <a:rPr lang="en-GB" dirty="0" err="1"/>
              <a:t>Muhtaba</a:t>
            </a:r>
            <a:endParaRPr lang="en-GB" dirty="0"/>
          </a:p>
          <a:p>
            <a:r>
              <a:rPr lang="en-GB" dirty="0"/>
              <a:t>Atif Iqbal</a:t>
            </a:r>
          </a:p>
          <a:p>
            <a:r>
              <a:rPr lang="en-GB" dirty="0"/>
              <a:t>Niklas Nymark</a:t>
            </a:r>
          </a:p>
          <a:p>
            <a:r>
              <a:rPr lang="en-GB" dirty="0" err="1"/>
              <a:t>Shaurya</a:t>
            </a:r>
            <a:r>
              <a:rPr lang="en-GB" dirty="0"/>
              <a:t> Kalia</a:t>
            </a:r>
          </a:p>
          <a:p>
            <a:r>
              <a:rPr lang="en-GB" dirty="0"/>
              <a:t>Muhammad Hussain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92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653-F9C2-B65E-1EAC-BCE0EA04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audio &amp; environments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64CC-248E-B240-9914-10981CA8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289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instrumental mix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piano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trumpet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A9A0-AC31-58CB-E748-6112A818B70E}"/>
              </a:ext>
            </a:extLst>
          </p:cNvPr>
          <p:cNvSpPr txBox="1"/>
          <p:nvPr/>
        </p:nvSpPr>
        <p:spPr>
          <a:xfrm>
            <a:off x="5719916" y="182562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small office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opera hall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reverb hall</a:t>
            </a:r>
          </a:p>
        </p:txBody>
      </p:sp>
    </p:spTree>
    <p:extLst>
      <p:ext uri="{BB962C8B-B14F-4D97-AF65-F5344CB8AC3E}">
        <p14:creationId xmlns:p14="http://schemas.microsoft.com/office/powerpoint/2010/main" val="41232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EEA-D9D1-0831-22C3-10EF23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measures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411A-04C3-E7C2-39C0-34B2720F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Perceptual Loss was used</a:t>
            </a:r>
          </a:p>
          <a:p>
            <a:r>
              <a:rPr lang="en-GB" dirty="0"/>
              <a:t>Compares two audio files to each other</a:t>
            </a:r>
          </a:p>
          <a:p>
            <a:r>
              <a:rPr lang="en-GB" dirty="0"/>
              <a:t>Output is a loss value</a:t>
            </a:r>
          </a:p>
          <a:p>
            <a:r>
              <a:rPr lang="en-GB" dirty="0"/>
              <a:t>We used the python function provided to us by the professor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66085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CDCC-28C0-2227-7A97-1C28D97D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Perceptual Loss results</a:t>
            </a:r>
            <a:endParaRPr lang="en-FI" dirty="0"/>
          </a:p>
        </p:txBody>
      </p:sp>
      <p:pic>
        <p:nvPicPr>
          <p:cNvPr id="6" name="Content Placeholder 5" descr="A graph showing the difference between a function and a function&#10;&#10;Description automatically generated with medium confidence">
            <a:extLst>
              <a:ext uri="{FF2B5EF4-FFF2-40B4-BE49-F238E27FC236}">
                <a16:creationId xmlns:a16="http://schemas.microsoft.com/office/drawing/2014/main" id="{F755AB8D-ABD2-E012-832D-989B2051A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1" y="2625524"/>
            <a:ext cx="4580357" cy="2751539"/>
          </a:xfrm>
        </p:spPr>
      </p:pic>
      <p:pic>
        <p:nvPicPr>
          <p:cNvPr id="8" name="Content Placeholder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FA69637-F494-3771-07CC-FCC8C6EE2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07" y="2625524"/>
            <a:ext cx="4577586" cy="27515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7F218-05AC-B48A-BD22-2CA53B4020A9}"/>
              </a:ext>
            </a:extLst>
          </p:cNvPr>
          <p:cNvSpPr txBox="1"/>
          <p:nvPr/>
        </p:nvSpPr>
        <p:spPr>
          <a:xfrm>
            <a:off x="1386348" y="1809135"/>
            <a:ext cx="34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100%: most difference to original</a:t>
            </a:r>
          </a:p>
          <a:p>
            <a:r>
              <a:rPr lang="en-GB" dirty="0"/>
              <a:t>0%: no difference to original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45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7BA-07DE-6C8D-C071-4E8F6A9B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listening experiment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A7E-B209-D4B3-28BB-A3DE3B69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18 participants</a:t>
            </a:r>
          </a:p>
          <a:p>
            <a:r>
              <a:rPr lang="en-GB" dirty="0"/>
              <a:t>Compare dry audio to modified environment audio</a:t>
            </a:r>
          </a:p>
          <a:p>
            <a:r>
              <a:rPr lang="en-GB" dirty="0"/>
              <a:t>Rate similarity 0-100%</a:t>
            </a:r>
          </a:p>
          <a:p>
            <a:r>
              <a:rPr lang="en-GB" dirty="0"/>
              <a:t>We applied ANOVA test to the results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4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79A-765B-8918-BAE2-B12BAD83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252160" cy="1600200"/>
          </a:xfrm>
        </p:spPr>
        <p:txBody>
          <a:bodyPr/>
          <a:lstStyle/>
          <a:p>
            <a:r>
              <a:rPr lang="en-GB" dirty="0"/>
              <a:t>MUSHRA test results</a:t>
            </a:r>
            <a:endParaRPr lang="en-FI" dirty="0"/>
          </a:p>
        </p:txBody>
      </p:sp>
      <p:pic>
        <p:nvPicPr>
          <p:cNvPr id="6" name="Content Placeholder 5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4863518A-745C-03AA-712F-D75458912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3590"/>
            <a:ext cx="6172200" cy="33012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F5AD-D986-C906-86AA-3BCC5C1B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drum: 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instrumental mix: brown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piano: light 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speech: dark 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trumpet: blue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100 means most similar to original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0 means least similar to original</a:t>
            </a:r>
          </a:p>
        </p:txBody>
      </p:sp>
    </p:spTree>
    <p:extLst>
      <p:ext uri="{BB962C8B-B14F-4D97-AF65-F5344CB8AC3E}">
        <p14:creationId xmlns:p14="http://schemas.microsoft.com/office/powerpoint/2010/main" val="7254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767D-D7AA-C232-BAAA-58E3729A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587B-089A-FA17-708E-B876B3A8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from objective and subjective were similar</a:t>
            </a:r>
          </a:p>
          <a:p>
            <a:r>
              <a:rPr lang="en-GB" dirty="0"/>
              <a:t>Opera hall was the most different environment</a:t>
            </a:r>
          </a:p>
          <a:p>
            <a:r>
              <a:rPr lang="en-GB" dirty="0"/>
              <a:t>According to the subjective test, small office was most similar to the original audio</a:t>
            </a:r>
          </a:p>
          <a:p>
            <a:r>
              <a:rPr lang="en-GB" dirty="0"/>
              <a:t>According to objective test, reverb hall and small office were equally similar to original audio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660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MRSP Project – Group 1</vt:lpstr>
      <vt:lpstr>Used audio &amp; environments</vt:lpstr>
      <vt:lpstr>Objective measures</vt:lpstr>
      <vt:lpstr>Perceptual Loss results</vt:lpstr>
      <vt:lpstr>MUSHRA listening experiment</vt:lpstr>
      <vt:lpstr>MUSHRA test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Nymark</dc:creator>
  <cp:lastModifiedBy>Niklas Nymark</cp:lastModifiedBy>
  <cp:revision>4</cp:revision>
  <dcterms:created xsi:type="dcterms:W3CDTF">2024-07-31T20:47:56Z</dcterms:created>
  <dcterms:modified xsi:type="dcterms:W3CDTF">2024-07-31T21:02:14Z</dcterms:modified>
</cp:coreProperties>
</file>