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749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038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031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2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696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908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2202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811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678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6275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8261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295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4629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393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267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74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0303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40750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9876-198A-309D-2412-817BE2ADD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151857"/>
            <a:ext cx="9440034" cy="1828801"/>
          </a:xfrm>
        </p:spPr>
        <p:txBody>
          <a:bodyPr/>
          <a:lstStyle/>
          <a:p>
            <a:r>
              <a:rPr lang="en-GB" dirty="0"/>
              <a:t>MRSP Project – Group 1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E9934-E55F-0E3B-F145-97A6A073C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439"/>
            <a:ext cx="9144000" cy="3249561"/>
          </a:xfrm>
        </p:spPr>
        <p:txBody>
          <a:bodyPr>
            <a:normAutofit/>
          </a:bodyPr>
          <a:lstStyle/>
          <a:p>
            <a:r>
              <a:rPr lang="en-GB" dirty="0"/>
              <a:t>Sheikh Muhammad Mujtaba</a:t>
            </a:r>
          </a:p>
          <a:p>
            <a:r>
              <a:rPr lang="en-GB" dirty="0"/>
              <a:t>Atif Iqbal</a:t>
            </a:r>
          </a:p>
          <a:p>
            <a:r>
              <a:rPr lang="en-GB" dirty="0"/>
              <a:t>Niklas Nymark</a:t>
            </a:r>
          </a:p>
          <a:p>
            <a:r>
              <a:rPr lang="en-GB" dirty="0" err="1"/>
              <a:t>Shaurya</a:t>
            </a:r>
            <a:r>
              <a:rPr lang="en-GB" dirty="0"/>
              <a:t> Kalia</a:t>
            </a:r>
          </a:p>
          <a:p>
            <a:r>
              <a:rPr lang="en-GB" dirty="0"/>
              <a:t>Muhammad Behzad Hussain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3924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F653-F9C2-B65E-1EAC-BCE0EA04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Used audio &amp; environments</a:t>
            </a:r>
            <a:endParaRPr lang="en-FI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4E8865-506B-BB10-89E0-B7B515C1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5693077" cy="4058751"/>
          </a:xfrm>
        </p:spPr>
        <p:txBody>
          <a:bodyPr>
            <a:normAutofit/>
          </a:bodyPr>
          <a:lstStyle/>
          <a:p>
            <a:r>
              <a:rPr lang="en-GB" sz="3200" dirty="0"/>
              <a:t>Drum</a:t>
            </a:r>
          </a:p>
          <a:p>
            <a:r>
              <a:rPr lang="en-GB" sz="3200" dirty="0"/>
              <a:t>Instrumental mix</a:t>
            </a:r>
          </a:p>
          <a:p>
            <a:r>
              <a:rPr lang="en-GB" sz="3200" dirty="0"/>
              <a:t>Piano</a:t>
            </a:r>
          </a:p>
          <a:p>
            <a:r>
              <a:rPr lang="en-GB" sz="3200" dirty="0"/>
              <a:t>Speech</a:t>
            </a:r>
          </a:p>
          <a:p>
            <a:r>
              <a:rPr lang="en-GB" sz="3200" dirty="0"/>
              <a:t>Trumpet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21DF3F7-E3DE-6F42-F0A4-E10FB5B76673}"/>
              </a:ext>
            </a:extLst>
          </p:cNvPr>
          <p:cNvSpPr txBox="1">
            <a:spLocks/>
          </p:cNvSpPr>
          <p:nvPr/>
        </p:nvSpPr>
        <p:spPr>
          <a:xfrm>
            <a:off x="6498923" y="2189649"/>
            <a:ext cx="569307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Small office</a:t>
            </a:r>
          </a:p>
          <a:p>
            <a:r>
              <a:rPr lang="en-GB" sz="3200" dirty="0"/>
              <a:t>Opera hall</a:t>
            </a:r>
          </a:p>
          <a:p>
            <a:r>
              <a:rPr lang="en-GB" sz="3200" dirty="0"/>
              <a:t>Reverb hall</a:t>
            </a:r>
          </a:p>
        </p:txBody>
      </p:sp>
    </p:spTree>
    <p:extLst>
      <p:ext uri="{BB962C8B-B14F-4D97-AF65-F5344CB8AC3E}">
        <p14:creationId xmlns:p14="http://schemas.microsoft.com/office/powerpoint/2010/main" val="412325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EEA-D9D1-0831-22C3-10EF23A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measures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411A-04C3-E7C2-39C0-34B2720F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47081"/>
            <a:ext cx="10353762" cy="4058751"/>
          </a:xfrm>
        </p:spPr>
        <p:txBody>
          <a:bodyPr>
            <a:normAutofit/>
          </a:bodyPr>
          <a:lstStyle/>
          <a:p>
            <a:r>
              <a:rPr lang="en-GB" sz="3200" b="1" dirty="0"/>
              <a:t>Perceptual Loss </a:t>
            </a:r>
            <a:r>
              <a:rPr lang="en-GB" sz="3200" dirty="0"/>
              <a:t>was used</a:t>
            </a:r>
          </a:p>
          <a:p>
            <a:r>
              <a:rPr lang="en-GB" sz="3200" dirty="0"/>
              <a:t>Compares two audio files to each other</a:t>
            </a:r>
          </a:p>
          <a:p>
            <a:r>
              <a:rPr lang="en-GB" sz="3200" dirty="0"/>
              <a:t>Output is a loss value</a:t>
            </a:r>
          </a:p>
          <a:p>
            <a:r>
              <a:rPr lang="en-GB" sz="3200" dirty="0"/>
              <a:t>We used the python function provided to us by the professor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266085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CDCC-28C0-2227-7A97-1C28D97D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Perceptual Loss results</a:t>
            </a:r>
            <a:endParaRPr lang="en-FI" dirty="0"/>
          </a:p>
        </p:txBody>
      </p:sp>
      <p:pic>
        <p:nvPicPr>
          <p:cNvPr id="6" name="Content Placeholder 5" descr="A graph showing the difference between a function and a function&#10;&#10;Description automatically generated with medium confidence">
            <a:extLst>
              <a:ext uri="{FF2B5EF4-FFF2-40B4-BE49-F238E27FC236}">
                <a16:creationId xmlns:a16="http://schemas.microsoft.com/office/drawing/2014/main" id="{F755AB8D-ABD2-E012-832D-989B2051A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3" y="2641450"/>
            <a:ext cx="5341443" cy="3208743"/>
          </a:xfrm>
        </p:spPr>
      </p:pic>
      <p:pic>
        <p:nvPicPr>
          <p:cNvPr id="8" name="Content Placeholder 7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AFA69637-F494-3771-07CC-FCC8C6EE28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26" y="2655768"/>
            <a:ext cx="5338211" cy="32087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67F218-05AC-B48A-BD22-2CA53B4020A9}"/>
              </a:ext>
            </a:extLst>
          </p:cNvPr>
          <p:cNvSpPr txBox="1"/>
          <p:nvPr/>
        </p:nvSpPr>
        <p:spPr>
          <a:xfrm>
            <a:off x="4365973" y="1780426"/>
            <a:ext cx="34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100%: most difference to original</a:t>
            </a:r>
          </a:p>
          <a:p>
            <a:r>
              <a:rPr lang="en-GB" dirty="0">
                <a:solidFill>
                  <a:schemeClr val="tx2"/>
                </a:solidFill>
              </a:rPr>
              <a:t>0%: least difference to original</a:t>
            </a:r>
            <a:endParaRPr lang="en-FI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7BA-07DE-6C8D-C071-4E8F6A9B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MUSHRA listening experiment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9A7E-B209-D4B3-28BB-A3DE3B69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48759"/>
            <a:ext cx="10491624" cy="4058751"/>
          </a:xfrm>
        </p:spPr>
        <p:txBody>
          <a:bodyPr>
            <a:normAutofit/>
          </a:bodyPr>
          <a:lstStyle/>
          <a:p>
            <a:r>
              <a:rPr lang="en-GB" sz="3200" dirty="0"/>
              <a:t>18 participants</a:t>
            </a:r>
          </a:p>
          <a:p>
            <a:r>
              <a:rPr lang="en-GB" sz="3200" dirty="0"/>
              <a:t>Listeners compared dry audio to modified environment audio</a:t>
            </a:r>
          </a:p>
          <a:p>
            <a:r>
              <a:rPr lang="en-GB" sz="3200" dirty="0"/>
              <a:t>Asked to rate the similarity between 0 (least) – 100 (most)</a:t>
            </a:r>
          </a:p>
          <a:p>
            <a:r>
              <a:rPr lang="en-GB" sz="3200" dirty="0"/>
              <a:t>We applied the ANOVA test to the results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35046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B79A-765B-8918-BAE2-B12BAD83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955" y="-247290"/>
            <a:ext cx="7252160" cy="1600200"/>
          </a:xfrm>
        </p:spPr>
        <p:txBody>
          <a:bodyPr>
            <a:normAutofit/>
          </a:bodyPr>
          <a:lstStyle/>
          <a:p>
            <a:r>
              <a:rPr lang="en-GB" sz="4000" dirty="0"/>
              <a:t>MUSHRA test results</a:t>
            </a:r>
            <a:endParaRPr lang="en-FI" sz="4000" dirty="0"/>
          </a:p>
        </p:txBody>
      </p:sp>
      <p:pic>
        <p:nvPicPr>
          <p:cNvPr id="6" name="Content Placeholder 5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4863518A-745C-03AA-712F-D75458912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39" y="1937930"/>
            <a:ext cx="7590226" cy="40597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F5AD-D986-C906-86AA-3BCC5C1B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923" y="1810109"/>
            <a:ext cx="3982064" cy="449236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drum: 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instrumental mix: brown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piano: light green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speech: dark green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trumpet: blue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100 means most similar to original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0 means least similar to original</a:t>
            </a:r>
          </a:p>
        </p:txBody>
      </p:sp>
    </p:spTree>
    <p:extLst>
      <p:ext uri="{BB962C8B-B14F-4D97-AF65-F5344CB8AC3E}">
        <p14:creationId xmlns:p14="http://schemas.microsoft.com/office/powerpoint/2010/main" val="72540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767D-D7AA-C232-BAAA-58E3729A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587B-089A-FA17-708E-B876B3A8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0141"/>
            <a:ext cx="10353762" cy="4719483"/>
          </a:xfrm>
        </p:spPr>
        <p:txBody>
          <a:bodyPr>
            <a:normAutofit/>
          </a:bodyPr>
          <a:lstStyle/>
          <a:p>
            <a:r>
              <a:rPr lang="en-GB" sz="3200" dirty="0"/>
              <a:t>Subjective results passed the ANOVA test with 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endParaRPr lang="en-GB" sz="3200" dirty="0"/>
          </a:p>
          <a:p>
            <a:r>
              <a:rPr lang="en-GB" sz="3200" dirty="0"/>
              <a:t>Results from objective and subjective were mostly similar</a:t>
            </a:r>
          </a:p>
          <a:p>
            <a:r>
              <a:rPr lang="en-GB" sz="3200" dirty="0"/>
              <a:t>Opera hall was the most different environment</a:t>
            </a:r>
          </a:p>
          <a:p>
            <a:r>
              <a:rPr lang="en-GB" sz="3200" dirty="0"/>
              <a:t>According to the subjective test, small office was most similar to the original audio</a:t>
            </a:r>
          </a:p>
          <a:p>
            <a:r>
              <a:rPr lang="en-GB" sz="3200" dirty="0"/>
              <a:t>According to objective test, reverb hall and small office were equally similar to the original audio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3766038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</TotalTime>
  <Words>211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Times New Roman</vt:lpstr>
      <vt:lpstr>Wingdings 2</vt:lpstr>
      <vt:lpstr>Slate</vt:lpstr>
      <vt:lpstr>MRSP Project – Group 1</vt:lpstr>
      <vt:lpstr>Used audio &amp; environments</vt:lpstr>
      <vt:lpstr>Objective measures</vt:lpstr>
      <vt:lpstr>Perceptual Loss results</vt:lpstr>
      <vt:lpstr>MUSHRA listening experiment</vt:lpstr>
      <vt:lpstr>MUSHRA test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Nymark</dc:creator>
  <cp:lastModifiedBy>Niklas Nymark</cp:lastModifiedBy>
  <cp:revision>17</cp:revision>
  <dcterms:created xsi:type="dcterms:W3CDTF">2024-07-31T20:47:56Z</dcterms:created>
  <dcterms:modified xsi:type="dcterms:W3CDTF">2024-08-07T09:57:02Z</dcterms:modified>
</cp:coreProperties>
</file>